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2" r:id="rId3"/>
    <p:sldMasterId id="2147483682" r:id="rId4"/>
    <p:sldMasterId id="2147483691" r:id="rId5"/>
    <p:sldMasterId id="2147483704" r:id="rId6"/>
  </p:sldMasterIdLst>
  <p:notesMasterIdLst>
    <p:notesMasterId r:id="rId34"/>
  </p:notesMasterIdLst>
  <p:sldIdLst>
    <p:sldId id="403" r:id="rId7"/>
    <p:sldId id="404" r:id="rId8"/>
    <p:sldId id="405" r:id="rId9"/>
    <p:sldId id="406" r:id="rId10"/>
    <p:sldId id="407" r:id="rId11"/>
    <p:sldId id="408" r:id="rId12"/>
    <p:sldId id="409" r:id="rId13"/>
    <p:sldId id="410" r:id="rId14"/>
    <p:sldId id="411" r:id="rId15"/>
    <p:sldId id="412" r:id="rId16"/>
    <p:sldId id="414" r:id="rId17"/>
    <p:sldId id="415" r:id="rId18"/>
    <p:sldId id="416" r:id="rId19"/>
    <p:sldId id="417" r:id="rId20"/>
    <p:sldId id="418" r:id="rId21"/>
    <p:sldId id="419" r:id="rId22"/>
    <p:sldId id="420" r:id="rId23"/>
    <p:sldId id="421" r:id="rId24"/>
    <p:sldId id="422" r:id="rId25"/>
    <p:sldId id="423" r:id="rId26"/>
    <p:sldId id="425" r:id="rId27"/>
    <p:sldId id="426" r:id="rId28"/>
    <p:sldId id="427" r:id="rId29"/>
    <p:sldId id="413" r:id="rId30"/>
    <p:sldId id="428" r:id="rId31"/>
    <p:sldId id="429" r:id="rId32"/>
    <p:sldId id="43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56" d="100"/>
          <a:sy n="56" d="100"/>
        </p:scale>
        <p:origin x="1000" y="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F4B14C-7DE7-40F5-9C5B-B9EEE4041DFA}"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38A26A-2761-44B9-9A5C-933D915DD97C}" type="slidenum">
              <a:rPr lang="en-US" smtClean="0"/>
              <a:t>‹#›</a:t>
            </a:fld>
            <a:endParaRPr lang="en-US"/>
          </a:p>
        </p:txBody>
      </p:sp>
    </p:spTree>
    <p:extLst>
      <p:ext uri="{BB962C8B-B14F-4D97-AF65-F5344CB8AC3E}">
        <p14:creationId xmlns:p14="http://schemas.microsoft.com/office/powerpoint/2010/main" val="1036836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4"/>
        <p:cNvGrpSpPr/>
        <p:nvPr/>
      </p:nvGrpSpPr>
      <p:grpSpPr>
        <a:xfrm>
          <a:off x="0" y="0"/>
          <a:ext cx="0" cy="0"/>
          <a:chOff x="0" y="0"/>
          <a:chExt cx="0" cy="0"/>
        </a:xfrm>
      </p:grpSpPr>
      <p:sp>
        <p:nvSpPr>
          <p:cNvPr id="3465" name="Google Shape;3465;p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466" name="Google Shape;3466;p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0"/>
        <p:cNvGrpSpPr/>
        <p:nvPr/>
      </p:nvGrpSpPr>
      <p:grpSpPr>
        <a:xfrm>
          <a:off x="0" y="0"/>
          <a:ext cx="0" cy="0"/>
          <a:chOff x="0" y="0"/>
          <a:chExt cx="0" cy="0"/>
        </a:xfrm>
      </p:grpSpPr>
      <p:sp>
        <p:nvSpPr>
          <p:cNvPr id="3551" name="Google Shape;3551;p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2" name="Google Shape;3552;p1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Barlow Light"/>
              <a:buNone/>
            </a:pPr>
            <a:r>
              <a:rPr lang="en" sz="1200"/>
              <a:t>Along with the competency model PHII has worked with CDC to develop 12 role descriptions that provide guidance for identifying staffing needs and recruiting for IIS teams.</a:t>
            </a:r>
            <a:endParaRPr/>
          </a:p>
          <a:p>
            <a:pPr marL="0" lvl="0" indent="0" algn="l" rtl="0">
              <a:spcBef>
                <a:spcPts val="0"/>
              </a:spcBef>
              <a:spcAft>
                <a:spcPts val="0"/>
              </a:spcAft>
              <a:buNone/>
            </a:pPr>
            <a:endParaRPr/>
          </a:p>
        </p:txBody>
      </p:sp>
      <p:sp>
        <p:nvSpPr>
          <p:cNvPr id="3553" name="Google Shape;3553;p1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2"/>
        <p:cNvGrpSpPr/>
        <p:nvPr/>
      </p:nvGrpSpPr>
      <p:grpSpPr>
        <a:xfrm>
          <a:off x="0" y="0"/>
          <a:ext cx="0" cy="0"/>
          <a:chOff x="0" y="0"/>
          <a:chExt cx="0" cy="0"/>
        </a:xfrm>
      </p:grpSpPr>
      <p:sp>
        <p:nvSpPr>
          <p:cNvPr id="3573" name="Google Shape;3573;p1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The informatics academy hosts a number IIS specific and Public Health elearning courses that are free for everyone to use. Links to these courses can be found on the IIS learning hub as well.</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These courses include fundamental IIS courses, advanced IIS courses and other public health courses.</a:t>
            </a:r>
            <a:br>
              <a:rPr lang="en" sz="1400"/>
            </a:br>
            <a:endParaRPr sz="1400"/>
          </a:p>
          <a:p>
            <a:pPr marL="0" lvl="0" indent="0" algn="l" rtl="0">
              <a:lnSpc>
                <a:spcPct val="100000"/>
              </a:lnSpc>
              <a:spcBef>
                <a:spcPts val="0"/>
              </a:spcBef>
              <a:spcAft>
                <a:spcPts val="0"/>
              </a:spcAft>
              <a:buClr>
                <a:schemeClr val="dk1"/>
              </a:buClr>
              <a:buSzPts val="1300"/>
              <a:buFont typeface="Arial"/>
              <a:buNone/>
            </a:pPr>
            <a:endParaRPr sz="1400"/>
          </a:p>
        </p:txBody>
      </p:sp>
      <p:sp>
        <p:nvSpPr>
          <p:cNvPr id="3574" name="Google Shape;3574;p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1"/>
        <p:cNvGrpSpPr/>
        <p:nvPr/>
      </p:nvGrpSpPr>
      <p:grpSpPr>
        <a:xfrm>
          <a:off x="0" y="0"/>
          <a:ext cx="0" cy="0"/>
          <a:chOff x="0" y="0"/>
          <a:chExt cx="0" cy="0"/>
        </a:xfrm>
      </p:grpSpPr>
      <p:sp>
        <p:nvSpPr>
          <p:cNvPr id="3592" name="Google Shape;3592;p1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Before I talk about the specific IIS courses in the informatics academy I want to make note of the IIS email course. </a:t>
            </a:r>
            <a:endParaRPr sz="1400"/>
          </a:p>
          <a:p>
            <a:pPr marL="0" lvl="0" indent="0" algn="l" rtl="0">
              <a:lnSpc>
                <a:spcPct val="100000"/>
              </a:lnSpc>
              <a:spcBef>
                <a:spcPts val="0"/>
              </a:spcBef>
              <a:spcAft>
                <a:spcPts val="0"/>
              </a:spcAft>
              <a:buClr>
                <a:schemeClr val="dk1"/>
              </a:buClr>
              <a:buSzPts val="1300"/>
              <a:buFont typeface="Calibri"/>
              <a:buNone/>
            </a:pPr>
            <a:r>
              <a:rPr lang="en" sz="1400"/>
              <a:t>This is a Crash course for all things IIS. The Course is delivered as short lessons for 18 days directly to you email inbox. </a:t>
            </a:r>
            <a:endParaRPr sz="1400"/>
          </a:p>
          <a:p>
            <a:pPr marL="0" lvl="0" indent="0" algn="l" rtl="0">
              <a:lnSpc>
                <a:spcPct val="100000"/>
              </a:lnSpc>
              <a:spcBef>
                <a:spcPts val="0"/>
              </a:spcBef>
              <a:spcAft>
                <a:spcPts val="0"/>
              </a:spcAft>
              <a:buClr>
                <a:schemeClr val="dk1"/>
              </a:buClr>
              <a:buSzPts val="1300"/>
              <a:buFont typeface="Arial"/>
              <a:buNone/>
            </a:pPr>
            <a:r>
              <a:rPr lang="en" sz="1400"/>
              <a:t>Its a great way to orient your new IIS staff and helps participants build their foundational IIS knowledge. You can register for the course by visiting PHII’s IIS learning hub.</a:t>
            </a:r>
            <a:endParaRPr sz="1400"/>
          </a:p>
        </p:txBody>
      </p:sp>
      <p:sp>
        <p:nvSpPr>
          <p:cNvPr id="3593" name="Google Shape;3593;p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6"/>
        <p:cNvGrpSpPr/>
        <p:nvPr/>
      </p:nvGrpSpPr>
      <p:grpSpPr>
        <a:xfrm>
          <a:off x="0" y="0"/>
          <a:ext cx="0" cy="0"/>
          <a:chOff x="0" y="0"/>
          <a:chExt cx="0" cy="0"/>
        </a:xfrm>
      </p:grpSpPr>
      <p:sp>
        <p:nvSpPr>
          <p:cNvPr id="3607" name="Google Shape;3607;p161: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8" name="Google Shape;3608;p161: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Fundamental courses include:</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Fundamentals of IIS for Interoperability, HL7, and Data quality</a:t>
            </a:r>
            <a:endParaRPr sz="1400"/>
          </a:p>
        </p:txBody>
      </p:sp>
      <p:sp>
        <p:nvSpPr>
          <p:cNvPr id="3609" name="Google Shape;3609;p161: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13</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5"/>
        <p:cNvGrpSpPr/>
        <p:nvPr/>
      </p:nvGrpSpPr>
      <p:grpSpPr>
        <a:xfrm>
          <a:off x="0" y="0"/>
          <a:ext cx="0" cy="0"/>
          <a:chOff x="0" y="0"/>
          <a:chExt cx="0" cy="0"/>
        </a:xfrm>
      </p:grpSpPr>
      <p:sp>
        <p:nvSpPr>
          <p:cNvPr id="3626" name="Google Shape;3626;p162: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7" name="Google Shape;3627;p162: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The advanced e-learning courses include Immunization Evaluation and forecasting and Advanced HL7.</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We have also added two new courses, the first is IIS Data Use and Evaluation and the second is  Communication and Change Management. </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The Data Use and Evaluation course explores  what users should know before using IIS data and how data use is impacted by laws, regulations and policies. </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The Communication and Change Management course explores the importance of being an effective communicator within your role as part of the IIS team. </a:t>
            </a:r>
            <a:endParaRPr sz="1400"/>
          </a:p>
        </p:txBody>
      </p:sp>
      <p:sp>
        <p:nvSpPr>
          <p:cNvPr id="3628" name="Google Shape;3628;p162: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3"/>
        <p:cNvGrpSpPr/>
        <p:nvPr/>
      </p:nvGrpSpPr>
      <p:grpSpPr>
        <a:xfrm>
          <a:off x="0" y="0"/>
          <a:ext cx="0" cy="0"/>
          <a:chOff x="0" y="0"/>
          <a:chExt cx="0" cy="0"/>
        </a:xfrm>
      </p:grpSpPr>
      <p:sp>
        <p:nvSpPr>
          <p:cNvPr id="3644" name="Google Shape;3644;p163: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5" name="Google Shape;3645;p163: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The advanced e-learning courses include Immunization Evaluation and forecasting and Advanced HL7.</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We have also added two new courses, the first is IIS Data Use and Evaluation and the second is  Communication and Change Management. </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The Data Use and Evaluation course explores  what users should know before using IIS data and how data use is impacted by laws, regulations and policies. </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The Communication and Change Management course explores the importance of being an effective communicator within your role as part of the IIS team. </a:t>
            </a:r>
            <a:endParaRPr sz="1400"/>
          </a:p>
        </p:txBody>
      </p:sp>
      <p:sp>
        <p:nvSpPr>
          <p:cNvPr id="3646" name="Google Shape;3646;p163: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15</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2"/>
        <p:cNvGrpSpPr/>
        <p:nvPr/>
      </p:nvGrpSpPr>
      <p:grpSpPr>
        <a:xfrm>
          <a:off x="0" y="0"/>
          <a:ext cx="0" cy="0"/>
          <a:chOff x="0" y="0"/>
          <a:chExt cx="0" cy="0"/>
        </a:xfrm>
      </p:grpSpPr>
      <p:sp>
        <p:nvSpPr>
          <p:cNvPr id="3663" name="Google Shape;3663;p164: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4" name="Google Shape;3664;p164: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The other e learning courses include:</a:t>
            </a:r>
            <a:endParaRPr sz="1400"/>
          </a:p>
          <a:p>
            <a:pPr marL="0" lvl="0" indent="0" algn="l" rtl="0">
              <a:lnSpc>
                <a:spcPct val="100000"/>
              </a:lnSpc>
              <a:spcBef>
                <a:spcPts val="0"/>
              </a:spcBef>
              <a:spcAft>
                <a:spcPts val="0"/>
              </a:spcAft>
              <a:buClr>
                <a:schemeClr val="dk1"/>
              </a:buClr>
              <a:buSzPts val="1300"/>
              <a:buFont typeface="Calibri"/>
              <a:buNone/>
            </a:pPr>
            <a:r>
              <a:rPr lang="en" sz="1400"/>
              <a:t> guiding principles for managing contracts</a:t>
            </a:r>
            <a:endParaRPr sz="1400"/>
          </a:p>
          <a:p>
            <a:pPr marL="0" lvl="0" indent="0" algn="l" rtl="0">
              <a:lnSpc>
                <a:spcPct val="100000"/>
              </a:lnSpc>
              <a:spcBef>
                <a:spcPts val="0"/>
              </a:spcBef>
              <a:spcAft>
                <a:spcPts val="0"/>
              </a:spcAft>
              <a:buClr>
                <a:schemeClr val="dk1"/>
              </a:buClr>
              <a:buSzPts val="1300"/>
              <a:buFont typeface="Calibri"/>
              <a:buNone/>
            </a:pPr>
            <a:r>
              <a:rPr lang="en" sz="1400"/>
              <a:t>stakeholder engagement for public health and </a:t>
            </a:r>
            <a:endParaRPr sz="1400"/>
          </a:p>
          <a:p>
            <a:pPr marL="0" lvl="0" indent="0" algn="l" rtl="0">
              <a:lnSpc>
                <a:spcPct val="100000"/>
              </a:lnSpc>
              <a:spcBef>
                <a:spcPts val="0"/>
              </a:spcBef>
              <a:spcAft>
                <a:spcPts val="0"/>
              </a:spcAft>
              <a:buClr>
                <a:schemeClr val="dk1"/>
              </a:buClr>
              <a:buSzPts val="1300"/>
              <a:buFont typeface="Calibri"/>
              <a:buNone/>
            </a:pPr>
            <a:r>
              <a:rPr lang="en" sz="1400"/>
              <a:t>IT lifecycle Fundamentals for public health</a:t>
            </a:r>
            <a:endParaRPr sz="1400"/>
          </a:p>
        </p:txBody>
      </p:sp>
      <p:sp>
        <p:nvSpPr>
          <p:cNvPr id="3665" name="Google Shape;3665;p164: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8"/>
        <p:cNvGrpSpPr/>
        <p:nvPr/>
      </p:nvGrpSpPr>
      <p:grpSpPr>
        <a:xfrm>
          <a:off x="0" y="0"/>
          <a:ext cx="0" cy="0"/>
          <a:chOff x="0" y="0"/>
          <a:chExt cx="0" cy="0"/>
        </a:xfrm>
      </p:grpSpPr>
      <p:sp>
        <p:nvSpPr>
          <p:cNvPr id="3679" name="Google Shape;3679;p165: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0" name="Google Shape;3680;p165: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We have also published a number of quick references guides. These are one or two-pagers that have been adapted from the IIS e-learning and cover key takeaways and concepts relevant to the topic.</a:t>
            </a:r>
            <a:endParaRPr sz="1400"/>
          </a:p>
        </p:txBody>
      </p:sp>
      <p:sp>
        <p:nvSpPr>
          <p:cNvPr id="3681" name="Google Shape;3681;p165: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9"/>
        <p:cNvGrpSpPr/>
        <p:nvPr/>
      </p:nvGrpSpPr>
      <p:grpSpPr>
        <a:xfrm>
          <a:off x="0" y="0"/>
          <a:ext cx="0" cy="0"/>
          <a:chOff x="0" y="0"/>
          <a:chExt cx="0" cy="0"/>
        </a:xfrm>
      </p:grpSpPr>
      <p:sp>
        <p:nvSpPr>
          <p:cNvPr id="3690" name="Google Shape;3690;p166: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1" name="Google Shape;3691;p166: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200" b="1"/>
              <a:t>Candace</a:t>
            </a:r>
            <a:endParaRPr sz="1200" b="1"/>
          </a:p>
          <a:p>
            <a:pPr marL="0" lvl="0" indent="0" algn="l" rtl="0">
              <a:lnSpc>
                <a:spcPct val="100000"/>
              </a:lnSpc>
              <a:spcBef>
                <a:spcPts val="0"/>
              </a:spcBef>
              <a:spcAft>
                <a:spcPts val="0"/>
              </a:spcAft>
              <a:buClr>
                <a:schemeClr val="dk1"/>
              </a:buClr>
              <a:buSzPts val="1300"/>
              <a:buFont typeface="Calibri"/>
              <a:buNone/>
            </a:pPr>
            <a:r>
              <a:rPr lang="en" sz="1200"/>
              <a:t>Provide both collective and jurisdiction-specific TA in selected operational areas to address performance/program challenges associated with optimizing IIS.</a:t>
            </a:r>
            <a:br>
              <a:rPr lang="en" sz="1200"/>
            </a:br>
            <a:br>
              <a:rPr lang="en" sz="1200"/>
            </a:br>
            <a:r>
              <a:rPr lang="en" sz="1200"/>
              <a:t>TA offerings and resources include:</a:t>
            </a:r>
            <a:br>
              <a:rPr lang="en" sz="1200"/>
            </a:br>
            <a:br>
              <a:rPr lang="en" sz="1200"/>
            </a:br>
            <a:r>
              <a:rPr lang="en" sz="1200"/>
              <a:t>•Best practices and standards guidance</a:t>
            </a:r>
            <a:br>
              <a:rPr lang="en" sz="1200"/>
            </a:br>
            <a:br>
              <a:rPr lang="en" sz="1200"/>
            </a:br>
            <a:r>
              <a:rPr lang="en" sz="1200"/>
              <a:t>•Toolkits and operational tools</a:t>
            </a:r>
            <a:br>
              <a:rPr lang="en" sz="1200"/>
            </a:br>
            <a:br>
              <a:rPr lang="en" sz="1200"/>
            </a:br>
            <a:r>
              <a:rPr lang="en" sz="1200"/>
              <a:t>•Learning Community webinars (TLC)</a:t>
            </a:r>
            <a:br>
              <a:rPr lang="en" sz="1200"/>
            </a:br>
            <a:br>
              <a:rPr lang="en" sz="1200"/>
            </a:br>
            <a:r>
              <a:rPr lang="en" sz="1200"/>
              <a:t>•IIS office hours </a:t>
            </a:r>
            <a:br>
              <a:rPr lang="en" sz="1200"/>
            </a:br>
            <a:br>
              <a:rPr lang="en" sz="1200"/>
            </a:br>
            <a:br>
              <a:rPr lang="en" sz="1200"/>
            </a:br>
            <a:br>
              <a:rPr lang="en" sz="1200"/>
            </a:br>
            <a:r>
              <a:rPr lang="en" sz="1200"/>
              <a:t>PHII strengthens the performance of  (IIS) by providing specialized expertise and technical</a:t>
            </a:r>
            <a:br>
              <a:rPr lang="en" sz="1200"/>
            </a:br>
            <a:br>
              <a:rPr lang="en" sz="1200"/>
            </a:br>
            <a:r>
              <a:rPr lang="en" sz="1200"/>
              <a:t>assistance to jurisdictions, and by connecting the IIS community through collaborative partnerships to share evidence-based</a:t>
            </a:r>
            <a:br>
              <a:rPr lang="en" sz="1200"/>
            </a:br>
            <a:br>
              <a:rPr lang="en" sz="1200"/>
            </a:br>
            <a:r>
              <a:rPr lang="en" sz="1200"/>
              <a:t>best practices to achieve national standards. </a:t>
            </a:r>
            <a:br>
              <a:rPr lang="en" sz="1200"/>
            </a:br>
            <a:br>
              <a:rPr lang="en" sz="1200"/>
            </a:br>
            <a:r>
              <a:rPr lang="en" sz="1200"/>
              <a:t>We refer to standards and best practices as the foundation for how immunization programs and IIS should run. </a:t>
            </a:r>
            <a:br>
              <a:rPr lang="en" sz="1200"/>
            </a:br>
            <a:br>
              <a:rPr lang="en" sz="1200"/>
            </a:br>
            <a:r>
              <a:rPr lang="en" sz="1200"/>
              <a:t>Using the standards and best practices, we build toolkits to help you operationalize this guidance and use tried and true methods to help you move your IZ programs toward national standard. </a:t>
            </a:r>
            <a:br>
              <a:rPr lang="en" sz="1200"/>
            </a:br>
            <a:br>
              <a:rPr lang="en" sz="1200"/>
            </a:br>
            <a:r>
              <a:rPr lang="en" sz="1200"/>
              <a:t>We provide TA support through learning community, office hours and webinars to make sure you can really apply these tools.</a:t>
            </a:r>
            <a:br>
              <a:rPr lang="en" sz="1200"/>
            </a:br>
            <a:br>
              <a:rPr lang="en" sz="1200"/>
            </a:br>
            <a:br>
              <a:rPr lang="en" sz="1200"/>
            </a:br>
            <a:br>
              <a:rPr lang="en" sz="1200"/>
            </a:br>
            <a:r>
              <a:rPr lang="en" sz="1200"/>
              <a:t>Updates to the IIS Functional Standards: The IIS Functional Standards are foundational to defining the purposes, responsibilities and performance requirements of a IIS programs. Functional Standards are  use in defining requirements for the Immunization Program Operations Manual and IIS Business Plans.</a:t>
            </a:r>
            <a:br>
              <a:rPr lang="en" sz="1200"/>
            </a:br>
            <a:endParaRPr sz="1200"/>
          </a:p>
        </p:txBody>
      </p:sp>
      <p:sp>
        <p:nvSpPr>
          <p:cNvPr id="3692" name="Google Shape;3692;p166: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18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3"/>
        <p:cNvGrpSpPr/>
        <p:nvPr/>
      </p:nvGrpSpPr>
      <p:grpSpPr>
        <a:xfrm>
          <a:off x="0" y="0"/>
          <a:ext cx="0" cy="0"/>
          <a:chOff x="0" y="0"/>
          <a:chExt cx="0" cy="0"/>
        </a:xfrm>
      </p:grpSpPr>
      <p:sp>
        <p:nvSpPr>
          <p:cNvPr id="3704" name="Google Shape;3704;p1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00"/>
              <a:buFont typeface="Arial"/>
              <a:buNone/>
            </a:pPr>
            <a:r>
              <a:rPr lang="en" sz="1300"/>
              <a:t>Here are two tools that we developed to support standards and best practices-</a:t>
            </a:r>
            <a:br>
              <a:rPr lang="en" sz="1300"/>
            </a:br>
            <a:r>
              <a:rPr lang="en" sz="1300"/>
              <a:t>As part of this, we work with CDC and other SMEs to update the FS and publish them for the IIS community/jurisidiction use to make IIS more effect, efficient, etc.</a:t>
            </a:r>
            <a:endParaRPr sz="1300"/>
          </a:p>
          <a:p>
            <a:pPr marL="0" lvl="0" indent="0" algn="l" rtl="0">
              <a:lnSpc>
                <a:spcPct val="100000"/>
              </a:lnSpc>
              <a:spcBef>
                <a:spcPts val="0"/>
              </a:spcBef>
              <a:spcAft>
                <a:spcPts val="0"/>
              </a:spcAft>
              <a:buClr>
                <a:schemeClr val="dk1"/>
              </a:buClr>
              <a:buSzPts val="1300"/>
              <a:buFont typeface="Arial"/>
              <a:buNone/>
            </a:pPr>
            <a:br>
              <a:rPr lang="en" sz="1300"/>
            </a:br>
            <a:r>
              <a:rPr lang="en" sz="1300"/>
              <a:t>The functional model - depicts the core functions, capabilities and attributes that an IIS should have </a:t>
            </a:r>
            <a:br>
              <a:rPr lang="en" sz="1300"/>
            </a:br>
            <a:br>
              <a:rPr lang="en" sz="1300"/>
            </a:br>
            <a:r>
              <a:rPr lang="en" sz="1300"/>
              <a:t>Requirements Traceability Matrix: Contains baseline functional and nonfunctional requirements for an IIS to have. It  clarifies the minimum expectations for what IIS technology must do and how it must operate to support IIS Functional Standards.   </a:t>
            </a:r>
            <a:endParaRPr sz="1400"/>
          </a:p>
          <a:p>
            <a:pPr marL="0" lvl="0" indent="0" algn="l" rtl="0">
              <a:lnSpc>
                <a:spcPct val="100000"/>
              </a:lnSpc>
              <a:spcBef>
                <a:spcPts val="0"/>
              </a:spcBef>
              <a:spcAft>
                <a:spcPts val="0"/>
              </a:spcAft>
              <a:buClr>
                <a:schemeClr val="dk1"/>
              </a:buClr>
              <a:buSzPts val="1400"/>
              <a:buFont typeface="Barlow Light"/>
              <a:buNone/>
            </a:pPr>
            <a:endParaRPr/>
          </a:p>
        </p:txBody>
      </p:sp>
      <p:sp>
        <p:nvSpPr>
          <p:cNvPr id="3705" name="Google Shape;3705;p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6"/>
        <p:cNvGrpSpPr/>
        <p:nvPr/>
      </p:nvGrpSpPr>
      <p:grpSpPr>
        <a:xfrm>
          <a:off x="0" y="0"/>
          <a:ext cx="0" cy="0"/>
          <a:chOff x="0" y="0"/>
          <a:chExt cx="0" cy="0"/>
        </a:xfrm>
      </p:grpSpPr>
      <p:sp>
        <p:nvSpPr>
          <p:cNvPr id="3477" name="Google Shape;3477;p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8" name="Google Shape;3478;p1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sz="1200"/>
              <a:t>While you individually may not need to design and/or manage the development of your IIS or enhancements, this module is intended to provide an introduction to SDLC and enable you to become a bit more familiar and comfortable with the competencies, phases and tools needed to effectively deploy or maintain public health information systems.</a:t>
            </a:r>
            <a:endParaRPr/>
          </a:p>
          <a:p>
            <a:pPr marL="0" lvl="0" indent="0" algn="l" rtl="0">
              <a:lnSpc>
                <a:spcPct val="100000"/>
              </a:lnSpc>
              <a:spcBef>
                <a:spcPts val="0"/>
              </a:spcBef>
              <a:spcAft>
                <a:spcPts val="0"/>
              </a:spcAft>
              <a:buClr>
                <a:schemeClr val="dk1"/>
              </a:buClr>
              <a:buSzPts val="1400"/>
              <a:buFont typeface="Barlow Light"/>
              <a:buNone/>
            </a:pPr>
            <a:endParaRPr sz="1200"/>
          </a:p>
          <a:p>
            <a:pPr marL="0" lvl="0" indent="0" algn="l" rtl="0">
              <a:lnSpc>
                <a:spcPct val="100000"/>
              </a:lnSpc>
              <a:spcBef>
                <a:spcPts val="0"/>
              </a:spcBef>
              <a:spcAft>
                <a:spcPts val="0"/>
              </a:spcAft>
              <a:buClr>
                <a:schemeClr val="dk1"/>
              </a:buClr>
              <a:buSzPts val="1400"/>
              <a:buFont typeface="Barlow Light"/>
              <a:buNone/>
            </a:pPr>
            <a:r>
              <a:rPr lang="en" sz="1200"/>
              <a:t>Change management - staff want to understand what is going on in the midst of all changes - will likely stay in role if aware/informed</a:t>
            </a:r>
            <a:endParaRPr/>
          </a:p>
          <a:p>
            <a:pPr marL="0" lvl="0" indent="0" algn="l" rtl="0">
              <a:spcBef>
                <a:spcPts val="0"/>
              </a:spcBef>
              <a:spcAft>
                <a:spcPts val="0"/>
              </a:spcAft>
              <a:buNone/>
            </a:pPr>
            <a:endParaRPr/>
          </a:p>
        </p:txBody>
      </p:sp>
      <p:sp>
        <p:nvSpPr>
          <p:cNvPr id="3479" name="Google Shape;3479;p1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3"/>
        <p:cNvGrpSpPr/>
        <p:nvPr/>
      </p:nvGrpSpPr>
      <p:grpSpPr>
        <a:xfrm>
          <a:off x="0" y="0"/>
          <a:ext cx="0" cy="0"/>
          <a:chOff x="0" y="0"/>
          <a:chExt cx="0" cy="0"/>
        </a:xfrm>
      </p:grpSpPr>
      <p:sp>
        <p:nvSpPr>
          <p:cNvPr id="3714" name="Google Shape;3714;p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5" name="Google Shape;3715;p1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Barlow Light"/>
              <a:buNone/>
            </a:pPr>
            <a:r>
              <a:rPr lang="en" sz="1200" dirty="0"/>
              <a:t>PHII offers toolkits to the IIS community </a:t>
            </a:r>
            <a:br>
              <a:rPr lang="en" sz="1200" dirty="0"/>
            </a:br>
            <a:endParaRPr lang="en"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Barlow Light"/>
              <a:buNone/>
              <a:tabLst/>
              <a:defRPr/>
            </a:pPr>
            <a:r>
              <a:rPr lang="en-US" sz="1200" dirty="0"/>
              <a:t>Operations toolkit: Collection of actionable tools and templates designed to support day-to-day operational tasks related to managing and supporting an IIS. Provides concrete guidance on partner analysis, project management, tracking requirements, training, testing, staffing and more.</a:t>
            </a:r>
            <a:endParaRPr lang="en-US" dirty="0"/>
          </a:p>
          <a:p>
            <a:pPr marL="0" marR="0" lvl="0" indent="0" algn="l" rtl="0">
              <a:lnSpc>
                <a:spcPct val="100000"/>
              </a:lnSpc>
              <a:spcBef>
                <a:spcPts val="0"/>
              </a:spcBef>
              <a:spcAft>
                <a:spcPts val="0"/>
              </a:spcAft>
              <a:buClr>
                <a:schemeClr val="dk1"/>
              </a:buClr>
              <a:buSzPts val="1200"/>
              <a:buFont typeface="Barlow Light"/>
              <a:buNone/>
            </a:pPr>
            <a:endParaRPr lang="en" sz="1200" dirty="0"/>
          </a:p>
          <a:p>
            <a:pPr marL="0" marR="0" lvl="0" indent="0" algn="l" rtl="0">
              <a:lnSpc>
                <a:spcPct val="100000"/>
              </a:lnSpc>
              <a:spcBef>
                <a:spcPts val="0"/>
              </a:spcBef>
              <a:spcAft>
                <a:spcPts val="0"/>
              </a:spcAft>
              <a:buClr>
                <a:schemeClr val="dk1"/>
              </a:buClr>
              <a:buSzPts val="1200"/>
              <a:buFont typeface="Barlow Light"/>
              <a:buNone/>
            </a:pPr>
            <a:r>
              <a:rPr lang="en" sz="1200" dirty="0"/>
              <a:t>Migration toolkit: A roadmap to guide users through an IIS platform migration or other large-scale IT project including project management best practices and dozens of tested tools to direct the process, save time and ensure project success. </a:t>
            </a:r>
            <a:br>
              <a:rPr lang="en" sz="1200" dirty="0"/>
            </a:br>
            <a:br>
              <a:rPr lang="en" sz="1200" dirty="0"/>
            </a:br>
            <a:r>
              <a:rPr lang="en" sz="1200" dirty="0"/>
              <a:t>Procurement toolkit: Provides a deep-dive into the three phases of a procurement process: planning for the process; solicitation of proposals; and contracting with the selected vendor.</a:t>
            </a:r>
          </a:p>
          <a:p>
            <a:pPr marL="0" lvl="0" indent="0" algn="l" rtl="0">
              <a:spcBef>
                <a:spcPts val="0"/>
              </a:spcBef>
              <a:spcAft>
                <a:spcPts val="0"/>
              </a:spcAft>
              <a:buNone/>
            </a:pPr>
            <a:endParaRPr dirty="0"/>
          </a:p>
        </p:txBody>
      </p:sp>
      <p:sp>
        <p:nvSpPr>
          <p:cNvPr id="3716" name="Google Shape;3716;p1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1"/>
        <p:cNvGrpSpPr/>
        <p:nvPr/>
      </p:nvGrpSpPr>
      <p:grpSpPr>
        <a:xfrm>
          <a:off x="0" y="0"/>
          <a:ext cx="0" cy="0"/>
          <a:chOff x="0" y="0"/>
          <a:chExt cx="0" cy="0"/>
        </a:xfrm>
      </p:grpSpPr>
      <p:sp>
        <p:nvSpPr>
          <p:cNvPr id="3732" name="Google Shape;3732;p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733" name="Google Shape;3733;p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0"/>
        <p:cNvGrpSpPr/>
        <p:nvPr/>
      </p:nvGrpSpPr>
      <p:grpSpPr>
        <a:xfrm>
          <a:off x="0" y="0"/>
          <a:ext cx="0" cy="0"/>
          <a:chOff x="0" y="0"/>
          <a:chExt cx="0" cy="0"/>
        </a:xfrm>
      </p:grpSpPr>
      <p:sp>
        <p:nvSpPr>
          <p:cNvPr id="3741" name="Google Shape;3741;p1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With much talk around participating in DMI. I wanted to highlight a one pager that PHII has developed to assist the IIS community in getting involved with DMI. </a:t>
            </a:r>
            <a:endParaRPr sz="1400"/>
          </a:p>
          <a:p>
            <a:pPr marL="0" lvl="0" indent="0" algn="l" rtl="0">
              <a:lnSpc>
                <a:spcPct val="100000"/>
              </a:lnSpc>
              <a:spcBef>
                <a:spcPts val="0"/>
              </a:spcBef>
              <a:spcAft>
                <a:spcPts val="0"/>
              </a:spcAft>
              <a:buClr>
                <a:schemeClr val="dk1"/>
              </a:buClr>
              <a:buSzPts val="1300"/>
              <a:buFont typeface="Barlow Light"/>
              <a:buNone/>
            </a:pPr>
            <a:r>
              <a:rPr lang="en" sz="1400"/>
              <a:t>This one pager is a step-by-step guide to ensure that IIS are connected to efforts to modernize the public health system, and offers supplementary resources to learn more about how the Data Modernization Initiative intersects with the work of IIS. </a:t>
            </a:r>
            <a:endParaRPr/>
          </a:p>
        </p:txBody>
      </p:sp>
      <p:sp>
        <p:nvSpPr>
          <p:cNvPr id="3742" name="Google Shape;3742;p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8"/>
        <p:cNvGrpSpPr/>
        <p:nvPr/>
      </p:nvGrpSpPr>
      <p:grpSpPr>
        <a:xfrm>
          <a:off x="0" y="0"/>
          <a:ext cx="0" cy="0"/>
          <a:chOff x="0" y="0"/>
          <a:chExt cx="0" cy="0"/>
        </a:xfrm>
      </p:grpSpPr>
      <p:sp>
        <p:nvSpPr>
          <p:cNvPr id="3749" name="Google Shape;3749;p1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dirty="0"/>
              <a:t>So to summarize, these IIS resources from PHII can be used to strengthen your team and IIS.  </a:t>
            </a:r>
            <a:endParaRPr sz="1400" dirty="0"/>
          </a:p>
          <a:p>
            <a:pPr marL="0" lvl="0" indent="0" algn="l" rtl="0">
              <a:lnSpc>
                <a:spcPct val="100000"/>
              </a:lnSpc>
              <a:spcBef>
                <a:spcPts val="0"/>
              </a:spcBef>
              <a:spcAft>
                <a:spcPts val="0"/>
              </a:spcAft>
              <a:buClr>
                <a:schemeClr val="dk1"/>
              </a:buClr>
              <a:buSzPts val="1300"/>
              <a:buFont typeface="Calibri"/>
              <a:buNone/>
            </a:pPr>
            <a:r>
              <a:rPr lang="en" sz="1400" dirty="0"/>
              <a:t>For example:Develop a skilled and competent workforce</a:t>
            </a:r>
            <a:endParaRPr sz="1400" dirty="0"/>
          </a:p>
          <a:p>
            <a:pPr marL="0" lvl="0" indent="0" algn="l" rtl="0">
              <a:lnSpc>
                <a:spcPct val="100000"/>
              </a:lnSpc>
              <a:spcBef>
                <a:spcPts val="0"/>
              </a:spcBef>
              <a:spcAft>
                <a:spcPts val="0"/>
              </a:spcAft>
              <a:buClr>
                <a:schemeClr val="dk1"/>
              </a:buClr>
              <a:buSzPts val="1300"/>
              <a:buFont typeface="Calibri"/>
              <a:buNone/>
            </a:pPr>
            <a:r>
              <a:rPr lang="en" sz="1400" dirty="0"/>
              <a:t>Use the IIS Workforce Classifications to post and recruit staff.  </a:t>
            </a:r>
            <a:endParaRPr sz="1400" dirty="0"/>
          </a:p>
          <a:p>
            <a:pPr marL="0" lvl="0" indent="0" algn="l" rtl="0">
              <a:lnSpc>
                <a:spcPct val="100000"/>
              </a:lnSpc>
              <a:spcBef>
                <a:spcPts val="0"/>
              </a:spcBef>
              <a:spcAft>
                <a:spcPts val="0"/>
              </a:spcAft>
              <a:buClr>
                <a:schemeClr val="dk1"/>
              </a:buClr>
              <a:buSzPts val="1300"/>
              <a:buFont typeface="Calibri"/>
              <a:buNone/>
            </a:pPr>
            <a:r>
              <a:rPr lang="en" sz="1400" dirty="0"/>
              <a:t>Have new IIS and Program staff enroll into the “Welcome to IIS” email course. </a:t>
            </a:r>
            <a:br>
              <a:rPr lang="en" sz="1400" dirty="0"/>
            </a:br>
            <a:r>
              <a:rPr lang="en" sz="1400" dirty="0"/>
              <a:t>Use the Informatics Academy and IIS Hub to get staff up to speed quickly.</a:t>
            </a:r>
            <a:endParaRPr sz="1400" dirty="0"/>
          </a:p>
          <a:p>
            <a:pPr marL="0" lvl="0" indent="0" algn="l" rtl="0">
              <a:lnSpc>
                <a:spcPct val="100000"/>
              </a:lnSpc>
              <a:spcBef>
                <a:spcPts val="0"/>
              </a:spcBef>
              <a:spcAft>
                <a:spcPts val="0"/>
              </a:spcAft>
              <a:buClr>
                <a:schemeClr val="dk1"/>
              </a:buClr>
              <a:buSzPts val="1300"/>
              <a:buFont typeface="Calibri"/>
              <a:buNone/>
            </a:pPr>
            <a:endParaRPr sz="1400" dirty="0"/>
          </a:p>
          <a:p>
            <a:pPr marL="0" lvl="0" indent="0" algn="l" rtl="0">
              <a:lnSpc>
                <a:spcPct val="100000"/>
              </a:lnSpc>
              <a:spcBef>
                <a:spcPts val="0"/>
              </a:spcBef>
              <a:spcAft>
                <a:spcPts val="0"/>
              </a:spcAft>
              <a:buClr>
                <a:schemeClr val="dk1"/>
              </a:buClr>
              <a:buSzPts val="1300"/>
              <a:buFont typeface="Calibri"/>
              <a:buNone/>
            </a:pPr>
            <a:r>
              <a:rPr lang="en" sz="1400" dirty="0"/>
              <a:t>Take advantage of TA available by joining the TLC if you are planning an IIS transition or a major IIS project.</a:t>
            </a:r>
            <a:br>
              <a:rPr lang="en" sz="1400" dirty="0"/>
            </a:br>
            <a:br>
              <a:rPr lang="en" sz="1400" dirty="0"/>
            </a:br>
            <a:r>
              <a:rPr lang="en" sz="1400" dirty="0"/>
              <a:t>Streamline your IIS operations</a:t>
            </a:r>
            <a:br>
              <a:rPr lang="en" sz="1400" dirty="0"/>
            </a:br>
            <a:r>
              <a:rPr lang="en" sz="1400" dirty="0"/>
              <a:t>Use the operations tools and templates as well as the  Migration and Procurement Toolkits to better manage your day to day IIS operations.</a:t>
            </a:r>
            <a:endParaRPr sz="1400" dirty="0"/>
          </a:p>
          <a:p>
            <a:pPr marL="0" lvl="0" indent="0" algn="l" rtl="0">
              <a:lnSpc>
                <a:spcPct val="126000"/>
              </a:lnSpc>
              <a:spcBef>
                <a:spcPts val="0"/>
              </a:spcBef>
              <a:spcAft>
                <a:spcPts val="0"/>
              </a:spcAft>
              <a:buClr>
                <a:srgbClr val="000000"/>
              </a:buClr>
              <a:buSzPts val="2200"/>
              <a:buFont typeface="Arial"/>
              <a:buNone/>
            </a:pPr>
            <a:endParaRPr dirty="0">
              <a:solidFill>
                <a:srgbClr val="1E5DB2"/>
              </a:solidFill>
              <a:latin typeface="Barlow Medium"/>
              <a:ea typeface="Barlow Medium"/>
              <a:cs typeface="Barlow Medium"/>
              <a:sym typeface="Barlow Medium"/>
            </a:endParaRPr>
          </a:p>
          <a:p>
            <a:pPr marL="0" lvl="0" indent="0" algn="l" rtl="0">
              <a:lnSpc>
                <a:spcPct val="100000"/>
              </a:lnSpc>
              <a:spcBef>
                <a:spcPts val="0"/>
              </a:spcBef>
              <a:spcAft>
                <a:spcPts val="0"/>
              </a:spcAft>
              <a:buClr>
                <a:schemeClr val="dk1"/>
              </a:buClr>
              <a:buSzPts val="1400"/>
              <a:buFont typeface="Barlow Light"/>
              <a:buNone/>
            </a:pPr>
            <a:endParaRPr dirty="0">
              <a:latin typeface="Calibri"/>
              <a:ea typeface="Calibri"/>
              <a:cs typeface="Calibri"/>
              <a:sym typeface="Calibri"/>
            </a:endParaRPr>
          </a:p>
        </p:txBody>
      </p:sp>
      <p:sp>
        <p:nvSpPr>
          <p:cNvPr id="3750" name="Google Shape;3750;p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0"/>
        <p:cNvGrpSpPr/>
        <p:nvPr/>
      </p:nvGrpSpPr>
      <p:grpSpPr>
        <a:xfrm>
          <a:off x="0" y="0"/>
          <a:ext cx="0" cy="0"/>
          <a:chOff x="0" y="0"/>
          <a:chExt cx="0" cy="0"/>
        </a:xfrm>
      </p:grpSpPr>
      <p:sp>
        <p:nvSpPr>
          <p:cNvPr id="3561" name="Google Shape;3561;p158:notes"/>
          <p:cNvSpPr>
            <a:spLocks noGrp="1" noRot="1" noChangeAspect="1"/>
          </p:cNvSpPr>
          <p:nvPr>
            <p:ph type="sldImg" idx="2"/>
          </p:nvPr>
        </p:nvSpPr>
        <p:spPr>
          <a:xfrm>
            <a:off x="603250" y="1089025"/>
            <a:ext cx="5222875" cy="2938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2" name="Google Shape;3562;p158:notes"/>
          <p:cNvSpPr txBox="1">
            <a:spLocks noGrp="1"/>
          </p:cNvSpPr>
          <p:nvPr>
            <p:ph type="body" idx="1"/>
          </p:nvPr>
        </p:nvSpPr>
        <p:spPr>
          <a:xfrm>
            <a:off x="642938" y="4191000"/>
            <a:ext cx="5143500" cy="3429000"/>
          </a:xfrm>
          <a:prstGeom prst="rect">
            <a:avLst/>
          </a:prstGeom>
          <a:noFill/>
          <a:ln>
            <a:noFill/>
          </a:ln>
        </p:spPr>
        <p:txBody>
          <a:bodyPr spcFirstLastPara="1" wrap="square" lIns="86175" tIns="43075" rIns="86175" bIns="43075" anchor="t" anchorCtr="0">
            <a:noAutofit/>
          </a:bodyPr>
          <a:lstStyle/>
          <a:p>
            <a:pPr marL="0" lvl="0" indent="0" algn="l" rtl="0">
              <a:lnSpc>
                <a:spcPct val="100000"/>
              </a:lnSpc>
              <a:spcBef>
                <a:spcPts val="0"/>
              </a:spcBef>
              <a:spcAft>
                <a:spcPts val="0"/>
              </a:spcAft>
              <a:buClr>
                <a:schemeClr val="dk1"/>
              </a:buClr>
              <a:buSzPts val="1300"/>
              <a:buFont typeface="Calibri"/>
              <a:buNone/>
            </a:pPr>
            <a:r>
              <a:rPr lang="en" sz="1400"/>
              <a:t>In addition to the competency model and the role descriptions, the PHII IIS learning hub contains different trainings and tools to aid those using and supporting the IIS. The IIS learning Hub is where you will find all of the IIS resources provided by PHII. This includes toolkits, quick reference guides, webinars and links to our online learning for IIS staff, which I will talk about on the next slides. </a:t>
            </a:r>
            <a:endParaRPr sz="1400"/>
          </a:p>
          <a:p>
            <a:pPr marL="0" lvl="0" indent="0" algn="l" rtl="0">
              <a:lnSpc>
                <a:spcPct val="100000"/>
              </a:lnSpc>
              <a:spcBef>
                <a:spcPts val="0"/>
              </a:spcBef>
              <a:spcAft>
                <a:spcPts val="0"/>
              </a:spcAft>
              <a:buClr>
                <a:schemeClr val="dk1"/>
              </a:buClr>
              <a:buSzPts val="1300"/>
              <a:buFont typeface="Calibri"/>
              <a:buNone/>
            </a:pPr>
            <a:endParaRPr sz="1400"/>
          </a:p>
          <a:p>
            <a:pPr marL="0" lvl="0" indent="0" algn="l" rtl="0">
              <a:lnSpc>
                <a:spcPct val="100000"/>
              </a:lnSpc>
              <a:spcBef>
                <a:spcPts val="0"/>
              </a:spcBef>
              <a:spcAft>
                <a:spcPts val="0"/>
              </a:spcAft>
              <a:buClr>
                <a:schemeClr val="dk1"/>
              </a:buClr>
              <a:buSzPts val="1300"/>
              <a:buFont typeface="Calibri"/>
              <a:buNone/>
            </a:pPr>
            <a:r>
              <a:rPr lang="en" sz="1400"/>
              <a:t>Informatics academy animation------ The online courses in the learning hub link to the PHII informatics academy, which is our learning management system for online course delivery. </a:t>
            </a:r>
            <a:endParaRPr sz="1400"/>
          </a:p>
        </p:txBody>
      </p:sp>
      <p:sp>
        <p:nvSpPr>
          <p:cNvPr id="3563" name="Google Shape;3563;p158:notes"/>
          <p:cNvSpPr txBox="1">
            <a:spLocks noGrp="1"/>
          </p:cNvSpPr>
          <p:nvPr>
            <p:ph type="sldNum" idx="12"/>
          </p:nvPr>
        </p:nvSpPr>
        <p:spPr>
          <a:xfrm>
            <a:off x="3641825" y="8271631"/>
            <a:ext cx="2786100" cy="436800"/>
          </a:xfrm>
          <a:prstGeom prst="rect">
            <a:avLst/>
          </a:prstGeom>
          <a:noFill/>
          <a:ln>
            <a:noFill/>
          </a:ln>
        </p:spPr>
        <p:txBody>
          <a:bodyPr spcFirstLastPara="1" wrap="square" lIns="86175" tIns="43075" rIns="86175" bIns="430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24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5"/>
        <p:cNvGrpSpPr/>
        <p:nvPr/>
      </p:nvGrpSpPr>
      <p:grpSpPr>
        <a:xfrm>
          <a:off x="0" y="0"/>
          <a:ext cx="0" cy="0"/>
          <a:chOff x="0" y="0"/>
          <a:chExt cx="0" cy="0"/>
        </a:xfrm>
      </p:grpSpPr>
      <p:sp>
        <p:nvSpPr>
          <p:cNvPr id="3766" name="Google Shape;3766;p1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90000"/>
              </a:lnSpc>
              <a:spcBef>
                <a:spcPts val="800"/>
              </a:spcBef>
              <a:spcAft>
                <a:spcPts val="0"/>
              </a:spcAft>
              <a:buClr>
                <a:schemeClr val="dk1"/>
              </a:buClr>
              <a:buSzPts val="1200"/>
              <a:buFont typeface="Calibri"/>
              <a:buAutoNum type="arabicPeriod"/>
            </a:pPr>
            <a:r>
              <a:rPr lang="en">
                <a:latin typeface="Calibri"/>
                <a:ea typeface="Calibri"/>
                <a:cs typeface="Calibri"/>
                <a:sym typeface="Calibri"/>
              </a:rPr>
              <a:t>—-------- helps jurisdiction that are migrating from from IIS platform to another</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IIS User Community</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IIS Platform Migration Assistance</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b="1">
                <a:latin typeface="Calibri"/>
                <a:ea typeface="Calibri"/>
                <a:cs typeface="Calibri"/>
                <a:sym typeface="Calibri"/>
              </a:rPr>
              <a:t>Transition Learning Community</a:t>
            </a:r>
            <a:endParaRPr b="1">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IIS Migration Assistance Group</a:t>
            </a:r>
            <a:endParaRPr>
              <a:latin typeface="Calibri"/>
              <a:ea typeface="Calibri"/>
              <a:cs typeface="Calibri"/>
              <a:sym typeface="Calibri"/>
            </a:endParaRPr>
          </a:p>
          <a:p>
            <a:pPr marL="0" lvl="0" indent="0" algn="l" rtl="0">
              <a:lnSpc>
                <a:spcPct val="90000"/>
              </a:lnSpc>
              <a:spcBef>
                <a:spcPts val="800"/>
              </a:spcBef>
              <a:spcAft>
                <a:spcPts val="0"/>
              </a:spcAft>
              <a:buClr>
                <a:schemeClr val="dk1"/>
              </a:buClr>
              <a:buSzPts val="1400"/>
              <a:buFont typeface="Arial"/>
              <a:buNone/>
            </a:pPr>
            <a:r>
              <a:rPr lang="en">
                <a:latin typeface="Calibri"/>
                <a:ea typeface="Calibri"/>
                <a:cs typeface="Calibri"/>
                <a:sym typeface="Calibri"/>
              </a:rPr>
              <a:t>2.   Which of the following options correctly identifies the name of PHII's LMS portal for accessing IIS and Public Health related courses?</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Phiilms.org</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PHlearningacademy.org</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b="1">
                <a:latin typeface="Calibri"/>
                <a:ea typeface="Calibri"/>
                <a:cs typeface="Calibri"/>
                <a:sym typeface="Calibri"/>
              </a:rPr>
              <a:t>Informaticsacademy.org</a:t>
            </a:r>
            <a:endParaRPr b="1">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Phiisphiitraining.org</a:t>
            </a:r>
            <a:endParaRPr>
              <a:latin typeface="Calibri"/>
              <a:ea typeface="Calibri"/>
              <a:cs typeface="Calibri"/>
              <a:sym typeface="Calibri"/>
            </a:endParaRPr>
          </a:p>
          <a:p>
            <a:pPr marL="0" lvl="0" indent="0" algn="l" rtl="0">
              <a:lnSpc>
                <a:spcPct val="90000"/>
              </a:lnSpc>
              <a:spcBef>
                <a:spcPts val="800"/>
              </a:spcBef>
              <a:spcAft>
                <a:spcPts val="0"/>
              </a:spcAft>
              <a:buClr>
                <a:schemeClr val="dk1"/>
              </a:buClr>
              <a:buSzPts val="1400"/>
              <a:buFont typeface="Arial"/>
              <a:buNone/>
            </a:pPr>
            <a:r>
              <a:rPr lang="en">
                <a:latin typeface="Calibri"/>
                <a:ea typeface="Calibri"/>
                <a:cs typeface="Calibri"/>
                <a:sym typeface="Calibri"/>
              </a:rPr>
              <a:t>3.  </a:t>
            </a:r>
            <a:r>
              <a:rPr lang="en">
                <a:solidFill>
                  <a:srgbClr val="202124"/>
                </a:solidFill>
                <a:latin typeface="Roboto"/>
                <a:ea typeface="Roboto"/>
                <a:cs typeface="Roboto"/>
                <a:sym typeface="Roboto"/>
              </a:rPr>
              <a:t>  ___ is a guide used for navigating the process of procuring IIS IT solutions services.</a:t>
            </a:r>
            <a:endParaRPr>
              <a:solidFill>
                <a:srgbClr val="202124"/>
              </a:solidFill>
              <a:latin typeface="Roboto"/>
              <a:ea typeface="Roboto"/>
              <a:cs typeface="Roboto"/>
              <a:sym typeface="Roboto"/>
            </a:endParaRPr>
          </a:p>
          <a:p>
            <a:pPr marL="914400" lvl="0" indent="-304800" algn="l" rtl="0">
              <a:lnSpc>
                <a:spcPct val="90000"/>
              </a:lnSpc>
              <a:spcBef>
                <a:spcPts val="800"/>
              </a:spcBef>
              <a:spcAft>
                <a:spcPts val="0"/>
              </a:spcAft>
              <a:buClr>
                <a:srgbClr val="202124"/>
              </a:buClr>
              <a:buSzPts val="1200"/>
              <a:buFont typeface="Roboto"/>
              <a:buAutoNum type="alphaUcPeriod"/>
            </a:pPr>
            <a:r>
              <a:rPr lang="en">
                <a:solidFill>
                  <a:srgbClr val="202124"/>
                </a:solidFill>
                <a:latin typeface="Roboto"/>
                <a:ea typeface="Roboto"/>
                <a:cs typeface="Roboto"/>
                <a:sym typeface="Roboto"/>
              </a:rPr>
              <a:t>ProcureIIS (Immunization Information System Procurement Resource)</a:t>
            </a:r>
            <a:endParaRPr>
              <a:solidFill>
                <a:srgbClr val="202124"/>
              </a:solidFill>
              <a:latin typeface="Roboto"/>
              <a:ea typeface="Roboto"/>
              <a:cs typeface="Roboto"/>
              <a:sym typeface="Roboto"/>
            </a:endParaRPr>
          </a:p>
          <a:p>
            <a:pPr marL="914400" lvl="0" indent="-304800" algn="l" rtl="0">
              <a:lnSpc>
                <a:spcPct val="90000"/>
              </a:lnSpc>
              <a:spcBef>
                <a:spcPts val="800"/>
              </a:spcBef>
              <a:spcAft>
                <a:spcPts val="0"/>
              </a:spcAft>
              <a:buClr>
                <a:srgbClr val="202124"/>
              </a:buClr>
              <a:buSzPts val="1200"/>
              <a:buFont typeface="Roboto"/>
              <a:buAutoNum type="alphaUcPeriod"/>
            </a:pPr>
            <a:r>
              <a:rPr lang="en">
                <a:solidFill>
                  <a:srgbClr val="202124"/>
                </a:solidFill>
                <a:latin typeface="Roboto"/>
                <a:ea typeface="Roboto"/>
                <a:cs typeface="Roboto"/>
                <a:sym typeface="Roboto"/>
              </a:rPr>
              <a:t>Guide to IIS Procurement Toolbox</a:t>
            </a:r>
            <a:endParaRPr>
              <a:solidFill>
                <a:srgbClr val="202124"/>
              </a:solidFill>
              <a:latin typeface="Roboto"/>
              <a:ea typeface="Roboto"/>
              <a:cs typeface="Roboto"/>
              <a:sym typeface="Roboto"/>
            </a:endParaRPr>
          </a:p>
          <a:p>
            <a:pPr marL="914400" lvl="0" indent="-304800" algn="l" rtl="0">
              <a:lnSpc>
                <a:spcPct val="90000"/>
              </a:lnSpc>
              <a:spcBef>
                <a:spcPts val="800"/>
              </a:spcBef>
              <a:spcAft>
                <a:spcPts val="0"/>
              </a:spcAft>
              <a:buClr>
                <a:srgbClr val="202124"/>
              </a:buClr>
              <a:buSzPts val="1200"/>
              <a:buFont typeface="Roboto"/>
              <a:buAutoNum type="alphaUcPeriod"/>
            </a:pPr>
            <a:r>
              <a:rPr lang="en" b="1">
                <a:solidFill>
                  <a:srgbClr val="202124"/>
                </a:solidFill>
                <a:latin typeface="Roboto"/>
                <a:ea typeface="Roboto"/>
                <a:cs typeface="Roboto"/>
                <a:sym typeface="Roboto"/>
              </a:rPr>
              <a:t>IIS Procurement Toolkit</a:t>
            </a:r>
            <a:endParaRPr b="1">
              <a:solidFill>
                <a:srgbClr val="202124"/>
              </a:solidFill>
              <a:latin typeface="Roboto"/>
              <a:ea typeface="Roboto"/>
              <a:cs typeface="Roboto"/>
              <a:sym typeface="Roboto"/>
            </a:endParaRPr>
          </a:p>
          <a:p>
            <a:pPr marL="914400" lvl="0" indent="-304800" algn="l" rtl="0">
              <a:lnSpc>
                <a:spcPct val="90000"/>
              </a:lnSpc>
              <a:spcBef>
                <a:spcPts val="800"/>
              </a:spcBef>
              <a:spcAft>
                <a:spcPts val="0"/>
              </a:spcAft>
              <a:buClr>
                <a:srgbClr val="202124"/>
              </a:buClr>
              <a:buSzPts val="1200"/>
              <a:buFont typeface="Roboto"/>
              <a:buAutoNum type="alphaUcPeriod"/>
            </a:pPr>
            <a:r>
              <a:rPr lang="en">
                <a:solidFill>
                  <a:srgbClr val="202124"/>
                </a:solidFill>
                <a:latin typeface="Roboto"/>
                <a:ea typeface="Roboto"/>
                <a:cs typeface="Roboto"/>
                <a:sym typeface="Roboto"/>
              </a:rPr>
              <a:t>IIS Procurement Handbook  </a:t>
            </a:r>
            <a:endParaRPr>
              <a:solidFill>
                <a:srgbClr val="202124"/>
              </a:solidFill>
              <a:latin typeface="Roboto"/>
              <a:ea typeface="Roboto"/>
              <a:cs typeface="Roboto"/>
              <a:sym typeface="Roboto"/>
            </a:endParaRPr>
          </a:p>
          <a:p>
            <a:pPr marL="1371600" lvl="0" indent="0" algn="l" rtl="0">
              <a:lnSpc>
                <a:spcPct val="90000"/>
              </a:lnSpc>
              <a:spcBef>
                <a:spcPts val="800"/>
              </a:spcBef>
              <a:spcAft>
                <a:spcPts val="0"/>
              </a:spcAft>
              <a:buClr>
                <a:schemeClr val="dk1"/>
              </a:buClr>
              <a:buSzPts val="1400"/>
              <a:buFont typeface="Arial"/>
              <a:buNone/>
            </a:pPr>
            <a:endParaRPr>
              <a:solidFill>
                <a:srgbClr val="202124"/>
              </a:solidFill>
              <a:latin typeface="Roboto"/>
              <a:ea typeface="Roboto"/>
              <a:cs typeface="Roboto"/>
              <a:sym typeface="Roboto"/>
            </a:endParaRPr>
          </a:p>
          <a:p>
            <a:pPr marL="0" lvl="0" indent="0" algn="l" rtl="0">
              <a:lnSpc>
                <a:spcPct val="90000"/>
              </a:lnSpc>
              <a:spcBef>
                <a:spcPts val="800"/>
              </a:spcBef>
              <a:spcAft>
                <a:spcPts val="0"/>
              </a:spcAft>
              <a:buClr>
                <a:schemeClr val="dk1"/>
              </a:buClr>
              <a:buSzPts val="1400"/>
              <a:buFont typeface="Arial"/>
              <a:buNone/>
            </a:pPr>
            <a:r>
              <a:rPr lang="en">
                <a:solidFill>
                  <a:srgbClr val="202124"/>
                </a:solidFill>
                <a:latin typeface="Roboto"/>
                <a:ea typeface="Roboto"/>
                <a:cs typeface="Roboto"/>
                <a:sym typeface="Roboto"/>
              </a:rPr>
              <a:t>4.     (</a:t>
            </a:r>
            <a:r>
              <a:rPr lang="en" b="1">
                <a:solidFill>
                  <a:srgbClr val="202124"/>
                </a:solidFill>
                <a:latin typeface="Roboto"/>
                <a:ea typeface="Roboto"/>
                <a:cs typeface="Roboto"/>
                <a:sym typeface="Roboto"/>
              </a:rPr>
              <a:t>True</a:t>
            </a:r>
            <a:r>
              <a:rPr lang="en">
                <a:solidFill>
                  <a:srgbClr val="202124"/>
                </a:solidFill>
                <a:latin typeface="Roboto"/>
                <a:ea typeface="Roboto"/>
                <a:cs typeface="Roboto"/>
                <a:sym typeface="Roboto"/>
              </a:rPr>
              <a:t> or False) The IIS Learning Hub offers training, learning solutions and resources for public Health staff and partners supporting and using immunization information systems (IIS)</a:t>
            </a:r>
            <a:endParaRPr>
              <a:solidFill>
                <a:srgbClr val="202124"/>
              </a:solidFill>
              <a:latin typeface="Roboto"/>
              <a:ea typeface="Roboto"/>
              <a:cs typeface="Roboto"/>
              <a:sym typeface="Roboto"/>
            </a:endParaRPr>
          </a:p>
          <a:p>
            <a:pPr marL="0" lvl="0" indent="0" algn="l" rtl="0">
              <a:lnSpc>
                <a:spcPct val="90000"/>
              </a:lnSpc>
              <a:spcBef>
                <a:spcPts val="800"/>
              </a:spcBef>
              <a:spcAft>
                <a:spcPts val="0"/>
              </a:spcAft>
              <a:buClr>
                <a:schemeClr val="dk1"/>
              </a:buClr>
              <a:buSzPts val="1400"/>
              <a:buFont typeface="Arial"/>
              <a:buNone/>
            </a:pPr>
            <a:endParaRPr>
              <a:latin typeface="Calibri"/>
              <a:ea typeface="Calibri"/>
              <a:cs typeface="Calibri"/>
              <a:sym typeface="Calibri"/>
            </a:endParaRPr>
          </a:p>
          <a:p>
            <a:pPr marL="0" lvl="0" indent="0" algn="l" rtl="0">
              <a:lnSpc>
                <a:spcPct val="90000"/>
              </a:lnSpc>
              <a:spcBef>
                <a:spcPts val="800"/>
              </a:spcBef>
              <a:spcAft>
                <a:spcPts val="0"/>
              </a:spcAft>
              <a:buClr>
                <a:schemeClr val="dk1"/>
              </a:buClr>
              <a:buSzPts val="1400"/>
              <a:buFont typeface="Arial"/>
              <a:buNone/>
            </a:pPr>
            <a:r>
              <a:rPr lang="en">
                <a:latin typeface="Calibri"/>
                <a:ea typeface="Calibri"/>
                <a:cs typeface="Calibri"/>
                <a:sym typeface="Calibri"/>
              </a:rPr>
              <a:t>5. ___________ provides resources and practical tools to help with my day to day IIS operations </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Immunization Operations Resource Library (IORL)</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b="1">
                <a:latin typeface="Calibri"/>
                <a:ea typeface="Calibri"/>
                <a:cs typeface="Calibri"/>
                <a:sym typeface="Calibri"/>
              </a:rPr>
              <a:t>IIS Operations Toolkit</a:t>
            </a:r>
            <a:endParaRPr b="1">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Immunization Operations Management (IOM) Toolbox</a:t>
            </a:r>
            <a:endParaRPr>
              <a:latin typeface="Calibri"/>
              <a:ea typeface="Calibri"/>
              <a:cs typeface="Calibri"/>
              <a:sym typeface="Calibri"/>
            </a:endParaRPr>
          </a:p>
          <a:p>
            <a:pPr marL="914400" lvl="0" indent="-304800" algn="l" rtl="0">
              <a:lnSpc>
                <a:spcPct val="90000"/>
              </a:lnSpc>
              <a:spcBef>
                <a:spcPts val="800"/>
              </a:spcBef>
              <a:spcAft>
                <a:spcPts val="0"/>
              </a:spcAft>
              <a:buClr>
                <a:schemeClr val="dk1"/>
              </a:buClr>
              <a:buSzPts val="1200"/>
              <a:buFont typeface="Calibri"/>
              <a:buAutoNum type="alphaUcPeriod"/>
            </a:pPr>
            <a:r>
              <a:rPr lang="en">
                <a:latin typeface="Calibri"/>
                <a:ea typeface="Calibri"/>
                <a:cs typeface="Calibri"/>
                <a:sym typeface="Calibri"/>
              </a:rPr>
              <a:t>IIS Operations and Management Resource Center (OMRC)</a:t>
            </a: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Barlow Light"/>
              <a:buNone/>
            </a:pPr>
            <a:endParaRPr/>
          </a:p>
        </p:txBody>
      </p:sp>
      <p:sp>
        <p:nvSpPr>
          <p:cNvPr id="3767" name="Google Shape;3767;p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3"/>
        <p:cNvGrpSpPr/>
        <p:nvPr/>
      </p:nvGrpSpPr>
      <p:grpSpPr>
        <a:xfrm>
          <a:off x="0" y="0"/>
          <a:ext cx="0" cy="0"/>
          <a:chOff x="0" y="0"/>
          <a:chExt cx="0" cy="0"/>
        </a:xfrm>
      </p:grpSpPr>
      <p:sp>
        <p:nvSpPr>
          <p:cNvPr id="3774" name="Google Shape;3774;p17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5" name="Google Shape;3775;p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9"/>
        <p:cNvGrpSpPr/>
        <p:nvPr/>
      </p:nvGrpSpPr>
      <p:grpSpPr>
        <a:xfrm>
          <a:off x="0" y="0"/>
          <a:ext cx="0" cy="0"/>
          <a:chOff x="0" y="0"/>
          <a:chExt cx="0" cy="0"/>
        </a:xfrm>
      </p:grpSpPr>
      <p:sp>
        <p:nvSpPr>
          <p:cNvPr id="3780" name="Google Shape;3780;p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781" name="Google Shape;3781;p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3"/>
        <p:cNvGrpSpPr/>
        <p:nvPr/>
      </p:nvGrpSpPr>
      <p:grpSpPr>
        <a:xfrm>
          <a:off x="0" y="0"/>
          <a:ext cx="0" cy="0"/>
          <a:chOff x="0" y="0"/>
          <a:chExt cx="0" cy="0"/>
        </a:xfrm>
      </p:grpSpPr>
      <p:sp>
        <p:nvSpPr>
          <p:cNvPr id="3484" name="Google Shape;3484;p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5" name="Google Shape;3485;p1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Barlow Light"/>
              <a:buNone/>
            </a:pPr>
            <a:r>
              <a:rPr lang="en" sz="1200"/>
              <a:t>The public health informatics institute is a program of the taskforce for global health whose mission is to advance health outcomes worldwide by guiding public health organizations to effectively access, use, and share information through the application of current and innovative information technologies. </a:t>
            </a:r>
            <a:endParaRPr/>
          </a:p>
          <a:p>
            <a:pPr marL="0" lvl="0" indent="0" algn="l" rtl="0">
              <a:spcBef>
                <a:spcPts val="0"/>
              </a:spcBef>
              <a:spcAft>
                <a:spcPts val="0"/>
              </a:spcAft>
              <a:buNone/>
            </a:pPr>
            <a:endParaRPr/>
          </a:p>
        </p:txBody>
      </p:sp>
      <p:sp>
        <p:nvSpPr>
          <p:cNvPr id="3486" name="Google Shape;3486;p1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p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4" name="Google Shape;3494;p1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7"/>
        <p:cNvGrpSpPr/>
        <p:nvPr/>
      </p:nvGrpSpPr>
      <p:grpSpPr>
        <a:xfrm>
          <a:off x="0" y="0"/>
          <a:ext cx="0" cy="0"/>
          <a:chOff x="0" y="0"/>
          <a:chExt cx="0" cy="0"/>
        </a:xfrm>
      </p:grpSpPr>
      <p:sp>
        <p:nvSpPr>
          <p:cNvPr id="3508" name="Google Shape;3508;p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9" name="Google Shape;3509;p1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Arial"/>
              <a:buNone/>
            </a:pPr>
            <a:r>
              <a:rPr lang="en"/>
              <a:t>Our work spans over multiple areas of emphasis, including:</a:t>
            </a:r>
            <a:endParaRPr/>
          </a:p>
        </p:txBody>
      </p:sp>
      <p:sp>
        <p:nvSpPr>
          <p:cNvPr id="3510" name="Google Shape;3510;p1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9"/>
        <p:cNvGrpSpPr/>
        <p:nvPr/>
      </p:nvGrpSpPr>
      <p:grpSpPr>
        <a:xfrm>
          <a:off x="0" y="0"/>
          <a:ext cx="0" cy="0"/>
          <a:chOff x="0" y="0"/>
          <a:chExt cx="0" cy="0"/>
        </a:xfrm>
      </p:grpSpPr>
      <p:sp>
        <p:nvSpPr>
          <p:cNvPr id="3520" name="Google Shape;3520;p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1" name="Google Shape;3521;p1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Barlow Light"/>
              <a:buNone/>
            </a:pPr>
            <a:r>
              <a:rPr lang="en"/>
              <a:t>Our work spans over multiple areas of emphasis, including:</a:t>
            </a:r>
            <a:endParaRPr/>
          </a:p>
        </p:txBody>
      </p:sp>
      <p:sp>
        <p:nvSpPr>
          <p:cNvPr id="3522" name="Google Shape;3522;p1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6"/>
        <p:cNvGrpSpPr/>
        <p:nvPr/>
      </p:nvGrpSpPr>
      <p:grpSpPr>
        <a:xfrm>
          <a:off x="0" y="0"/>
          <a:ext cx="0" cy="0"/>
          <a:chOff x="0" y="0"/>
          <a:chExt cx="0" cy="0"/>
        </a:xfrm>
      </p:grpSpPr>
      <p:sp>
        <p:nvSpPr>
          <p:cNvPr id="3527" name="Google Shape;3527;p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8" name="Google Shape;3528;p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Barlow Light"/>
              <a:buNone/>
            </a:pPr>
            <a:r>
              <a:rPr lang="en"/>
              <a:t>Our work spans over multiple areas of emphasis, including:</a:t>
            </a:r>
            <a:endParaRPr/>
          </a:p>
        </p:txBody>
      </p:sp>
      <p:sp>
        <p:nvSpPr>
          <p:cNvPr id="3529" name="Google Shape;3529;p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5"/>
        <p:cNvGrpSpPr/>
        <p:nvPr/>
      </p:nvGrpSpPr>
      <p:grpSpPr>
        <a:xfrm>
          <a:off x="0" y="0"/>
          <a:ext cx="0" cy="0"/>
          <a:chOff x="0" y="0"/>
          <a:chExt cx="0" cy="0"/>
        </a:xfrm>
      </p:grpSpPr>
      <p:sp>
        <p:nvSpPr>
          <p:cNvPr id="3536" name="Google Shape;3536;p1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7" name="Google Shape;3537;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3"/>
        <p:cNvGrpSpPr/>
        <p:nvPr/>
      </p:nvGrpSpPr>
      <p:grpSpPr>
        <a:xfrm>
          <a:off x="0" y="0"/>
          <a:ext cx="0" cy="0"/>
          <a:chOff x="0" y="0"/>
          <a:chExt cx="0" cy="0"/>
        </a:xfrm>
      </p:grpSpPr>
      <p:sp>
        <p:nvSpPr>
          <p:cNvPr id="3544" name="Google Shape;3544;p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5" name="Google Shape;3545;p1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Barlow Light"/>
              <a:buNone/>
            </a:pPr>
            <a:r>
              <a:rPr lang="en" sz="1200"/>
              <a:t>The IIS core competency Model was updated and published by PHII in 2021. It defines 11 competencies that are integral to the IIS team starting from Leadership and Management to interoperability and data quality all the way thru evaluation. The competency model Includes knowledge, skills and abilities for each competency.</a:t>
            </a:r>
            <a:endParaRPr/>
          </a:p>
          <a:p>
            <a:pPr marL="0" lvl="0" indent="0" algn="l" rtl="0">
              <a:spcBef>
                <a:spcPts val="0"/>
              </a:spcBef>
              <a:spcAft>
                <a:spcPts val="0"/>
              </a:spcAft>
              <a:buNone/>
            </a:pPr>
            <a:endParaRPr/>
          </a:p>
        </p:txBody>
      </p:sp>
      <p:sp>
        <p:nvSpPr>
          <p:cNvPr id="3546" name="Google Shape;3546;p1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ue Lights" type="title">
  <p:cSld name="Blue Lights">
    <p:spTree>
      <p:nvGrpSpPr>
        <p:cNvPr id="1" name="Shape 1774"/>
        <p:cNvGrpSpPr/>
        <p:nvPr/>
      </p:nvGrpSpPr>
      <p:grpSpPr>
        <a:xfrm>
          <a:off x="0" y="0"/>
          <a:ext cx="0" cy="0"/>
          <a:chOff x="0" y="0"/>
          <a:chExt cx="0" cy="0"/>
        </a:xfrm>
      </p:grpSpPr>
      <p:pic>
        <p:nvPicPr>
          <p:cNvPr id="1775" name="Google Shape;1775;p242"/>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1776" name="Google Shape;1776;p242"/>
          <p:cNvSpPr/>
          <p:nvPr/>
        </p:nvSpPr>
        <p:spPr>
          <a:xfrm rot="10800000" flipH="1">
            <a:off x="838200" y="3481332"/>
            <a:ext cx="9066451" cy="756625"/>
          </a:xfrm>
          <a:prstGeom prst="round1Rect">
            <a:avLst>
              <a:gd name="adj" fmla="val 50000"/>
            </a:avLst>
          </a:prstGeom>
          <a:solidFill>
            <a:srgbClr val="D3D6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7" name="Google Shape;1777;p242"/>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lvl1pPr marR="0" lvl="0" algn="l" rtl="0">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78" name="Google Shape;1778;p242"/>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lvl1pPr marR="0" lvl="0" algn="l" rtl="0">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779" name="Google Shape;1779;p242"/>
          <p:cNvPicPr preferRelativeResize="0"/>
          <p:nvPr/>
        </p:nvPicPr>
        <p:blipFill rotWithShape="1">
          <a:blip r:embed="rId3">
            <a:alphaModFix/>
          </a:blip>
          <a:srcRect/>
          <a:stretch/>
        </p:blipFill>
        <p:spPr>
          <a:xfrm>
            <a:off x="7223759" y="5081532"/>
            <a:ext cx="5076614" cy="1776075"/>
          </a:xfrm>
          <a:prstGeom prst="rect">
            <a:avLst/>
          </a:prstGeom>
          <a:noFill/>
          <a:ln>
            <a:noFill/>
          </a:ln>
        </p:spPr>
      </p:pic>
      <p:pic>
        <p:nvPicPr>
          <p:cNvPr id="1780" name="Google Shape;1780;p242"/>
          <p:cNvPicPr preferRelativeResize="0"/>
          <p:nvPr/>
        </p:nvPicPr>
        <p:blipFill rotWithShape="1">
          <a:blip r:embed="rId4">
            <a:alphaModFix/>
          </a:blip>
          <a:srcRect/>
          <a:stretch/>
        </p:blipFill>
        <p:spPr>
          <a:xfrm>
            <a:off x="6604486" y="5519134"/>
            <a:ext cx="1022412" cy="1022412"/>
          </a:xfrm>
          <a:prstGeom prst="rect">
            <a:avLst/>
          </a:prstGeom>
          <a:noFill/>
          <a:ln>
            <a:noFill/>
          </a:ln>
        </p:spPr>
      </p:pic>
    </p:spTree>
    <p:extLst>
      <p:ext uri="{BB962C8B-B14F-4D97-AF65-F5344CB8AC3E}">
        <p14:creationId xmlns:p14="http://schemas.microsoft.com/office/powerpoint/2010/main" val="158133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3 Column Slide">
    <p:spTree>
      <p:nvGrpSpPr>
        <p:cNvPr id="1" name=""/>
        <p:cNvGrpSpPr/>
        <p:nvPr/>
      </p:nvGrpSpPr>
      <p:grpSpPr>
        <a:xfrm>
          <a:off x="0" y="0"/>
          <a:ext cx="0" cy="0"/>
          <a:chOff x="0" y="0"/>
          <a:chExt cx="0" cy="0"/>
        </a:xfrm>
      </p:grpSpPr>
      <p:sp>
        <p:nvSpPr>
          <p:cNvPr id="25" name="Parallelogram 24">
            <a:extLst>
              <a:ext uri="{FF2B5EF4-FFF2-40B4-BE49-F238E27FC236}">
                <a16:creationId xmlns:a16="http://schemas.microsoft.com/office/drawing/2014/main" id="{B92FA1BA-CAF3-B94D-9EFD-AB08C13DE7FF}"/>
              </a:ext>
            </a:extLst>
          </p:cNvPr>
          <p:cNvSpPr/>
          <p:nvPr userDrawn="1"/>
        </p:nvSpPr>
        <p:spPr>
          <a:xfrm>
            <a:off x="-304800" y="6438901"/>
            <a:ext cx="12344400" cy="419099"/>
          </a:xfrm>
          <a:prstGeom prst="parallelogram">
            <a:avLst/>
          </a:prstGeom>
          <a:solidFill>
            <a:schemeClr val="accent3">
              <a:alpha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6" name="Parallelogram 25">
            <a:extLst>
              <a:ext uri="{FF2B5EF4-FFF2-40B4-BE49-F238E27FC236}">
                <a16:creationId xmlns:a16="http://schemas.microsoft.com/office/drawing/2014/main" id="{D9BF52AE-AAEE-6B4B-AE2C-F851F3185E56}"/>
              </a:ext>
            </a:extLst>
          </p:cNvPr>
          <p:cNvSpPr/>
          <p:nvPr userDrawn="1"/>
        </p:nvSpPr>
        <p:spPr>
          <a:xfrm>
            <a:off x="457200" y="6275808"/>
            <a:ext cx="11430000" cy="485515"/>
          </a:xfrm>
          <a:prstGeom prst="parallelogram">
            <a:avLst/>
          </a:prstGeom>
          <a:solidFill>
            <a:schemeClr val="accent4">
              <a:alpha val="7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 </a:t>
            </a:r>
          </a:p>
        </p:txBody>
      </p:sp>
      <p:sp>
        <p:nvSpPr>
          <p:cNvPr id="27" name="Parallelogram 26">
            <a:extLst>
              <a:ext uri="{FF2B5EF4-FFF2-40B4-BE49-F238E27FC236}">
                <a16:creationId xmlns:a16="http://schemas.microsoft.com/office/drawing/2014/main" id="{714BBC91-C511-574C-BB4E-EA28CB018885}"/>
              </a:ext>
            </a:extLst>
          </p:cNvPr>
          <p:cNvSpPr/>
          <p:nvPr userDrawn="1"/>
        </p:nvSpPr>
        <p:spPr>
          <a:xfrm>
            <a:off x="-257332" y="6335184"/>
            <a:ext cx="11534932" cy="522816"/>
          </a:xfrm>
          <a:prstGeom prst="parallelogram">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274639"/>
            <a:ext cx="10972800" cy="822910"/>
          </a:xfrm>
        </p:spPr>
        <p:txBody>
          <a:bodyPr>
            <a:normAutofit/>
          </a:bodyPr>
          <a:lstStyle>
            <a:lvl1pPr algn="l">
              <a:defRPr sz="4800"/>
            </a:lvl1pPr>
          </a:lstStyle>
          <a:p>
            <a:r>
              <a:rPr lang="en-US" dirty="0"/>
              <a:t>CLICK TO EDIT</a:t>
            </a:r>
          </a:p>
        </p:txBody>
      </p:sp>
      <p:sp>
        <p:nvSpPr>
          <p:cNvPr id="14" name="Date Placeholder 13"/>
          <p:cNvSpPr>
            <a:spLocks noGrp="1"/>
          </p:cNvSpPr>
          <p:nvPr>
            <p:ph type="dt" sz="half" idx="10"/>
          </p:nvPr>
        </p:nvSpPr>
        <p:spPr>
          <a:xfrm>
            <a:off x="-3051959" y="6324600"/>
            <a:ext cx="2844800" cy="365125"/>
          </a:xfrm>
        </p:spPr>
        <p:txBody>
          <a:bodyPr/>
          <a:lstStyle>
            <a:lvl1pPr>
              <a:defRPr>
                <a:solidFill>
                  <a:schemeClr val="bg1"/>
                </a:solidFill>
              </a:defRPr>
            </a:lvl1pPr>
          </a:lstStyle>
          <a:p>
            <a:fld id="{BC59D111-8AEE-AE4B-9DD6-FAC32B2F770E}" type="datetime1">
              <a:rPr lang="en-US" smtClean="0"/>
              <a:t>6/22/2026</a:t>
            </a:fld>
            <a:endParaRPr lang="en-US"/>
          </a:p>
        </p:txBody>
      </p:sp>
      <p:sp>
        <p:nvSpPr>
          <p:cNvPr id="15" name="Footer Placeholder 14"/>
          <p:cNvSpPr>
            <a:spLocks noGrp="1"/>
          </p:cNvSpPr>
          <p:nvPr>
            <p:ph type="ftr" sz="quarter" idx="11"/>
          </p:nvPr>
        </p:nvSpPr>
        <p:spPr>
          <a:xfrm>
            <a:off x="609600" y="6376275"/>
            <a:ext cx="3860800" cy="365125"/>
          </a:xfrm>
        </p:spPr>
        <p:txBody>
          <a:bodyPr/>
          <a:lstStyle>
            <a:lvl1pPr algn="l">
              <a:defRPr>
                <a:solidFill>
                  <a:schemeClr val="bg1"/>
                </a:solidFill>
              </a:defRPr>
            </a:lvl1pPr>
          </a:lstStyle>
          <a:p>
            <a:r>
              <a:rPr lang="en-US" dirty="0"/>
              <a:t>Enter Department</a:t>
            </a:r>
          </a:p>
        </p:txBody>
      </p:sp>
      <p:sp>
        <p:nvSpPr>
          <p:cNvPr id="16" name="Slide Number Placeholder 15"/>
          <p:cNvSpPr>
            <a:spLocks noGrp="1"/>
          </p:cNvSpPr>
          <p:nvPr>
            <p:ph type="sldNum" sz="quarter" idx="12"/>
          </p:nvPr>
        </p:nvSpPr>
        <p:spPr>
          <a:xfrm>
            <a:off x="11153932" y="6396198"/>
            <a:ext cx="525929" cy="365125"/>
          </a:xfrm>
        </p:spPr>
        <p:txBody>
          <a:bodyPr/>
          <a:lstStyle>
            <a:lvl1pPr>
              <a:defRPr>
                <a:solidFill>
                  <a:schemeClr val="bg1"/>
                </a:solidFill>
              </a:defRPr>
            </a:lvl1pPr>
          </a:lstStyle>
          <a:p>
            <a:fld id="{DC173454-E1BF-C34D-81F5-7B18A1147FA8}" type="slidenum">
              <a:rPr lang="en-US" smtClean="0"/>
              <a:pPr/>
              <a:t>‹#›</a:t>
            </a:fld>
            <a:endParaRPr lang="en-US" dirty="0"/>
          </a:p>
        </p:txBody>
      </p:sp>
      <p:cxnSp>
        <p:nvCxnSpPr>
          <p:cNvPr id="11" name="Straight Connector 10">
            <a:extLst>
              <a:ext uri="{FF2B5EF4-FFF2-40B4-BE49-F238E27FC236}">
                <a16:creationId xmlns:a16="http://schemas.microsoft.com/office/drawing/2014/main" id="{187DCEC1-8BFE-CB4E-B87F-8BCCA7290D07}"/>
              </a:ext>
            </a:extLst>
          </p:cNvPr>
          <p:cNvCxnSpPr/>
          <p:nvPr/>
        </p:nvCxnSpPr>
        <p:spPr>
          <a:xfrm>
            <a:off x="609600" y="1156924"/>
            <a:ext cx="10972800" cy="0"/>
          </a:xfrm>
          <a:prstGeom prst="line">
            <a:avLst/>
          </a:prstGeom>
          <a:ln cap="rnd">
            <a:solidFill>
              <a:schemeClr val="accent3"/>
            </a:solidFill>
          </a:ln>
        </p:spPr>
        <p:style>
          <a:lnRef idx="1">
            <a:schemeClr val="accent2"/>
          </a:lnRef>
          <a:fillRef idx="0">
            <a:schemeClr val="accent2"/>
          </a:fillRef>
          <a:effectRef idx="0">
            <a:schemeClr val="accent2"/>
          </a:effectRef>
          <a:fontRef idx="minor">
            <a:schemeClr val="tx1"/>
          </a:fontRef>
        </p:style>
      </p:cxnSp>
      <p:sp>
        <p:nvSpPr>
          <p:cNvPr id="19" name="Content Placeholder 2">
            <a:extLst>
              <a:ext uri="{FF2B5EF4-FFF2-40B4-BE49-F238E27FC236}">
                <a16:creationId xmlns:a16="http://schemas.microsoft.com/office/drawing/2014/main" id="{8BC9990D-D93D-B446-97B4-CD2E487E96AE}"/>
              </a:ext>
            </a:extLst>
          </p:cNvPr>
          <p:cNvSpPr>
            <a:spLocks noGrp="1"/>
          </p:cNvSpPr>
          <p:nvPr>
            <p:ph idx="13"/>
          </p:nvPr>
        </p:nvSpPr>
        <p:spPr>
          <a:xfrm>
            <a:off x="43434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0" name="Content Placeholder 2">
            <a:extLst>
              <a:ext uri="{FF2B5EF4-FFF2-40B4-BE49-F238E27FC236}">
                <a16:creationId xmlns:a16="http://schemas.microsoft.com/office/drawing/2014/main" id="{58CF1E55-F2C3-6B4F-A923-1016A218EFA3}"/>
              </a:ext>
            </a:extLst>
          </p:cNvPr>
          <p:cNvSpPr>
            <a:spLocks noGrp="1"/>
          </p:cNvSpPr>
          <p:nvPr>
            <p:ph idx="14"/>
          </p:nvPr>
        </p:nvSpPr>
        <p:spPr>
          <a:xfrm>
            <a:off x="80772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1" name="Content Placeholder 2">
            <a:extLst>
              <a:ext uri="{FF2B5EF4-FFF2-40B4-BE49-F238E27FC236}">
                <a16:creationId xmlns:a16="http://schemas.microsoft.com/office/drawing/2014/main" id="{A0914DB6-869A-044D-9D0B-449142370D59}"/>
              </a:ext>
            </a:extLst>
          </p:cNvPr>
          <p:cNvSpPr>
            <a:spLocks noGrp="1"/>
          </p:cNvSpPr>
          <p:nvPr>
            <p:ph idx="15"/>
          </p:nvPr>
        </p:nvSpPr>
        <p:spPr>
          <a:xfrm>
            <a:off x="6096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6" name="Text Placeholder 5">
            <a:extLst>
              <a:ext uri="{FF2B5EF4-FFF2-40B4-BE49-F238E27FC236}">
                <a16:creationId xmlns:a16="http://schemas.microsoft.com/office/drawing/2014/main" id="{90D2A63B-1C4E-D44C-9F35-19D028A905A2}"/>
              </a:ext>
            </a:extLst>
          </p:cNvPr>
          <p:cNvSpPr>
            <a:spLocks noGrp="1"/>
          </p:cNvSpPr>
          <p:nvPr>
            <p:ph type="body" sz="quarter" idx="16"/>
          </p:nvPr>
        </p:nvSpPr>
        <p:spPr>
          <a:xfrm>
            <a:off x="6096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5">
            <a:extLst>
              <a:ext uri="{FF2B5EF4-FFF2-40B4-BE49-F238E27FC236}">
                <a16:creationId xmlns:a16="http://schemas.microsoft.com/office/drawing/2014/main" id="{F8A1DC45-5684-9B41-AC27-BA96C848C3EA}"/>
              </a:ext>
            </a:extLst>
          </p:cNvPr>
          <p:cNvSpPr>
            <a:spLocks noGrp="1"/>
          </p:cNvSpPr>
          <p:nvPr>
            <p:ph type="body" sz="quarter" idx="17"/>
          </p:nvPr>
        </p:nvSpPr>
        <p:spPr>
          <a:xfrm>
            <a:off x="43434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5">
            <a:extLst>
              <a:ext uri="{FF2B5EF4-FFF2-40B4-BE49-F238E27FC236}">
                <a16:creationId xmlns:a16="http://schemas.microsoft.com/office/drawing/2014/main" id="{6793557D-DD2D-2D43-8D96-0556004A0429}"/>
              </a:ext>
            </a:extLst>
          </p:cNvPr>
          <p:cNvSpPr>
            <a:spLocks noGrp="1"/>
          </p:cNvSpPr>
          <p:nvPr>
            <p:ph type="body" sz="quarter" idx="18"/>
          </p:nvPr>
        </p:nvSpPr>
        <p:spPr>
          <a:xfrm>
            <a:off x="80772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Arrow Connector 7">
            <a:extLst>
              <a:ext uri="{FF2B5EF4-FFF2-40B4-BE49-F238E27FC236}">
                <a16:creationId xmlns:a16="http://schemas.microsoft.com/office/drawing/2014/main" id="{1230F583-9F46-1648-A0DF-CFBB82EF8213}"/>
              </a:ext>
            </a:extLst>
          </p:cNvPr>
          <p:cNvCxnSpPr>
            <a:cxnSpLocks/>
          </p:cNvCxnSpPr>
          <p:nvPr userDrawn="1"/>
        </p:nvCxnSpPr>
        <p:spPr>
          <a:xfrm flipH="1">
            <a:off x="4219575"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cxnSp>
        <p:nvCxnSpPr>
          <p:cNvPr id="24" name="Straight Arrow Connector 23">
            <a:extLst>
              <a:ext uri="{FF2B5EF4-FFF2-40B4-BE49-F238E27FC236}">
                <a16:creationId xmlns:a16="http://schemas.microsoft.com/office/drawing/2014/main" id="{CAAB6CA8-7970-EF41-ABAD-FFEE126EF82A}"/>
              </a:ext>
            </a:extLst>
          </p:cNvPr>
          <p:cNvCxnSpPr>
            <a:cxnSpLocks/>
          </p:cNvCxnSpPr>
          <p:nvPr userDrawn="1"/>
        </p:nvCxnSpPr>
        <p:spPr>
          <a:xfrm flipH="1">
            <a:off x="7952890"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sp>
        <p:nvSpPr>
          <p:cNvPr id="28" name="Text Placeholder 27">
            <a:extLst>
              <a:ext uri="{FF2B5EF4-FFF2-40B4-BE49-F238E27FC236}">
                <a16:creationId xmlns:a16="http://schemas.microsoft.com/office/drawing/2014/main" id="{5F67BFA7-41B9-DC49-B297-7FAF5306DB8B}"/>
              </a:ext>
            </a:extLst>
          </p:cNvPr>
          <p:cNvSpPr>
            <a:spLocks noGrp="1"/>
          </p:cNvSpPr>
          <p:nvPr>
            <p:ph type="body" sz="quarter" idx="19" hasCustomPrompt="1"/>
          </p:nvPr>
        </p:nvSpPr>
        <p:spPr>
          <a:xfrm>
            <a:off x="609599" y="3431277"/>
            <a:ext cx="3504715" cy="503606"/>
          </a:xfrm>
        </p:spPr>
        <p:txBody>
          <a:bodyPr>
            <a:normAutofit/>
          </a:bodyPr>
          <a:lstStyle>
            <a:lvl1pPr marL="0" indent="0">
              <a:buNone/>
              <a:defRPr sz="2400" b="0">
                <a:solidFill>
                  <a:schemeClr val="accent1"/>
                </a:solidFill>
              </a:defRPr>
            </a:lvl1pPr>
          </a:lstStyle>
          <a:p>
            <a:pPr lvl="0"/>
            <a:r>
              <a:rPr lang="en-US" dirty="0"/>
              <a:t>Subtitle 1</a:t>
            </a:r>
          </a:p>
        </p:txBody>
      </p:sp>
      <p:sp>
        <p:nvSpPr>
          <p:cNvPr id="29" name="Text Placeholder 27">
            <a:extLst>
              <a:ext uri="{FF2B5EF4-FFF2-40B4-BE49-F238E27FC236}">
                <a16:creationId xmlns:a16="http://schemas.microsoft.com/office/drawing/2014/main" id="{736CC7A8-3B77-8140-A577-0018D65D60DD}"/>
              </a:ext>
            </a:extLst>
          </p:cNvPr>
          <p:cNvSpPr>
            <a:spLocks noGrp="1"/>
          </p:cNvSpPr>
          <p:nvPr>
            <p:ph type="body" sz="quarter" idx="20" hasCustomPrompt="1"/>
          </p:nvPr>
        </p:nvSpPr>
        <p:spPr>
          <a:xfrm>
            <a:off x="4343642" y="3431277"/>
            <a:ext cx="3504715" cy="503606"/>
          </a:xfrm>
        </p:spPr>
        <p:txBody>
          <a:bodyPr>
            <a:normAutofit/>
          </a:bodyPr>
          <a:lstStyle>
            <a:lvl1pPr marL="0" indent="0">
              <a:buNone/>
              <a:defRPr sz="2400" b="0">
                <a:solidFill>
                  <a:schemeClr val="accent1"/>
                </a:solidFill>
              </a:defRPr>
            </a:lvl1pPr>
          </a:lstStyle>
          <a:p>
            <a:pPr lvl="0"/>
            <a:r>
              <a:rPr lang="en-US" dirty="0"/>
              <a:t>Subtitle 2</a:t>
            </a:r>
          </a:p>
        </p:txBody>
      </p:sp>
      <p:sp>
        <p:nvSpPr>
          <p:cNvPr id="30" name="Text Placeholder 27">
            <a:extLst>
              <a:ext uri="{FF2B5EF4-FFF2-40B4-BE49-F238E27FC236}">
                <a16:creationId xmlns:a16="http://schemas.microsoft.com/office/drawing/2014/main" id="{8CBF893D-77E2-B649-A692-4D689B6728D6}"/>
              </a:ext>
            </a:extLst>
          </p:cNvPr>
          <p:cNvSpPr>
            <a:spLocks noGrp="1"/>
          </p:cNvSpPr>
          <p:nvPr>
            <p:ph type="body" sz="quarter" idx="21" hasCustomPrompt="1"/>
          </p:nvPr>
        </p:nvSpPr>
        <p:spPr>
          <a:xfrm>
            <a:off x="8066584" y="3431277"/>
            <a:ext cx="3504715" cy="503606"/>
          </a:xfrm>
        </p:spPr>
        <p:txBody>
          <a:bodyPr>
            <a:normAutofit/>
          </a:bodyPr>
          <a:lstStyle>
            <a:lvl1pPr marL="0" indent="0">
              <a:buNone/>
              <a:defRPr sz="2400" b="0">
                <a:solidFill>
                  <a:schemeClr val="accent1"/>
                </a:solidFill>
              </a:defRPr>
            </a:lvl1pPr>
          </a:lstStyle>
          <a:p>
            <a:pPr lvl="0"/>
            <a:r>
              <a:rPr lang="en-US" dirty="0"/>
              <a:t>Subtitle 3</a:t>
            </a:r>
          </a:p>
        </p:txBody>
      </p:sp>
      <p:cxnSp>
        <p:nvCxnSpPr>
          <p:cNvPr id="31" name="Straight Arrow Connector 30">
            <a:extLst>
              <a:ext uri="{FF2B5EF4-FFF2-40B4-BE49-F238E27FC236}">
                <a16:creationId xmlns:a16="http://schemas.microsoft.com/office/drawing/2014/main" id="{49D7F9B9-E469-2A42-A977-565818798827}"/>
              </a:ext>
            </a:extLst>
          </p:cNvPr>
          <p:cNvCxnSpPr>
            <a:cxnSpLocks/>
          </p:cNvCxnSpPr>
          <p:nvPr userDrawn="1"/>
        </p:nvCxnSpPr>
        <p:spPr>
          <a:xfrm>
            <a:off x="609599"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6" name="Straight Arrow Connector 35">
            <a:extLst>
              <a:ext uri="{FF2B5EF4-FFF2-40B4-BE49-F238E27FC236}">
                <a16:creationId xmlns:a16="http://schemas.microsoft.com/office/drawing/2014/main" id="{A0FB0EA8-CE2B-6741-B48C-D8A8785A8289}"/>
              </a:ext>
            </a:extLst>
          </p:cNvPr>
          <p:cNvCxnSpPr>
            <a:cxnSpLocks/>
          </p:cNvCxnSpPr>
          <p:nvPr userDrawn="1"/>
        </p:nvCxnSpPr>
        <p:spPr>
          <a:xfrm>
            <a:off x="4334932"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7" name="Straight Arrow Connector 36">
            <a:extLst>
              <a:ext uri="{FF2B5EF4-FFF2-40B4-BE49-F238E27FC236}">
                <a16:creationId xmlns:a16="http://schemas.microsoft.com/office/drawing/2014/main" id="{02AC7DCD-2D8B-2B4B-8F8E-CF22662D8F7A}"/>
              </a:ext>
            </a:extLst>
          </p:cNvPr>
          <p:cNvCxnSpPr>
            <a:cxnSpLocks/>
          </p:cNvCxnSpPr>
          <p:nvPr userDrawn="1"/>
        </p:nvCxnSpPr>
        <p:spPr>
          <a:xfrm>
            <a:off x="8060266"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pic>
        <p:nvPicPr>
          <p:cNvPr id="4" name="Graphic 3">
            <a:extLst>
              <a:ext uri="{FF2B5EF4-FFF2-40B4-BE49-F238E27FC236}">
                <a16:creationId xmlns:a16="http://schemas.microsoft.com/office/drawing/2014/main" id="{1FFB659E-A68B-8ABF-79A9-889F3DA776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3929" y="210992"/>
            <a:ext cx="945932" cy="945932"/>
          </a:xfrm>
          <a:prstGeom prst="rect">
            <a:avLst/>
          </a:prstGeom>
        </p:spPr>
      </p:pic>
    </p:spTree>
    <p:extLst>
      <p:ext uri="{BB962C8B-B14F-4D97-AF65-F5344CB8AC3E}">
        <p14:creationId xmlns:p14="http://schemas.microsoft.com/office/powerpoint/2010/main" val="2846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aint Texture" type="obj">
  <p:cSld name="Paint Texture">
    <p:spTree>
      <p:nvGrpSpPr>
        <p:cNvPr id="1" name="Shape 255"/>
        <p:cNvGrpSpPr/>
        <p:nvPr/>
      </p:nvGrpSpPr>
      <p:grpSpPr>
        <a:xfrm>
          <a:off x="0" y="0"/>
          <a:ext cx="0" cy="0"/>
          <a:chOff x="0" y="0"/>
          <a:chExt cx="0" cy="0"/>
        </a:xfrm>
      </p:grpSpPr>
      <p:sp>
        <p:nvSpPr>
          <p:cNvPr id="256" name="Google Shape;256;p20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20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58" name="Google Shape;258;p203"/>
          <p:cNvPicPr preferRelativeResize="0"/>
          <p:nvPr/>
        </p:nvPicPr>
        <p:blipFill rotWithShape="1">
          <a:blip r:embed="rId2">
            <a:alphaModFix/>
          </a:blip>
          <a:srcRect/>
          <a:stretch/>
        </p:blipFill>
        <p:spPr>
          <a:xfrm>
            <a:off x="11143872" y="202224"/>
            <a:ext cx="789330" cy="776390"/>
          </a:xfrm>
          <a:prstGeom prst="rect">
            <a:avLst/>
          </a:prstGeom>
          <a:noFill/>
          <a:ln>
            <a:noFill/>
          </a:ln>
        </p:spPr>
      </p:pic>
      <p:pic>
        <p:nvPicPr>
          <p:cNvPr id="259" name="Google Shape;259;p203"/>
          <p:cNvPicPr preferRelativeResize="0"/>
          <p:nvPr/>
        </p:nvPicPr>
        <p:blipFill rotWithShape="1">
          <a:blip r:embed="rId3">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803452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aff Brainstorm">
  <p:cSld name="Staff Brainstorm">
    <p:spTree>
      <p:nvGrpSpPr>
        <p:cNvPr id="1" name="Shape 260"/>
        <p:cNvGrpSpPr/>
        <p:nvPr/>
      </p:nvGrpSpPr>
      <p:grpSpPr>
        <a:xfrm>
          <a:off x="0" y="0"/>
          <a:ext cx="0" cy="0"/>
          <a:chOff x="0" y="0"/>
          <a:chExt cx="0" cy="0"/>
        </a:xfrm>
      </p:grpSpPr>
      <p:pic>
        <p:nvPicPr>
          <p:cNvPr id="261" name="Google Shape;261;p249"/>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262" name="Google Shape;262;p249"/>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249"/>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64" name="Google Shape;264;p249"/>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65" name="Google Shape;265;p249"/>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254709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Paint Texture">
  <p:cSld name="2_Paint Texture">
    <p:spTree>
      <p:nvGrpSpPr>
        <p:cNvPr id="1" name="Shape 266"/>
        <p:cNvGrpSpPr/>
        <p:nvPr/>
      </p:nvGrpSpPr>
      <p:grpSpPr>
        <a:xfrm>
          <a:off x="0" y="0"/>
          <a:ext cx="0" cy="0"/>
          <a:chOff x="0" y="0"/>
          <a:chExt cx="0" cy="0"/>
        </a:xfrm>
      </p:grpSpPr>
      <p:pic>
        <p:nvPicPr>
          <p:cNvPr id="267" name="Google Shape;267;p250"/>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268" name="Google Shape;268;p250"/>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250"/>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0" name="Google Shape;270;p250"/>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71" name="Google Shape;271;p250"/>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339593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272"/>
        <p:cNvGrpSpPr/>
        <p:nvPr/>
      </p:nvGrpSpPr>
      <p:grpSpPr>
        <a:xfrm>
          <a:off x="0" y="0"/>
          <a:ext cx="0" cy="0"/>
          <a:chOff x="0" y="0"/>
          <a:chExt cx="0" cy="0"/>
        </a:xfrm>
      </p:grpSpPr>
      <p:pic>
        <p:nvPicPr>
          <p:cNvPr id="273" name="Google Shape;273;p251"/>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274" name="Google Shape;274;p25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251"/>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6" name="Google Shape;276;p251"/>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77" name="Google Shape;277;p251"/>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634536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Staff Portrait">
  <p:cSld name="1_Staff Portrait">
    <p:spTree>
      <p:nvGrpSpPr>
        <p:cNvPr id="1" name="Shape 278"/>
        <p:cNvGrpSpPr/>
        <p:nvPr/>
      </p:nvGrpSpPr>
      <p:grpSpPr>
        <a:xfrm>
          <a:off x="0" y="0"/>
          <a:ext cx="0" cy="0"/>
          <a:chOff x="0" y="0"/>
          <a:chExt cx="0" cy="0"/>
        </a:xfrm>
      </p:grpSpPr>
      <p:pic>
        <p:nvPicPr>
          <p:cNvPr id="279" name="Google Shape;279;p252"/>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280" name="Google Shape;280;p252"/>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252"/>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2" name="Google Shape;282;p252"/>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83" name="Google Shape;283;p252"/>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289226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Paint Texture">
  <p:cSld name="1_Paint Texture">
    <p:spTree>
      <p:nvGrpSpPr>
        <p:cNvPr id="1" name="Shape 284"/>
        <p:cNvGrpSpPr/>
        <p:nvPr/>
      </p:nvGrpSpPr>
      <p:grpSpPr>
        <a:xfrm>
          <a:off x="0" y="0"/>
          <a:ext cx="0" cy="0"/>
          <a:chOff x="0" y="0"/>
          <a:chExt cx="0" cy="0"/>
        </a:xfrm>
      </p:grpSpPr>
      <p:pic>
        <p:nvPicPr>
          <p:cNvPr id="285" name="Google Shape;285;p253"/>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286" name="Google Shape;286;p25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25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8" name="Google Shape;288;p253"/>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89" name="Google Shape;289;p253"/>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429021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nections">
  <p:cSld name="Connections">
    <p:spTree>
      <p:nvGrpSpPr>
        <p:cNvPr id="1" name="Shape 290"/>
        <p:cNvGrpSpPr/>
        <p:nvPr/>
      </p:nvGrpSpPr>
      <p:grpSpPr>
        <a:xfrm>
          <a:off x="0" y="0"/>
          <a:ext cx="0" cy="0"/>
          <a:chOff x="0" y="0"/>
          <a:chExt cx="0" cy="0"/>
        </a:xfrm>
      </p:grpSpPr>
      <p:pic>
        <p:nvPicPr>
          <p:cNvPr id="291" name="Google Shape;291;p254"/>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292" name="Google Shape;292;p254"/>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254"/>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94" name="Google Shape;294;p254"/>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95" name="Google Shape;295;p254"/>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733040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aves">
  <p:cSld name="Leaves">
    <p:spTree>
      <p:nvGrpSpPr>
        <p:cNvPr id="1" name="Shape 296"/>
        <p:cNvGrpSpPr/>
        <p:nvPr/>
      </p:nvGrpSpPr>
      <p:grpSpPr>
        <a:xfrm>
          <a:off x="0" y="0"/>
          <a:ext cx="0" cy="0"/>
          <a:chOff x="0" y="0"/>
          <a:chExt cx="0" cy="0"/>
        </a:xfrm>
      </p:grpSpPr>
      <p:pic>
        <p:nvPicPr>
          <p:cNvPr id="297" name="Google Shape;297;p255"/>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298" name="Google Shape;298;p25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255"/>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0" name="Google Shape;300;p255"/>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301" name="Google Shape;301;p255"/>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965374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302"/>
        <p:cNvGrpSpPr/>
        <p:nvPr/>
      </p:nvGrpSpPr>
      <p:grpSpPr>
        <a:xfrm>
          <a:off x="0" y="0"/>
          <a:ext cx="0" cy="0"/>
          <a:chOff x="0" y="0"/>
          <a:chExt cx="0" cy="0"/>
        </a:xfrm>
      </p:grpSpPr>
      <p:pic>
        <p:nvPicPr>
          <p:cNvPr id="303" name="Google Shape;303;p256"/>
          <p:cNvPicPr preferRelativeResize="0"/>
          <p:nvPr/>
        </p:nvPicPr>
        <p:blipFill rotWithShape="1">
          <a:blip r:embed="rId2">
            <a:alphaModFix/>
          </a:blip>
          <a:srcRect/>
          <a:stretch/>
        </p:blipFill>
        <p:spPr>
          <a:xfrm>
            <a:off x="2" y="3048"/>
            <a:ext cx="12197421" cy="6854950"/>
          </a:xfrm>
          <a:prstGeom prst="rect">
            <a:avLst/>
          </a:prstGeom>
          <a:noFill/>
          <a:ln>
            <a:noFill/>
          </a:ln>
        </p:spPr>
      </p:pic>
      <p:sp>
        <p:nvSpPr>
          <p:cNvPr id="304" name="Google Shape;304;p256"/>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256"/>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6" name="Google Shape;306;p256"/>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307" name="Google Shape;307;p256"/>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246513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ky">
  <p:cSld name="Sky">
    <p:spTree>
      <p:nvGrpSpPr>
        <p:cNvPr id="1" name="Shape 1781"/>
        <p:cNvGrpSpPr/>
        <p:nvPr/>
      </p:nvGrpSpPr>
      <p:grpSpPr>
        <a:xfrm>
          <a:off x="0" y="0"/>
          <a:ext cx="0" cy="0"/>
          <a:chOff x="0" y="0"/>
          <a:chExt cx="0" cy="0"/>
        </a:xfrm>
      </p:grpSpPr>
      <p:pic>
        <p:nvPicPr>
          <p:cNvPr id="1782" name="Google Shape;1782;p260"/>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1783" name="Google Shape;1783;p260"/>
          <p:cNvSpPr/>
          <p:nvPr/>
        </p:nvSpPr>
        <p:spPr>
          <a:xfrm rot="10800000" flipH="1">
            <a:off x="838200" y="3481332"/>
            <a:ext cx="9066451" cy="756625"/>
          </a:xfrm>
          <a:prstGeom prst="round1Rect">
            <a:avLst>
              <a:gd name="adj" fmla="val 50000"/>
            </a:avLst>
          </a:prstGeom>
          <a:solidFill>
            <a:srgbClr val="005E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4" name="Google Shape;1784;p260"/>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lvl1pPr marR="0" lvl="0" algn="l" rtl="0">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85" name="Google Shape;1785;p260"/>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lvl1pPr marR="0" lvl="0" algn="l" rtl="0">
              <a:lnSpc>
                <a:spcPct val="104761"/>
              </a:lnSpc>
              <a:spcBef>
                <a:spcPts val="0"/>
              </a:spcBef>
              <a:spcAft>
                <a:spcPts val="0"/>
              </a:spcAft>
              <a:buClr>
                <a:srgbClr val="D3D655"/>
              </a:buClr>
              <a:buSzPts val="2100"/>
              <a:buFont typeface="Arial"/>
              <a:buNone/>
              <a:defRPr sz="2100" b="1" i="0" u="none" strike="noStrike" cap="none">
                <a:solidFill>
                  <a:srgbClr val="D3D655"/>
                </a:solidFill>
                <a:latin typeface="Barlow"/>
                <a:ea typeface="Barlow"/>
                <a:cs typeface="Barlow"/>
                <a:sym typeface="Barlow"/>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786" name="Google Shape;1786;p260"/>
          <p:cNvPicPr preferRelativeResize="0"/>
          <p:nvPr/>
        </p:nvPicPr>
        <p:blipFill rotWithShape="1">
          <a:blip r:embed="rId3">
            <a:alphaModFix/>
          </a:blip>
          <a:srcRect/>
          <a:stretch/>
        </p:blipFill>
        <p:spPr>
          <a:xfrm>
            <a:off x="7223758" y="5081532"/>
            <a:ext cx="5076616" cy="1776075"/>
          </a:xfrm>
          <a:prstGeom prst="rect">
            <a:avLst/>
          </a:prstGeom>
          <a:noFill/>
          <a:ln>
            <a:noFill/>
          </a:ln>
        </p:spPr>
      </p:pic>
      <p:pic>
        <p:nvPicPr>
          <p:cNvPr id="1787" name="Google Shape;1787;p260"/>
          <p:cNvPicPr preferRelativeResize="0"/>
          <p:nvPr/>
        </p:nvPicPr>
        <p:blipFill rotWithShape="1">
          <a:blip r:embed="rId4">
            <a:alphaModFix/>
          </a:blip>
          <a:srcRect/>
          <a:stretch/>
        </p:blipFill>
        <p:spPr>
          <a:xfrm>
            <a:off x="6604486" y="5519134"/>
            <a:ext cx="1022412" cy="1022412"/>
          </a:xfrm>
          <a:prstGeom prst="rect">
            <a:avLst/>
          </a:prstGeom>
          <a:noFill/>
          <a:ln>
            <a:noFill/>
          </a:ln>
        </p:spPr>
      </p:pic>
    </p:spTree>
    <p:extLst>
      <p:ext uri="{BB962C8B-B14F-4D97-AF65-F5344CB8AC3E}">
        <p14:creationId xmlns:p14="http://schemas.microsoft.com/office/powerpoint/2010/main" val="1106183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805"/>
        <p:cNvGrpSpPr/>
        <p:nvPr/>
      </p:nvGrpSpPr>
      <p:grpSpPr>
        <a:xfrm>
          <a:off x="0" y="0"/>
          <a:ext cx="0" cy="0"/>
          <a:chOff x="0" y="0"/>
          <a:chExt cx="0" cy="0"/>
        </a:xfrm>
      </p:grpSpPr>
      <p:sp>
        <p:nvSpPr>
          <p:cNvPr id="1806" name="Google Shape;1806;p244"/>
          <p:cNvSpPr txBox="1">
            <a:spLocks noGrp="1"/>
          </p:cNvSpPr>
          <p:nvPr>
            <p:ph type="ctrTitle"/>
          </p:nvPr>
        </p:nvSpPr>
        <p:spPr>
          <a:xfrm>
            <a:off x="791029" y="1157719"/>
            <a:ext cx="6241200" cy="1464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7" name="Google Shape;1807;p244"/>
          <p:cNvSpPr txBox="1">
            <a:spLocks noGrp="1"/>
          </p:cNvSpPr>
          <p:nvPr>
            <p:ph type="subTitle" idx="1"/>
          </p:nvPr>
        </p:nvSpPr>
        <p:spPr>
          <a:xfrm>
            <a:off x="791029" y="2753893"/>
            <a:ext cx="6241200" cy="7880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1034892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1808"/>
        <p:cNvGrpSpPr/>
        <p:nvPr/>
      </p:nvGrpSpPr>
      <p:grpSpPr>
        <a:xfrm>
          <a:off x="0" y="0"/>
          <a:ext cx="0" cy="0"/>
          <a:chOff x="0" y="0"/>
          <a:chExt cx="0" cy="0"/>
        </a:xfrm>
      </p:grpSpPr>
      <p:pic>
        <p:nvPicPr>
          <p:cNvPr id="1809" name="Google Shape;1809;p247"/>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1810" name="Google Shape;1810;p247"/>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1" name="Google Shape;1811;p247"/>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42900" algn="l">
              <a:lnSpc>
                <a:spcPct val="133333"/>
              </a:lnSpc>
              <a:spcBef>
                <a:spcPts val="667"/>
              </a:spcBef>
              <a:spcAft>
                <a:spcPts val="0"/>
              </a:spcAft>
              <a:buClr>
                <a:schemeClr val="dk1"/>
              </a:buClr>
              <a:buSzPts val="1800"/>
              <a:buChar char="•"/>
              <a:defRPr/>
            </a:lvl2pPr>
            <a:lvl3pPr marL="1371600" lvl="2" indent="-342900" algn="l">
              <a:lnSpc>
                <a:spcPct val="116666"/>
              </a:lnSpc>
              <a:spcBef>
                <a:spcPts val="667"/>
              </a:spcBef>
              <a:spcAft>
                <a:spcPts val="0"/>
              </a:spcAft>
              <a:buClr>
                <a:schemeClr val="dk1"/>
              </a:buClr>
              <a:buSzPts val="1800"/>
              <a:buChar char="•"/>
              <a:defRPr/>
            </a:lvl3pPr>
            <a:lvl4pPr marL="1828800" lvl="3" indent="-342900" algn="l">
              <a:lnSpc>
                <a:spcPct val="87500"/>
              </a:lnSpc>
              <a:spcBef>
                <a:spcPts val="667"/>
              </a:spcBef>
              <a:spcAft>
                <a:spcPts val="0"/>
              </a:spcAft>
              <a:buClr>
                <a:schemeClr val="dk1"/>
              </a:buClr>
              <a:buSzPts val="1800"/>
              <a:buChar char="•"/>
              <a:defRPr/>
            </a:lvl4pPr>
            <a:lvl5pPr marL="2286000" lvl="4" indent="-342900" algn="l">
              <a:lnSpc>
                <a:spcPct val="875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812" name="Google Shape;1812;p247"/>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448301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813"/>
        <p:cNvGrpSpPr/>
        <p:nvPr/>
      </p:nvGrpSpPr>
      <p:grpSpPr>
        <a:xfrm>
          <a:off x="0" y="0"/>
          <a:ext cx="0" cy="0"/>
          <a:chOff x="0" y="0"/>
          <a:chExt cx="0" cy="0"/>
        </a:xfrm>
      </p:grpSpPr>
      <p:pic>
        <p:nvPicPr>
          <p:cNvPr id="1814" name="Google Shape;1814;p317"/>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815" name="Google Shape;1815;p317"/>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3600"/>
              <a:buFont typeface="Barlow Medium"/>
              <a:buNone/>
              <a:defRPr sz="4800" b="0" i="0" u="none" strike="noStrike" cap="none">
                <a:solidFill>
                  <a:schemeClr val="lt1"/>
                </a:solidFill>
                <a:latin typeface="Barlow Medium"/>
                <a:ea typeface="Barlow Medium"/>
                <a:cs typeface="Barlow Medium"/>
                <a:sym typeface="Barlow Medium"/>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a:endParaRPr/>
          </a:p>
        </p:txBody>
      </p:sp>
      <p:pic>
        <p:nvPicPr>
          <p:cNvPr id="1816" name="Google Shape;1816;p317"/>
          <p:cNvPicPr preferRelativeResize="0"/>
          <p:nvPr/>
        </p:nvPicPr>
        <p:blipFill rotWithShape="1">
          <a:blip r:embed="rId3">
            <a:alphaModFix/>
          </a:blip>
          <a:srcRect/>
          <a:stretch/>
        </p:blipFill>
        <p:spPr>
          <a:xfrm>
            <a:off x="7223759" y="5081533"/>
            <a:ext cx="5076615" cy="1776075"/>
          </a:xfrm>
          <a:prstGeom prst="rect">
            <a:avLst/>
          </a:prstGeom>
          <a:noFill/>
          <a:ln>
            <a:noFill/>
          </a:ln>
        </p:spPr>
      </p:pic>
      <p:sp>
        <p:nvSpPr>
          <p:cNvPr id="1817" name="Google Shape;1817;p317"/>
          <p:cNvSpPr/>
          <p:nvPr/>
        </p:nvSpPr>
        <p:spPr>
          <a:xfrm rot="10800000" flipH="1">
            <a:off x="838201" y="3481157"/>
            <a:ext cx="9066400" cy="756800"/>
          </a:xfrm>
          <a:prstGeom prst="round1Rect">
            <a:avLst>
              <a:gd name="adj" fmla="val 50000"/>
            </a:avLst>
          </a:prstGeom>
          <a:solidFill>
            <a:srgbClr val="D3D655"/>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467" b="0" i="0" u="none" strike="noStrike" cap="none">
              <a:solidFill>
                <a:schemeClr val="lt1"/>
              </a:solidFill>
              <a:latin typeface="Arial"/>
              <a:ea typeface="Arial"/>
              <a:cs typeface="Arial"/>
              <a:sym typeface="Arial"/>
            </a:endParaRPr>
          </a:p>
        </p:txBody>
      </p:sp>
      <p:sp>
        <p:nvSpPr>
          <p:cNvPr id="1818" name="Google Shape;1818;p317"/>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1600"/>
              <a:buFont typeface="Arial"/>
              <a:buNone/>
              <a:defRPr sz="2133" b="1" i="0" u="none" strike="noStrike" cap="none">
                <a:solidFill>
                  <a:srgbClr val="005E85"/>
                </a:solidFill>
                <a:latin typeface="Barlow"/>
                <a:ea typeface="Barlow"/>
                <a:cs typeface="Barlow"/>
                <a:sym typeface="Barlow"/>
              </a:defRPr>
            </a:lvl1pPr>
            <a:lvl2pPr marR="0" lvl="1" algn="ctr">
              <a:lnSpc>
                <a:spcPct val="90000"/>
              </a:lnSpc>
              <a:spcBef>
                <a:spcPts val="667"/>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667"/>
              </a:spcBef>
              <a:spcAft>
                <a:spcPts val="0"/>
              </a:spcAft>
              <a:buClr>
                <a:schemeClr val="dk1"/>
              </a:buClr>
              <a:buSzPts val="1400"/>
              <a:buFont typeface="Arial"/>
              <a:buNone/>
              <a:defRPr sz="1867" b="0" i="0" u="none" strike="noStrike" cap="none">
                <a:solidFill>
                  <a:schemeClr val="dk1"/>
                </a:solidFill>
                <a:latin typeface="Barlow"/>
                <a:ea typeface="Barlow"/>
                <a:cs typeface="Barlow"/>
                <a:sym typeface="Barlow"/>
              </a:defRPr>
            </a:lvl3pPr>
            <a:lvl4pPr marR="0" lvl="3"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069785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1819"/>
        <p:cNvGrpSpPr/>
        <p:nvPr/>
      </p:nvGrpSpPr>
      <p:grpSpPr>
        <a:xfrm>
          <a:off x="0" y="0"/>
          <a:ext cx="0" cy="0"/>
          <a:chOff x="0" y="0"/>
          <a:chExt cx="0" cy="0"/>
        </a:xfrm>
      </p:grpSpPr>
      <p:pic>
        <p:nvPicPr>
          <p:cNvPr id="1820" name="Google Shape;1820;p318"/>
          <p:cNvPicPr preferRelativeResize="0"/>
          <p:nvPr/>
        </p:nvPicPr>
        <p:blipFill rotWithShape="1">
          <a:blip r:embed="rId2">
            <a:alphaModFix/>
          </a:blip>
          <a:srcRect/>
          <a:stretch/>
        </p:blipFill>
        <p:spPr>
          <a:xfrm>
            <a:off x="3" y="3049"/>
            <a:ext cx="12197420" cy="6854951"/>
          </a:xfrm>
          <a:prstGeom prst="rect">
            <a:avLst/>
          </a:prstGeom>
          <a:noFill/>
          <a:ln>
            <a:noFill/>
          </a:ln>
        </p:spPr>
      </p:pic>
      <p:sp>
        <p:nvSpPr>
          <p:cNvPr id="1821" name="Google Shape;1821;p318"/>
          <p:cNvSpPr txBox="1">
            <a:spLocks noGrp="1"/>
          </p:cNvSpPr>
          <p:nvPr>
            <p:ph type="title"/>
          </p:nvPr>
        </p:nvSpPr>
        <p:spPr>
          <a:xfrm>
            <a:off x="608249" y="202225"/>
            <a:ext cx="10535600" cy="992000"/>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2900"/>
              <a:buFont typeface="Barlow Medium"/>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2" name="Google Shape;1822;p318"/>
          <p:cNvSpPr txBox="1">
            <a:spLocks noGrp="1"/>
          </p:cNvSpPr>
          <p:nvPr>
            <p:ph type="body" idx="1"/>
          </p:nvPr>
        </p:nvSpPr>
        <p:spPr>
          <a:xfrm>
            <a:off x="608248" y="1388963"/>
            <a:ext cx="10934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lt1"/>
              </a:buClr>
              <a:buSzPts val="2100"/>
              <a:buNone/>
              <a:defRPr>
                <a:solidFill>
                  <a:schemeClr val="lt1"/>
                </a:solidFill>
              </a:defRPr>
            </a:lvl1pPr>
            <a:lvl2pPr marL="914400" lvl="1" indent="-361950" algn="l">
              <a:lnSpc>
                <a:spcPct val="114285"/>
              </a:lnSpc>
              <a:spcBef>
                <a:spcPts val="667"/>
              </a:spcBef>
              <a:spcAft>
                <a:spcPts val="0"/>
              </a:spcAft>
              <a:buClr>
                <a:schemeClr val="lt1"/>
              </a:buClr>
              <a:buSzPts val="2100"/>
              <a:buChar char="•"/>
              <a:defRPr>
                <a:solidFill>
                  <a:schemeClr val="lt1"/>
                </a:solidFill>
              </a:defRPr>
            </a:lvl2pPr>
            <a:lvl3pPr marL="1371600" lvl="2" indent="-342900" algn="l">
              <a:lnSpc>
                <a:spcPct val="116666"/>
              </a:lnSpc>
              <a:spcBef>
                <a:spcPts val="667"/>
              </a:spcBef>
              <a:spcAft>
                <a:spcPts val="0"/>
              </a:spcAft>
              <a:buClr>
                <a:schemeClr val="lt1"/>
              </a:buClr>
              <a:buSzPts val="1800"/>
              <a:buChar char="•"/>
              <a:defRPr>
                <a:solidFill>
                  <a:schemeClr val="lt1"/>
                </a:solidFill>
              </a:defRPr>
            </a:lvl3pPr>
            <a:lvl4pPr marL="1828800" lvl="3" indent="-317500" algn="l">
              <a:lnSpc>
                <a:spcPct val="116666"/>
              </a:lnSpc>
              <a:spcBef>
                <a:spcPts val="667"/>
              </a:spcBef>
              <a:spcAft>
                <a:spcPts val="0"/>
              </a:spcAft>
              <a:buClr>
                <a:schemeClr val="lt1"/>
              </a:buClr>
              <a:buSzPts val="1400"/>
              <a:buChar char="•"/>
              <a:defRPr>
                <a:solidFill>
                  <a:schemeClr val="lt1"/>
                </a:solidFill>
              </a:defRPr>
            </a:lvl4pPr>
            <a:lvl5pPr marL="2286000" lvl="4" indent="-317500" algn="l">
              <a:lnSpc>
                <a:spcPct val="116666"/>
              </a:lnSpc>
              <a:spcBef>
                <a:spcPts val="667"/>
              </a:spcBef>
              <a:spcAft>
                <a:spcPts val="0"/>
              </a:spcAft>
              <a:buClr>
                <a:schemeClr val="lt1"/>
              </a:buClr>
              <a:buSzPts val="1400"/>
              <a:buChar char="•"/>
              <a:defRPr>
                <a:solidFill>
                  <a:schemeClr val="lt1"/>
                </a:solidFill>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823" name="Google Shape;1823;p318"/>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4096161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II Dark Blue">
  <p:cSld name="PHII Dark Blue">
    <p:spTree>
      <p:nvGrpSpPr>
        <p:cNvPr id="1" name="Shape 1824"/>
        <p:cNvGrpSpPr/>
        <p:nvPr/>
      </p:nvGrpSpPr>
      <p:grpSpPr>
        <a:xfrm>
          <a:off x="0" y="0"/>
          <a:ext cx="0" cy="0"/>
          <a:chOff x="0" y="0"/>
          <a:chExt cx="0" cy="0"/>
        </a:xfrm>
      </p:grpSpPr>
      <p:pic>
        <p:nvPicPr>
          <p:cNvPr id="1825" name="Google Shape;1825;p319"/>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826" name="Google Shape;1826;p319"/>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7" name="Google Shape;1827;p319"/>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42900" algn="l">
              <a:lnSpc>
                <a:spcPct val="133333"/>
              </a:lnSpc>
              <a:spcBef>
                <a:spcPts val="667"/>
              </a:spcBef>
              <a:spcAft>
                <a:spcPts val="0"/>
              </a:spcAft>
              <a:buClr>
                <a:schemeClr val="dk1"/>
              </a:buClr>
              <a:buSzPts val="1800"/>
              <a:buChar char="•"/>
              <a:defRPr/>
            </a:lvl2pPr>
            <a:lvl3pPr marL="1371600" lvl="2" indent="-342900" algn="l">
              <a:lnSpc>
                <a:spcPct val="116666"/>
              </a:lnSpc>
              <a:spcBef>
                <a:spcPts val="667"/>
              </a:spcBef>
              <a:spcAft>
                <a:spcPts val="0"/>
              </a:spcAft>
              <a:buClr>
                <a:schemeClr val="dk1"/>
              </a:buClr>
              <a:buSzPts val="1800"/>
              <a:buChar char="•"/>
              <a:defRPr/>
            </a:lvl3pPr>
            <a:lvl4pPr marL="1828800" lvl="3" indent="-342900" algn="l">
              <a:lnSpc>
                <a:spcPct val="87500"/>
              </a:lnSpc>
              <a:spcBef>
                <a:spcPts val="667"/>
              </a:spcBef>
              <a:spcAft>
                <a:spcPts val="0"/>
              </a:spcAft>
              <a:buClr>
                <a:schemeClr val="dk1"/>
              </a:buClr>
              <a:buSzPts val="1800"/>
              <a:buChar char="•"/>
              <a:defRPr/>
            </a:lvl4pPr>
            <a:lvl5pPr marL="2286000" lvl="4" indent="-342900" algn="l">
              <a:lnSpc>
                <a:spcPct val="875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828" name="Google Shape;1828;p319"/>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525381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1829"/>
        <p:cNvGrpSpPr/>
        <p:nvPr/>
      </p:nvGrpSpPr>
      <p:grpSpPr>
        <a:xfrm>
          <a:off x="0" y="0"/>
          <a:ext cx="0" cy="0"/>
          <a:chOff x="0" y="0"/>
          <a:chExt cx="0" cy="0"/>
        </a:xfrm>
      </p:grpSpPr>
      <p:pic>
        <p:nvPicPr>
          <p:cNvPr id="1830" name="Google Shape;1830;p320"/>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831" name="Google Shape;1831;p320"/>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2" name="Google Shape;1832;p320"/>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42900" algn="l">
              <a:lnSpc>
                <a:spcPct val="133333"/>
              </a:lnSpc>
              <a:spcBef>
                <a:spcPts val="667"/>
              </a:spcBef>
              <a:spcAft>
                <a:spcPts val="0"/>
              </a:spcAft>
              <a:buClr>
                <a:schemeClr val="dk1"/>
              </a:buClr>
              <a:buSzPts val="1800"/>
              <a:buChar char="•"/>
              <a:defRPr/>
            </a:lvl2pPr>
            <a:lvl3pPr marL="1371600" lvl="2" indent="-342900" algn="l">
              <a:lnSpc>
                <a:spcPct val="116666"/>
              </a:lnSpc>
              <a:spcBef>
                <a:spcPts val="667"/>
              </a:spcBef>
              <a:spcAft>
                <a:spcPts val="0"/>
              </a:spcAft>
              <a:buClr>
                <a:schemeClr val="dk1"/>
              </a:buClr>
              <a:buSzPts val="1800"/>
              <a:buChar char="•"/>
              <a:defRPr/>
            </a:lvl3pPr>
            <a:lvl4pPr marL="1828800" lvl="3" indent="-342900" algn="l">
              <a:lnSpc>
                <a:spcPct val="87500"/>
              </a:lnSpc>
              <a:spcBef>
                <a:spcPts val="667"/>
              </a:spcBef>
              <a:spcAft>
                <a:spcPts val="0"/>
              </a:spcAft>
              <a:buClr>
                <a:schemeClr val="dk1"/>
              </a:buClr>
              <a:buSzPts val="1800"/>
              <a:buChar char="•"/>
              <a:defRPr/>
            </a:lvl4pPr>
            <a:lvl5pPr marL="2286000" lvl="4" indent="-342900" algn="l">
              <a:lnSpc>
                <a:spcPct val="875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833" name="Google Shape;1833;p320"/>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18347914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p:cSld name="Section title">
    <p:spTree>
      <p:nvGrpSpPr>
        <p:cNvPr id="1" name="Shape 1834"/>
        <p:cNvGrpSpPr/>
        <p:nvPr/>
      </p:nvGrpSpPr>
      <p:grpSpPr>
        <a:xfrm>
          <a:off x="0" y="0"/>
          <a:ext cx="0" cy="0"/>
          <a:chOff x="0" y="0"/>
          <a:chExt cx="0" cy="0"/>
        </a:xfrm>
      </p:grpSpPr>
      <p:sp>
        <p:nvSpPr>
          <p:cNvPr id="1835" name="Google Shape;1835;p321"/>
          <p:cNvSpPr txBox="1">
            <a:spLocks noGrp="1"/>
          </p:cNvSpPr>
          <p:nvPr>
            <p:ph type="title"/>
          </p:nvPr>
        </p:nvSpPr>
        <p:spPr>
          <a:xfrm>
            <a:off x="493143" y="2154141"/>
            <a:ext cx="11290400" cy="1074000"/>
          </a:xfrm>
          <a:prstGeom prst="rect">
            <a:avLst/>
          </a:prstGeom>
          <a:noFill/>
          <a:ln>
            <a:noFill/>
          </a:ln>
        </p:spPr>
        <p:txBody>
          <a:bodyPr spcFirstLastPara="1" wrap="square" lIns="68575" tIns="34275" rIns="68575" bIns="34275" anchor="ctr" anchorCtr="0">
            <a:normAutofit/>
          </a:bodyPr>
          <a:lstStyle>
            <a:lvl1pPr lvl="0" algn="l">
              <a:lnSpc>
                <a:spcPct val="91666"/>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36" name="Google Shape;1836;p321"/>
          <p:cNvSpPr txBox="1">
            <a:spLocks noGrp="1"/>
          </p:cNvSpPr>
          <p:nvPr>
            <p:ph type="subTitle" idx="1"/>
          </p:nvPr>
        </p:nvSpPr>
        <p:spPr>
          <a:xfrm>
            <a:off x="493143" y="3867076"/>
            <a:ext cx="6241200" cy="7880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17189220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1837"/>
        <p:cNvGrpSpPr/>
        <p:nvPr/>
      </p:nvGrpSpPr>
      <p:grpSpPr>
        <a:xfrm>
          <a:off x="0" y="0"/>
          <a:ext cx="0" cy="0"/>
          <a:chOff x="0" y="0"/>
          <a:chExt cx="0" cy="0"/>
        </a:xfrm>
      </p:grpSpPr>
      <p:sp>
        <p:nvSpPr>
          <p:cNvPr id="1838" name="Google Shape;1838;p322"/>
          <p:cNvSpPr>
            <a:spLocks noGrp="1"/>
          </p:cNvSpPr>
          <p:nvPr>
            <p:ph type="pic" idx="2"/>
          </p:nvPr>
        </p:nvSpPr>
        <p:spPr>
          <a:xfrm>
            <a:off x="7081837" y="0"/>
            <a:ext cx="5110000" cy="6858000"/>
          </a:xfrm>
          <a:prstGeom prst="rect">
            <a:avLst/>
          </a:prstGeom>
          <a:noFill/>
          <a:ln>
            <a:noFill/>
          </a:ln>
        </p:spPr>
      </p:sp>
      <p:sp>
        <p:nvSpPr>
          <p:cNvPr id="1839" name="Google Shape;1839;p322"/>
          <p:cNvSpPr txBox="1">
            <a:spLocks noGrp="1"/>
          </p:cNvSpPr>
          <p:nvPr>
            <p:ph type="title"/>
          </p:nvPr>
        </p:nvSpPr>
        <p:spPr>
          <a:xfrm>
            <a:off x="608249" y="202225"/>
            <a:ext cx="60284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0" name="Google Shape;1840;p322"/>
          <p:cNvSpPr txBox="1">
            <a:spLocks noGrp="1"/>
          </p:cNvSpPr>
          <p:nvPr>
            <p:ph type="body" idx="1"/>
          </p:nvPr>
        </p:nvSpPr>
        <p:spPr>
          <a:xfrm>
            <a:off x="608249" y="1388963"/>
            <a:ext cx="66504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42900" algn="l">
              <a:lnSpc>
                <a:spcPct val="133333"/>
              </a:lnSpc>
              <a:spcBef>
                <a:spcPts val="667"/>
              </a:spcBef>
              <a:spcAft>
                <a:spcPts val="0"/>
              </a:spcAft>
              <a:buClr>
                <a:schemeClr val="dk1"/>
              </a:buClr>
              <a:buSzPts val="1800"/>
              <a:buChar char="•"/>
              <a:defRPr/>
            </a:lvl2pPr>
            <a:lvl3pPr marL="1371600" lvl="2" indent="-342900" algn="l">
              <a:lnSpc>
                <a:spcPct val="116666"/>
              </a:lnSpc>
              <a:spcBef>
                <a:spcPts val="667"/>
              </a:spcBef>
              <a:spcAft>
                <a:spcPts val="0"/>
              </a:spcAft>
              <a:buClr>
                <a:schemeClr val="dk1"/>
              </a:buClr>
              <a:buSzPts val="1800"/>
              <a:buChar char="•"/>
              <a:defRPr/>
            </a:lvl3pPr>
            <a:lvl4pPr marL="1828800" lvl="3" indent="-342900" algn="l">
              <a:lnSpc>
                <a:spcPct val="87500"/>
              </a:lnSpc>
              <a:spcBef>
                <a:spcPts val="667"/>
              </a:spcBef>
              <a:spcAft>
                <a:spcPts val="0"/>
              </a:spcAft>
              <a:buClr>
                <a:schemeClr val="dk1"/>
              </a:buClr>
              <a:buSzPts val="1800"/>
              <a:buChar char="•"/>
              <a:defRPr/>
            </a:lvl4pPr>
            <a:lvl5pPr marL="2286000" lvl="4" indent="-342900" algn="l">
              <a:lnSpc>
                <a:spcPct val="875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841" name="Google Shape;1841;p322"/>
          <p:cNvPicPr preferRelativeResize="0"/>
          <p:nvPr/>
        </p:nvPicPr>
        <p:blipFill rotWithShape="1">
          <a:blip r:embed="rId2">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70629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44"/>
        <p:cNvGrpSpPr/>
        <p:nvPr/>
      </p:nvGrpSpPr>
      <p:grpSpPr>
        <a:xfrm>
          <a:off x="0" y="0"/>
          <a:ext cx="0" cy="0"/>
          <a:chOff x="0" y="0"/>
          <a:chExt cx="0" cy="0"/>
        </a:xfrm>
      </p:grpSpPr>
    </p:spTree>
    <p:extLst>
      <p:ext uri="{BB962C8B-B14F-4D97-AF65-F5344CB8AC3E}">
        <p14:creationId xmlns:p14="http://schemas.microsoft.com/office/powerpoint/2010/main" val="1120573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845"/>
        <p:cNvGrpSpPr/>
        <p:nvPr/>
      </p:nvGrpSpPr>
      <p:grpSpPr>
        <a:xfrm>
          <a:off x="0" y="0"/>
          <a:ext cx="0" cy="0"/>
          <a:chOff x="0" y="0"/>
          <a:chExt cx="0" cy="0"/>
        </a:xfrm>
      </p:grpSpPr>
    </p:spTree>
    <p:extLst>
      <p:ext uri="{BB962C8B-B14F-4D97-AF65-F5344CB8AC3E}">
        <p14:creationId xmlns:p14="http://schemas.microsoft.com/office/powerpoint/2010/main" val="309507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aint Splatter">
  <p:cSld name="Paint Splatter">
    <p:spTree>
      <p:nvGrpSpPr>
        <p:cNvPr id="1" name="Shape 1788"/>
        <p:cNvGrpSpPr/>
        <p:nvPr/>
      </p:nvGrpSpPr>
      <p:grpSpPr>
        <a:xfrm>
          <a:off x="0" y="0"/>
          <a:ext cx="0" cy="0"/>
          <a:chOff x="0" y="0"/>
          <a:chExt cx="0" cy="0"/>
        </a:xfrm>
      </p:grpSpPr>
      <p:pic>
        <p:nvPicPr>
          <p:cNvPr id="1789" name="Google Shape;1789;p261"/>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1790" name="Google Shape;1790;p261"/>
          <p:cNvSpPr/>
          <p:nvPr/>
        </p:nvSpPr>
        <p:spPr>
          <a:xfrm rot="10800000" flipH="1">
            <a:off x="838200" y="3481332"/>
            <a:ext cx="9066451" cy="756625"/>
          </a:xfrm>
          <a:prstGeom prst="round1Rect">
            <a:avLst>
              <a:gd name="adj" fmla="val 50000"/>
            </a:avLst>
          </a:prstGeom>
          <a:solidFill>
            <a:srgbClr val="0075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1" name="Google Shape;1791;p261"/>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lvl1pPr marR="0" lvl="0" algn="l" rtl="0">
              <a:lnSpc>
                <a:spcPct val="102083"/>
              </a:lnSpc>
              <a:spcBef>
                <a:spcPts val="0"/>
              </a:spcBef>
              <a:spcAft>
                <a:spcPts val="0"/>
              </a:spcAft>
              <a:buClr>
                <a:srgbClr val="005E85"/>
              </a:buClr>
              <a:buSzPts val="4800"/>
              <a:buFont typeface="Barlow Medium"/>
              <a:buNone/>
              <a:defRPr sz="4800" b="0" i="0" u="none" strike="noStrike" cap="none">
                <a:solidFill>
                  <a:srgbClr val="005E85"/>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92" name="Google Shape;1792;p261"/>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lvl1pPr marR="0" lvl="0" algn="l" rtl="0">
              <a:lnSpc>
                <a:spcPct val="104761"/>
              </a:lnSpc>
              <a:spcBef>
                <a:spcPts val="0"/>
              </a:spcBef>
              <a:spcAft>
                <a:spcPts val="0"/>
              </a:spcAft>
              <a:buClr>
                <a:schemeClr val="lt1"/>
              </a:buClr>
              <a:buSzPts val="2100"/>
              <a:buFont typeface="Arial"/>
              <a:buNone/>
              <a:defRPr sz="2100" b="1" i="0" u="none" strike="noStrike" cap="none">
                <a:solidFill>
                  <a:schemeClr val="lt1"/>
                </a:solidFill>
                <a:latin typeface="Barlow"/>
                <a:ea typeface="Barlow"/>
                <a:cs typeface="Barlow"/>
                <a:sym typeface="Barlow"/>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793" name="Google Shape;1793;p261"/>
          <p:cNvPicPr preferRelativeResize="0"/>
          <p:nvPr/>
        </p:nvPicPr>
        <p:blipFill rotWithShape="1">
          <a:blip r:embed="rId3">
            <a:alphaModFix/>
          </a:blip>
          <a:srcRect/>
          <a:stretch/>
        </p:blipFill>
        <p:spPr>
          <a:xfrm>
            <a:off x="7223758" y="5081532"/>
            <a:ext cx="5076616" cy="1776075"/>
          </a:xfrm>
          <a:prstGeom prst="rect">
            <a:avLst/>
          </a:prstGeom>
          <a:noFill/>
          <a:ln>
            <a:noFill/>
          </a:ln>
        </p:spPr>
      </p:pic>
      <p:pic>
        <p:nvPicPr>
          <p:cNvPr id="1794" name="Google Shape;1794;p261"/>
          <p:cNvPicPr preferRelativeResize="0"/>
          <p:nvPr/>
        </p:nvPicPr>
        <p:blipFill rotWithShape="1">
          <a:blip r:embed="rId4">
            <a:alphaModFix/>
          </a:blip>
          <a:srcRect/>
          <a:stretch/>
        </p:blipFill>
        <p:spPr>
          <a:xfrm>
            <a:off x="6604486" y="5519134"/>
            <a:ext cx="1022412" cy="1022412"/>
          </a:xfrm>
          <a:prstGeom prst="rect">
            <a:avLst/>
          </a:prstGeom>
          <a:noFill/>
          <a:ln>
            <a:noFill/>
          </a:ln>
        </p:spPr>
      </p:pic>
    </p:spTree>
    <p:extLst>
      <p:ext uri="{BB962C8B-B14F-4D97-AF65-F5344CB8AC3E}">
        <p14:creationId xmlns:p14="http://schemas.microsoft.com/office/powerpoint/2010/main" val="1330717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_TITLE_CDC_with_tagline">
  <p:cSld name="4_TITLE_CDC_with_tagline">
    <p:bg>
      <p:bgPr>
        <a:solidFill>
          <a:schemeClr val="lt2"/>
        </a:solidFill>
        <a:effectLst/>
      </p:bgPr>
    </p:bg>
    <p:spTree>
      <p:nvGrpSpPr>
        <p:cNvPr id="1" name="Shape 1846"/>
        <p:cNvGrpSpPr/>
        <p:nvPr/>
      </p:nvGrpSpPr>
      <p:grpSpPr>
        <a:xfrm>
          <a:off x="0" y="0"/>
          <a:ext cx="0" cy="0"/>
          <a:chOff x="0" y="0"/>
          <a:chExt cx="0" cy="0"/>
        </a:xfrm>
      </p:grpSpPr>
      <p:grpSp>
        <p:nvGrpSpPr>
          <p:cNvPr id="1847" name="Google Shape;1847;p324"/>
          <p:cNvGrpSpPr/>
          <p:nvPr/>
        </p:nvGrpSpPr>
        <p:grpSpPr>
          <a:xfrm>
            <a:off x="1" y="-48"/>
            <a:ext cx="12192036" cy="1159269"/>
            <a:chOff x="0" y="1079970"/>
            <a:chExt cx="7112100" cy="224520"/>
          </a:xfrm>
        </p:grpSpPr>
        <p:sp>
          <p:nvSpPr>
            <p:cNvPr id="1848" name="Google Shape;1848;p324"/>
            <p:cNvSpPr/>
            <p:nvPr/>
          </p:nvSpPr>
          <p:spPr>
            <a:xfrm>
              <a:off x="0" y="1079970"/>
              <a:ext cx="7112100" cy="224400"/>
            </a:xfrm>
            <a:prstGeom prst="rect">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nvGrpSpPr>
            <p:cNvPr id="1849" name="Google Shape;1849;p324"/>
            <p:cNvGrpSpPr/>
            <p:nvPr/>
          </p:nvGrpSpPr>
          <p:grpSpPr>
            <a:xfrm>
              <a:off x="430" y="1080101"/>
              <a:ext cx="5345519" cy="224389"/>
              <a:chOff x="1771" y="389"/>
              <a:chExt cx="18815624" cy="665249"/>
            </a:xfrm>
          </p:grpSpPr>
          <p:sp>
            <p:nvSpPr>
              <p:cNvPr id="1850" name="Google Shape;1850;p324"/>
              <p:cNvSpPr/>
              <p:nvPr/>
            </p:nvSpPr>
            <p:spPr>
              <a:xfrm>
                <a:off x="1771" y="389"/>
                <a:ext cx="2012858" cy="665249"/>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51" name="Google Shape;1851;p324"/>
              <p:cNvSpPr/>
              <p:nvPr/>
            </p:nvSpPr>
            <p:spPr>
              <a:xfrm>
                <a:off x="1267572" y="389"/>
                <a:ext cx="3829200" cy="6648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52" name="Google Shape;1852;p324"/>
              <p:cNvSpPr/>
              <p:nvPr/>
            </p:nvSpPr>
            <p:spPr>
              <a:xfrm>
                <a:off x="4209773" y="389"/>
                <a:ext cx="4996800" cy="6648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53" name="Google Shape;1853;p324"/>
              <p:cNvSpPr/>
              <p:nvPr/>
            </p:nvSpPr>
            <p:spPr>
              <a:xfrm>
                <a:off x="8136570" y="389"/>
                <a:ext cx="6026700" cy="6648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54" name="Google Shape;1854;p324"/>
              <p:cNvSpPr/>
              <p:nvPr/>
            </p:nvSpPr>
            <p:spPr>
              <a:xfrm>
                <a:off x="15172395" y="389"/>
                <a:ext cx="3645000" cy="664800"/>
              </a:xfrm>
              <a:prstGeom prst="parallelogram">
                <a:avLst>
                  <a:gd name="adj" fmla="val 25000"/>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grpSp>
      <p:sp>
        <p:nvSpPr>
          <p:cNvPr id="1855" name="Google Shape;1855;p324"/>
          <p:cNvSpPr txBox="1">
            <a:spLocks noGrp="1"/>
          </p:cNvSpPr>
          <p:nvPr>
            <p:ph type="title"/>
          </p:nvPr>
        </p:nvSpPr>
        <p:spPr>
          <a:xfrm>
            <a:off x="609600" y="1184275"/>
            <a:ext cx="10972800" cy="1169200"/>
          </a:xfrm>
          <a:prstGeom prst="rect">
            <a:avLst/>
          </a:prstGeom>
          <a:noFill/>
          <a:ln>
            <a:noFill/>
          </a:ln>
        </p:spPr>
        <p:txBody>
          <a:bodyPr spcFirstLastPara="1" wrap="square" lIns="91425" tIns="45700" rIns="91425" bIns="45700" anchor="ctr"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0057B7"/>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856" name="Google Shape;1856;p324"/>
          <p:cNvSpPr txBox="1">
            <a:spLocks noGrp="1"/>
          </p:cNvSpPr>
          <p:nvPr>
            <p:ph type="subTitle" idx="1"/>
          </p:nvPr>
        </p:nvSpPr>
        <p:spPr>
          <a:xfrm>
            <a:off x="609600" y="2859349"/>
            <a:ext cx="85344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533"/>
              </a:spcBef>
              <a:spcAft>
                <a:spcPts val="0"/>
              </a:spcAft>
              <a:buSzPts val="2000"/>
              <a:buNone/>
              <a:defRPr sz="2667" b="1">
                <a:solidFill>
                  <a:srgbClr val="0057B7"/>
                </a:solidFill>
                <a:latin typeface="Calibri"/>
                <a:ea typeface="Calibri"/>
                <a:cs typeface="Calibri"/>
                <a:sym typeface="Calibri"/>
              </a:defRPr>
            </a:lvl1pPr>
            <a:lvl2pPr lvl="1" algn="ctr">
              <a:lnSpc>
                <a:spcPct val="100000"/>
              </a:lnSpc>
              <a:spcBef>
                <a:spcPts val="667"/>
              </a:spcBef>
              <a:spcAft>
                <a:spcPts val="0"/>
              </a:spcAft>
              <a:buSzPts val="2800"/>
              <a:buNone/>
              <a:defRPr>
                <a:solidFill>
                  <a:srgbClr val="8898E5"/>
                </a:solidFill>
              </a:defRPr>
            </a:lvl2pPr>
            <a:lvl3pPr lvl="2" algn="ctr">
              <a:lnSpc>
                <a:spcPct val="100000"/>
              </a:lnSpc>
              <a:spcBef>
                <a:spcPts val="667"/>
              </a:spcBef>
              <a:spcAft>
                <a:spcPts val="0"/>
              </a:spcAft>
              <a:buClr>
                <a:srgbClr val="8898E5"/>
              </a:buClr>
              <a:buSzPts val="2400"/>
              <a:buNone/>
              <a:defRPr>
                <a:solidFill>
                  <a:srgbClr val="8898E5"/>
                </a:solidFill>
              </a:defRPr>
            </a:lvl3pPr>
            <a:lvl4pPr lvl="3" algn="ctr">
              <a:lnSpc>
                <a:spcPct val="100000"/>
              </a:lnSpc>
              <a:spcBef>
                <a:spcPts val="533"/>
              </a:spcBef>
              <a:spcAft>
                <a:spcPts val="0"/>
              </a:spcAft>
              <a:buClr>
                <a:srgbClr val="8898E5"/>
              </a:buClr>
              <a:buSzPts val="2000"/>
              <a:buNone/>
              <a:defRPr>
                <a:solidFill>
                  <a:srgbClr val="8898E5"/>
                </a:solidFill>
              </a:defRPr>
            </a:lvl4pPr>
            <a:lvl5pPr lvl="4" algn="ctr">
              <a:lnSpc>
                <a:spcPct val="100000"/>
              </a:lnSpc>
              <a:spcBef>
                <a:spcPts val="533"/>
              </a:spcBef>
              <a:spcAft>
                <a:spcPts val="0"/>
              </a:spcAft>
              <a:buClr>
                <a:srgbClr val="8898E5"/>
              </a:buClr>
              <a:buSzPts val="2000"/>
              <a:buNone/>
              <a:defRPr>
                <a:solidFill>
                  <a:srgbClr val="8898E5"/>
                </a:solidFill>
              </a:defRPr>
            </a:lvl5pPr>
            <a:lvl6pPr lvl="5" algn="ctr">
              <a:lnSpc>
                <a:spcPct val="100000"/>
              </a:lnSpc>
              <a:spcBef>
                <a:spcPts val="533"/>
              </a:spcBef>
              <a:spcAft>
                <a:spcPts val="0"/>
              </a:spcAft>
              <a:buClr>
                <a:srgbClr val="8898E5"/>
              </a:buClr>
              <a:buSzPts val="2000"/>
              <a:buNone/>
              <a:defRPr>
                <a:solidFill>
                  <a:srgbClr val="8898E5"/>
                </a:solidFill>
              </a:defRPr>
            </a:lvl6pPr>
            <a:lvl7pPr lvl="6" algn="ctr">
              <a:lnSpc>
                <a:spcPct val="100000"/>
              </a:lnSpc>
              <a:spcBef>
                <a:spcPts val="533"/>
              </a:spcBef>
              <a:spcAft>
                <a:spcPts val="0"/>
              </a:spcAft>
              <a:buClr>
                <a:srgbClr val="8898E5"/>
              </a:buClr>
              <a:buSzPts val="2000"/>
              <a:buNone/>
              <a:defRPr>
                <a:solidFill>
                  <a:srgbClr val="8898E5"/>
                </a:solidFill>
              </a:defRPr>
            </a:lvl7pPr>
            <a:lvl8pPr lvl="7" algn="ctr">
              <a:lnSpc>
                <a:spcPct val="100000"/>
              </a:lnSpc>
              <a:spcBef>
                <a:spcPts val="533"/>
              </a:spcBef>
              <a:spcAft>
                <a:spcPts val="0"/>
              </a:spcAft>
              <a:buClr>
                <a:srgbClr val="8898E5"/>
              </a:buClr>
              <a:buSzPts val="2000"/>
              <a:buNone/>
              <a:defRPr>
                <a:solidFill>
                  <a:srgbClr val="8898E5"/>
                </a:solidFill>
              </a:defRPr>
            </a:lvl8pPr>
            <a:lvl9pPr lvl="8" algn="ctr">
              <a:lnSpc>
                <a:spcPct val="100000"/>
              </a:lnSpc>
              <a:spcBef>
                <a:spcPts val="533"/>
              </a:spcBef>
              <a:spcAft>
                <a:spcPts val="0"/>
              </a:spcAft>
              <a:buClr>
                <a:srgbClr val="8898E5"/>
              </a:buClr>
              <a:buSzPts val="2000"/>
              <a:buNone/>
              <a:defRPr>
                <a:solidFill>
                  <a:srgbClr val="8898E5"/>
                </a:solidFill>
              </a:defRPr>
            </a:lvl9pPr>
          </a:lstStyle>
          <a:p>
            <a:endParaRPr/>
          </a:p>
        </p:txBody>
      </p:sp>
      <p:sp>
        <p:nvSpPr>
          <p:cNvPr id="1857" name="Google Shape;1857;p324"/>
          <p:cNvSpPr txBox="1">
            <a:spLocks noGrp="1"/>
          </p:cNvSpPr>
          <p:nvPr>
            <p:ph type="body" idx="2"/>
          </p:nvPr>
        </p:nvSpPr>
        <p:spPr>
          <a:xfrm>
            <a:off x="609600" y="3946019"/>
            <a:ext cx="8534400" cy="1295600"/>
          </a:xfrm>
          <a:prstGeom prst="rect">
            <a:avLst/>
          </a:prstGeom>
          <a:noFill/>
          <a:ln>
            <a:noFill/>
          </a:ln>
        </p:spPr>
        <p:txBody>
          <a:bodyPr spcFirstLastPara="1" wrap="square" lIns="91425" tIns="45700" rIns="91425" bIns="45700" anchor="t" anchorCtr="0">
            <a:noAutofit/>
          </a:bodyPr>
          <a:lstStyle>
            <a:lvl1pPr marL="457200" lvl="0" indent="-228600" algn="l">
              <a:lnSpc>
                <a:spcPct val="111111"/>
              </a:lnSpc>
              <a:spcBef>
                <a:spcPts val="533"/>
              </a:spcBef>
              <a:spcAft>
                <a:spcPts val="0"/>
              </a:spcAft>
              <a:buSzPts val="1800"/>
              <a:buNone/>
              <a:defRPr sz="2400">
                <a:solidFill>
                  <a:srgbClr val="1D1D1D"/>
                </a:solidFill>
                <a:latin typeface="Calibri"/>
                <a:ea typeface="Calibri"/>
                <a:cs typeface="Calibri"/>
                <a:sym typeface="Calibri"/>
              </a:defRPr>
            </a:lvl1pPr>
            <a:lvl2pPr marL="914400" lvl="1" indent="-406400" algn="ctr">
              <a:lnSpc>
                <a:spcPct val="100000"/>
              </a:lnSpc>
              <a:spcBef>
                <a:spcPts val="667"/>
              </a:spcBef>
              <a:spcAft>
                <a:spcPts val="0"/>
              </a:spcAft>
              <a:buSzPts val="2800"/>
              <a:buChar char="–"/>
              <a:defRPr>
                <a:solidFill>
                  <a:schemeClr val="dk2"/>
                </a:solidFill>
              </a:defRPr>
            </a:lvl2pPr>
            <a:lvl3pPr marL="1371600" lvl="2" indent="-381000" algn="ctr">
              <a:lnSpc>
                <a:spcPct val="100000"/>
              </a:lnSpc>
              <a:spcBef>
                <a:spcPts val="667"/>
              </a:spcBef>
              <a:spcAft>
                <a:spcPts val="0"/>
              </a:spcAft>
              <a:buClr>
                <a:schemeClr val="dk2"/>
              </a:buClr>
              <a:buSzPts val="2400"/>
              <a:buChar char="•"/>
              <a:defRPr>
                <a:solidFill>
                  <a:schemeClr val="dk2"/>
                </a:solidFill>
              </a:defRPr>
            </a:lvl3pPr>
            <a:lvl4pPr marL="1828800" lvl="3" indent="-355600" algn="ctr">
              <a:lnSpc>
                <a:spcPct val="100000"/>
              </a:lnSpc>
              <a:spcBef>
                <a:spcPts val="533"/>
              </a:spcBef>
              <a:spcAft>
                <a:spcPts val="0"/>
              </a:spcAft>
              <a:buClr>
                <a:schemeClr val="dk2"/>
              </a:buClr>
              <a:buSzPts val="2000"/>
              <a:buChar char="–"/>
              <a:defRPr>
                <a:solidFill>
                  <a:schemeClr val="dk2"/>
                </a:solidFill>
              </a:defRPr>
            </a:lvl4pPr>
            <a:lvl5pPr marL="2286000" lvl="4" indent="-355600" algn="ctr">
              <a:lnSpc>
                <a:spcPct val="100000"/>
              </a:lnSpc>
              <a:spcBef>
                <a:spcPts val="533"/>
              </a:spcBef>
              <a:spcAft>
                <a:spcPts val="0"/>
              </a:spcAft>
              <a:buClr>
                <a:schemeClr val="dk2"/>
              </a:buClr>
              <a:buSzPts val="2000"/>
              <a:buChar char="»"/>
              <a:defRPr>
                <a:solidFill>
                  <a:schemeClr val="dk2"/>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sp>
        <p:nvSpPr>
          <p:cNvPr id="1858" name="Google Shape;1858;p324"/>
          <p:cNvSpPr txBox="1">
            <a:spLocks noGrp="1"/>
          </p:cNvSpPr>
          <p:nvPr>
            <p:ph type="body" idx="3"/>
          </p:nvPr>
        </p:nvSpPr>
        <p:spPr>
          <a:xfrm>
            <a:off x="609600" y="372533"/>
            <a:ext cx="9211600" cy="542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533"/>
              </a:spcBef>
              <a:spcAft>
                <a:spcPts val="0"/>
              </a:spcAft>
              <a:buSzPts val="1800"/>
              <a:buNone/>
              <a:defRPr sz="2400">
                <a:solidFill>
                  <a:schemeClr val="lt1"/>
                </a:solidFill>
              </a:defRPr>
            </a:lvl1pPr>
            <a:lvl2pPr marL="914400" lvl="1" indent="-342900" algn="l">
              <a:lnSpc>
                <a:spcPct val="100000"/>
              </a:lnSpc>
              <a:spcBef>
                <a:spcPts val="533"/>
              </a:spcBef>
              <a:spcAft>
                <a:spcPts val="0"/>
              </a:spcAft>
              <a:buSzPts val="1800"/>
              <a:buChar char="–"/>
              <a:defRPr/>
            </a:lvl2pPr>
            <a:lvl3pPr marL="1371600" lvl="2" indent="-342900" algn="l">
              <a:lnSpc>
                <a:spcPct val="100000"/>
              </a:lnSpc>
              <a:spcBef>
                <a:spcPts val="533"/>
              </a:spcBef>
              <a:spcAft>
                <a:spcPts val="0"/>
              </a:spcAft>
              <a:buClr>
                <a:srgbClr val="1D1D1D"/>
              </a:buClr>
              <a:buSzPts val="1800"/>
              <a:buChar char="•"/>
              <a:defRPr/>
            </a:lvl3pPr>
            <a:lvl4pPr marL="1828800" lvl="3" indent="-342900" algn="l">
              <a:lnSpc>
                <a:spcPct val="100000"/>
              </a:lnSpc>
              <a:spcBef>
                <a:spcPts val="533"/>
              </a:spcBef>
              <a:spcAft>
                <a:spcPts val="0"/>
              </a:spcAft>
              <a:buClr>
                <a:srgbClr val="1D1D1D"/>
              </a:buClr>
              <a:buSzPts val="1800"/>
              <a:buChar char="–"/>
              <a:defRPr/>
            </a:lvl4pPr>
            <a:lvl5pPr marL="2286000" lvl="4" indent="-342900" algn="l">
              <a:lnSpc>
                <a:spcPct val="100000"/>
              </a:lnSpc>
              <a:spcBef>
                <a:spcPts val="533"/>
              </a:spcBef>
              <a:spcAft>
                <a:spcPts val="0"/>
              </a:spcAft>
              <a:buClr>
                <a:srgbClr val="1D1D1D"/>
              </a:buClr>
              <a:buSzPts val="1800"/>
              <a:buChar char="»"/>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pic>
        <p:nvPicPr>
          <p:cNvPr id="1859" name="Google Shape;1859;p324" descr="Graphical user interface, text, application&#10;&#10;Description automatically generated"/>
          <p:cNvPicPr preferRelativeResize="0"/>
          <p:nvPr/>
        </p:nvPicPr>
        <p:blipFill rotWithShape="1">
          <a:blip r:embed="rId2">
            <a:alphaModFix/>
          </a:blip>
          <a:srcRect l="35506" t="47894" r="12804" b="15734"/>
          <a:stretch/>
        </p:blipFill>
        <p:spPr>
          <a:xfrm>
            <a:off x="10872041" y="216207"/>
            <a:ext cx="1117600" cy="725917"/>
          </a:xfrm>
          <a:prstGeom prst="rect">
            <a:avLst/>
          </a:prstGeom>
          <a:noFill/>
          <a:ln>
            <a:noFill/>
          </a:ln>
        </p:spPr>
      </p:pic>
    </p:spTree>
    <p:extLst>
      <p:ext uri="{BB962C8B-B14F-4D97-AF65-F5344CB8AC3E}">
        <p14:creationId xmlns:p14="http://schemas.microsoft.com/office/powerpoint/2010/main" val="3692564094"/>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8_Data Slide">
  <p:cSld name="8_Data Slide">
    <p:spTree>
      <p:nvGrpSpPr>
        <p:cNvPr id="1" name="Shape 1860"/>
        <p:cNvGrpSpPr/>
        <p:nvPr/>
      </p:nvGrpSpPr>
      <p:grpSpPr>
        <a:xfrm>
          <a:off x="0" y="0"/>
          <a:ext cx="0" cy="0"/>
          <a:chOff x="0" y="0"/>
          <a:chExt cx="0" cy="0"/>
        </a:xfrm>
      </p:grpSpPr>
      <p:sp>
        <p:nvSpPr>
          <p:cNvPr id="1861" name="Google Shape;1861;p325"/>
          <p:cNvSpPr txBox="1">
            <a:spLocks noGrp="1"/>
          </p:cNvSpPr>
          <p:nvPr>
            <p:ph type="body" idx="1"/>
          </p:nvPr>
        </p:nvSpPr>
        <p:spPr>
          <a:xfrm>
            <a:off x="609600" y="1835572"/>
            <a:ext cx="10972800" cy="4176400"/>
          </a:xfrm>
          <a:prstGeom prst="rect">
            <a:avLst/>
          </a:prstGeom>
          <a:noFill/>
          <a:ln>
            <a:noFill/>
          </a:ln>
        </p:spPr>
        <p:txBody>
          <a:bodyPr spcFirstLastPara="1" wrap="square" lIns="91425" tIns="45700" rIns="91425" bIns="45700" anchor="t" anchorCtr="0">
            <a:noAutofit/>
          </a:bodyPr>
          <a:lstStyle>
            <a:lvl1pPr marL="457200" lvl="0" indent="-355600" algn="l">
              <a:lnSpc>
                <a:spcPct val="110000"/>
              </a:lnSpc>
              <a:spcBef>
                <a:spcPts val="533"/>
              </a:spcBef>
              <a:spcAft>
                <a:spcPts val="0"/>
              </a:spcAft>
              <a:buClr>
                <a:srgbClr val="003BC0"/>
              </a:buClr>
              <a:buSzPts val="2000"/>
              <a:buFont typeface="Arial"/>
              <a:buChar char="•"/>
              <a:defRPr sz="2667" b="1">
                <a:solidFill>
                  <a:srgbClr val="1D1D1D"/>
                </a:solidFill>
              </a:defRPr>
            </a:lvl1pPr>
            <a:lvl2pPr marL="914400" lvl="1" indent="-342900" algn="l">
              <a:lnSpc>
                <a:spcPct val="111111"/>
              </a:lnSpc>
              <a:spcBef>
                <a:spcPts val="533"/>
              </a:spcBef>
              <a:spcAft>
                <a:spcPts val="0"/>
              </a:spcAft>
              <a:buClr>
                <a:srgbClr val="005761"/>
              </a:buClr>
              <a:buSzPts val="1800"/>
              <a:buFont typeface="Arial"/>
              <a:buChar char="-"/>
              <a:defRPr sz="2400">
                <a:solidFill>
                  <a:srgbClr val="1D1D1D"/>
                </a:solidFill>
              </a:defRPr>
            </a:lvl2pPr>
            <a:lvl3pPr marL="1371600" lvl="2" indent="-355600" algn="l">
              <a:lnSpc>
                <a:spcPct val="100000"/>
              </a:lnSpc>
              <a:spcBef>
                <a:spcPts val="533"/>
              </a:spcBef>
              <a:spcAft>
                <a:spcPts val="0"/>
              </a:spcAft>
              <a:buClr>
                <a:srgbClr val="5A5A5A"/>
              </a:buClr>
              <a:buSzPts val="2000"/>
              <a:buChar char="•"/>
              <a:defRPr sz="2667">
                <a:solidFill>
                  <a:srgbClr val="1D1D1D"/>
                </a:solidFill>
              </a:defRPr>
            </a:lvl3pPr>
            <a:lvl4pPr marL="1828800" lvl="3" indent="-355600" algn="l">
              <a:lnSpc>
                <a:spcPct val="100000"/>
              </a:lnSpc>
              <a:spcBef>
                <a:spcPts val="533"/>
              </a:spcBef>
              <a:spcAft>
                <a:spcPts val="0"/>
              </a:spcAft>
              <a:buClr>
                <a:srgbClr val="1D1D1D"/>
              </a:buClr>
              <a:buSzPts val="2000"/>
              <a:buChar char="–"/>
              <a:defRPr sz="2667">
                <a:solidFill>
                  <a:srgbClr val="1D1D1D"/>
                </a:solidFill>
              </a:defRPr>
            </a:lvl4pPr>
            <a:lvl5pPr marL="2286000" lvl="4" indent="-355600" algn="l">
              <a:lnSpc>
                <a:spcPct val="100000"/>
              </a:lnSpc>
              <a:spcBef>
                <a:spcPts val="533"/>
              </a:spcBef>
              <a:spcAft>
                <a:spcPts val="0"/>
              </a:spcAft>
              <a:buClr>
                <a:srgbClr val="1D1D1D"/>
              </a:buClr>
              <a:buSzPts val="2000"/>
              <a:buChar char="»"/>
              <a:defRPr sz="2667">
                <a:solidFill>
                  <a:srgbClr val="1D1D1D"/>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sp>
        <p:nvSpPr>
          <p:cNvPr id="1862" name="Google Shape;1862;p325"/>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b"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1E5AAA"/>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grpSp>
        <p:nvGrpSpPr>
          <p:cNvPr id="1863" name="Google Shape;1863;p325"/>
          <p:cNvGrpSpPr/>
          <p:nvPr/>
        </p:nvGrpSpPr>
        <p:grpSpPr>
          <a:xfrm>
            <a:off x="-410" y="6726125"/>
            <a:ext cx="12190820" cy="142595"/>
            <a:chOff x="7355954" y="15880800"/>
            <a:chExt cx="21904923" cy="578400"/>
          </a:xfrm>
        </p:grpSpPr>
        <p:sp>
          <p:nvSpPr>
            <p:cNvPr id="1864" name="Google Shape;1864;p325"/>
            <p:cNvSpPr/>
            <p:nvPr/>
          </p:nvSpPr>
          <p:spPr>
            <a:xfrm rot="10800000" flipH="1">
              <a:off x="21984029" y="15880800"/>
              <a:ext cx="2433000" cy="578400"/>
            </a:xfrm>
            <a:prstGeom prst="rect">
              <a:avLst/>
            </a:prstGeom>
            <a:solidFill>
              <a:srgbClr val="194D93"/>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65" name="Google Shape;1865;p325"/>
            <p:cNvSpPr/>
            <p:nvPr/>
          </p:nvSpPr>
          <p:spPr>
            <a:xfrm rot="10800000" flipH="1">
              <a:off x="24406350" y="15880800"/>
              <a:ext cx="2433000" cy="578400"/>
            </a:xfrm>
            <a:prstGeom prst="rect">
              <a:avLst/>
            </a:prstGeom>
            <a:solidFill>
              <a:srgbClr val="1C56A4"/>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66" name="Google Shape;1866;p325"/>
            <p:cNvSpPr/>
            <p:nvPr/>
          </p:nvSpPr>
          <p:spPr>
            <a:xfrm rot="10800000" flipH="1">
              <a:off x="26827877" y="15880800"/>
              <a:ext cx="2433000" cy="578400"/>
            </a:xfrm>
            <a:prstGeom prst="rect">
              <a:avLst/>
            </a:prstGeom>
            <a:solidFill>
              <a:srgbClr val="1E5DB2"/>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67" name="Google Shape;1867;p325"/>
            <p:cNvSpPr/>
            <p:nvPr/>
          </p:nvSpPr>
          <p:spPr>
            <a:xfrm rot="10800000" flipH="1">
              <a:off x="7355954" y="15880800"/>
              <a:ext cx="14644500" cy="578400"/>
            </a:xfrm>
            <a:prstGeom prst="rect">
              <a:avLst/>
            </a:prstGeom>
            <a:solidFill>
              <a:srgbClr val="164380"/>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grpSp>
    </p:spTree>
    <p:extLst>
      <p:ext uri="{BB962C8B-B14F-4D97-AF65-F5344CB8AC3E}">
        <p14:creationId xmlns:p14="http://schemas.microsoft.com/office/powerpoint/2010/main" val="631700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DIVIDER OPTION 2">
  <p:cSld name="DIVIDER OPTION 2">
    <p:bg>
      <p:bgPr>
        <a:solidFill>
          <a:schemeClr val="lt2"/>
        </a:solidFill>
        <a:effectLst/>
      </p:bgPr>
    </p:bg>
    <p:spTree>
      <p:nvGrpSpPr>
        <p:cNvPr id="1" name="Shape 1868"/>
        <p:cNvGrpSpPr/>
        <p:nvPr/>
      </p:nvGrpSpPr>
      <p:grpSpPr>
        <a:xfrm>
          <a:off x="0" y="0"/>
          <a:ext cx="0" cy="0"/>
          <a:chOff x="0" y="0"/>
          <a:chExt cx="0" cy="0"/>
        </a:xfrm>
      </p:grpSpPr>
      <p:grpSp>
        <p:nvGrpSpPr>
          <p:cNvPr id="1869" name="Google Shape;1869;p326"/>
          <p:cNvGrpSpPr/>
          <p:nvPr/>
        </p:nvGrpSpPr>
        <p:grpSpPr>
          <a:xfrm>
            <a:off x="1" y="-48"/>
            <a:ext cx="12192036" cy="1159269"/>
            <a:chOff x="0" y="1079970"/>
            <a:chExt cx="7112100" cy="224520"/>
          </a:xfrm>
        </p:grpSpPr>
        <p:sp>
          <p:nvSpPr>
            <p:cNvPr id="1870" name="Google Shape;1870;p326"/>
            <p:cNvSpPr/>
            <p:nvPr/>
          </p:nvSpPr>
          <p:spPr>
            <a:xfrm>
              <a:off x="0" y="1079970"/>
              <a:ext cx="7112100" cy="224400"/>
            </a:xfrm>
            <a:prstGeom prst="rect">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nvGrpSpPr>
            <p:cNvPr id="1871" name="Google Shape;1871;p326"/>
            <p:cNvGrpSpPr/>
            <p:nvPr/>
          </p:nvGrpSpPr>
          <p:grpSpPr>
            <a:xfrm>
              <a:off x="430" y="1080101"/>
              <a:ext cx="5345519" cy="224389"/>
              <a:chOff x="1771" y="389"/>
              <a:chExt cx="18815624" cy="665249"/>
            </a:xfrm>
          </p:grpSpPr>
          <p:sp>
            <p:nvSpPr>
              <p:cNvPr id="1872" name="Google Shape;1872;p326"/>
              <p:cNvSpPr/>
              <p:nvPr/>
            </p:nvSpPr>
            <p:spPr>
              <a:xfrm>
                <a:off x="1771" y="389"/>
                <a:ext cx="2012858" cy="665249"/>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73" name="Google Shape;1873;p326"/>
              <p:cNvSpPr/>
              <p:nvPr/>
            </p:nvSpPr>
            <p:spPr>
              <a:xfrm>
                <a:off x="1267572" y="389"/>
                <a:ext cx="3829200" cy="6648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74" name="Google Shape;1874;p326"/>
              <p:cNvSpPr/>
              <p:nvPr/>
            </p:nvSpPr>
            <p:spPr>
              <a:xfrm>
                <a:off x="4209773" y="389"/>
                <a:ext cx="4996800" cy="6648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75" name="Google Shape;1875;p326"/>
              <p:cNvSpPr/>
              <p:nvPr/>
            </p:nvSpPr>
            <p:spPr>
              <a:xfrm>
                <a:off x="8136570" y="389"/>
                <a:ext cx="6026700" cy="6648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76" name="Google Shape;1876;p326"/>
              <p:cNvSpPr/>
              <p:nvPr/>
            </p:nvSpPr>
            <p:spPr>
              <a:xfrm>
                <a:off x="15172395" y="389"/>
                <a:ext cx="3645000" cy="664800"/>
              </a:xfrm>
              <a:prstGeom prst="parallelogram">
                <a:avLst>
                  <a:gd name="adj" fmla="val 25000"/>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grpSp>
      <p:sp>
        <p:nvSpPr>
          <p:cNvPr id="1877" name="Google Shape;1877;p326"/>
          <p:cNvSpPr txBox="1">
            <a:spLocks noGrp="1"/>
          </p:cNvSpPr>
          <p:nvPr>
            <p:ph type="body" idx="1"/>
          </p:nvPr>
        </p:nvSpPr>
        <p:spPr>
          <a:xfrm>
            <a:off x="576263" y="5161212"/>
            <a:ext cx="7772400" cy="426400"/>
          </a:xfrm>
          <a:prstGeom prst="rect">
            <a:avLst/>
          </a:prstGeom>
          <a:noFill/>
          <a:ln>
            <a:noFill/>
          </a:ln>
        </p:spPr>
        <p:txBody>
          <a:bodyPr spcFirstLastPara="1" wrap="square" lIns="91425" tIns="45700" rIns="91425" bIns="45700" anchor="b" anchorCtr="0">
            <a:noAutofit/>
          </a:bodyPr>
          <a:lstStyle>
            <a:lvl1pPr marL="457200" lvl="0" indent="-228600" algn="l">
              <a:lnSpc>
                <a:spcPct val="110000"/>
              </a:lnSpc>
              <a:spcBef>
                <a:spcPts val="400"/>
              </a:spcBef>
              <a:spcAft>
                <a:spcPts val="0"/>
              </a:spcAft>
              <a:buSzPts val="1500"/>
              <a:buNone/>
              <a:defRPr sz="2000">
                <a:solidFill>
                  <a:srgbClr val="000000"/>
                </a:solidFill>
                <a:latin typeface="Calibri"/>
                <a:ea typeface="Calibri"/>
                <a:cs typeface="Calibri"/>
                <a:sym typeface="Calibri"/>
              </a:defRPr>
            </a:lvl1pPr>
            <a:lvl2pPr marL="914400" lvl="1" indent="-228600" algn="l">
              <a:lnSpc>
                <a:spcPct val="100000"/>
              </a:lnSpc>
              <a:spcBef>
                <a:spcPts val="400"/>
              </a:spcBef>
              <a:spcAft>
                <a:spcPts val="0"/>
              </a:spcAft>
              <a:buSzPts val="1400"/>
              <a:buNone/>
              <a:defRPr sz="1867">
                <a:solidFill>
                  <a:srgbClr val="8898E5"/>
                </a:solidFill>
              </a:defRPr>
            </a:lvl2pPr>
            <a:lvl3pPr marL="1371600" lvl="2" indent="-228600" algn="l">
              <a:lnSpc>
                <a:spcPct val="100000"/>
              </a:lnSpc>
              <a:spcBef>
                <a:spcPts val="267"/>
              </a:spcBef>
              <a:spcAft>
                <a:spcPts val="0"/>
              </a:spcAft>
              <a:buClr>
                <a:srgbClr val="8898E5"/>
              </a:buClr>
              <a:buSzPts val="1200"/>
              <a:buNone/>
              <a:defRPr sz="1600">
                <a:solidFill>
                  <a:srgbClr val="8898E5"/>
                </a:solidFill>
              </a:defRPr>
            </a:lvl3pPr>
            <a:lvl4pPr marL="1828800" lvl="3" indent="-228600" algn="l">
              <a:lnSpc>
                <a:spcPct val="100000"/>
              </a:lnSpc>
              <a:spcBef>
                <a:spcPts val="267"/>
              </a:spcBef>
              <a:spcAft>
                <a:spcPts val="0"/>
              </a:spcAft>
              <a:buClr>
                <a:srgbClr val="8898E5"/>
              </a:buClr>
              <a:buSzPts val="1100"/>
              <a:buNone/>
              <a:defRPr sz="1467">
                <a:solidFill>
                  <a:srgbClr val="8898E5"/>
                </a:solidFill>
              </a:defRPr>
            </a:lvl4pPr>
            <a:lvl5pPr marL="2286000" lvl="4" indent="-228600" algn="l">
              <a:lnSpc>
                <a:spcPct val="100000"/>
              </a:lnSpc>
              <a:spcBef>
                <a:spcPts val="267"/>
              </a:spcBef>
              <a:spcAft>
                <a:spcPts val="0"/>
              </a:spcAft>
              <a:buClr>
                <a:srgbClr val="8898E5"/>
              </a:buClr>
              <a:buSzPts val="1100"/>
              <a:buNone/>
              <a:defRPr sz="1467">
                <a:solidFill>
                  <a:srgbClr val="8898E5"/>
                </a:solidFill>
              </a:defRPr>
            </a:lvl5pPr>
            <a:lvl6pPr marL="2743200" lvl="5" indent="-228600" algn="l">
              <a:lnSpc>
                <a:spcPct val="100000"/>
              </a:lnSpc>
              <a:spcBef>
                <a:spcPts val="267"/>
              </a:spcBef>
              <a:spcAft>
                <a:spcPts val="0"/>
              </a:spcAft>
              <a:buClr>
                <a:srgbClr val="8898E5"/>
              </a:buClr>
              <a:buSzPts val="1100"/>
              <a:buNone/>
              <a:defRPr sz="1467">
                <a:solidFill>
                  <a:srgbClr val="8898E5"/>
                </a:solidFill>
              </a:defRPr>
            </a:lvl6pPr>
            <a:lvl7pPr marL="3200400" lvl="6" indent="-228600" algn="l">
              <a:lnSpc>
                <a:spcPct val="100000"/>
              </a:lnSpc>
              <a:spcBef>
                <a:spcPts val="267"/>
              </a:spcBef>
              <a:spcAft>
                <a:spcPts val="0"/>
              </a:spcAft>
              <a:buClr>
                <a:srgbClr val="8898E5"/>
              </a:buClr>
              <a:buSzPts val="1100"/>
              <a:buNone/>
              <a:defRPr sz="1467">
                <a:solidFill>
                  <a:srgbClr val="8898E5"/>
                </a:solidFill>
              </a:defRPr>
            </a:lvl7pPr>
            <a:lvl8pPr marL="3657600" lvl="7" indent="-228600" algn="l">
              <a:lnSpc>
                <a:spcPct val="100000"/>
              </a:lnSpc>
              <a:spcBef>
                <a:spcPts val="267"/>
              </a:spcBef>
              <a:spcAft>
                <a:spcPts val="0"/>
              </a:spcAft>
              <a:buClr>
                <a:srgbClr val="8898E5"/>
              </a:buClr>
              <a:buSzPts val="1100"/>
              <a:buNone/>
              <a:defRPr sz="1467">
                <a:solidFill>
                  <a:srgbClr val="8898E5"/>
                </a:solidFill>
              </a:defRPr>
            </a:lvl8pPr>
            <a:lvl9pPr marL="4114800" lvl="8" indent="-228600" algn="l">
              <a:lnSpc>
                <a:spcPct val="100000"/>
              </a:lnSpc>
              <a:spcBef>
                <a:spcPts val="267"/>
              </a:spcBef>
              <a:spcAft>
                <a:spcPts val="0"/>
              </a:spcAft>
              <a:buClr>
                <a:srgbClr val="8898E5"/>
              </a:buClr>
              <a:buSzPts val="1100"/>
              <a:buNone/>
              <a:defRPr sz="1467">
                <a:solidFill>
                  <a:srgbClr val="8898E5"/>
                </a:solidFill>
              </a:defRPr>
            </a:lvl9pPr>
          </a:lstStyle>
          <a:p>
            <a:endParaRPr/>
          </a:p>
        </p:txBody>
      </p:sp>
      <p:sp>
        <p:nvSpPr>
          <p:cNvPr id="1878" name="Google Shape;1878;p326"/>
          <p:cNvSpPr txBox="1">
            <a:spLocks noGrp="1"/>
          </p:cNvSpPr>
          <p:nvPr>
            <p:ph type="title"/>
          </p:nvPr>
        </p:nvSpPr>
        <p:spPr>
          <a:xfrm>
            <a:off x="584200" y="4094904"/>
            <a:ext cx="10515600" cy="132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800" b="1" i="0" u="none" strike="noStrike" cap="none">
                <a:solidFill>
                  <a:srgbClr val="0057B7"/>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grpSp>
        <p:nvGrpSpPr>
          <p:cNvPr id="1879" name="Google Shape;1879;p326"/>
          <p:cNvGrpSpPr/>
          <p:nvPr/>
        </p:nvGrpSpPr>
        <p:grpSpPr>
          <a:xfrm>
            <a:off x="-410" y="6726125"/>
            <a:ext cx="12190820" cy="142595"/>
            <a:chOff x="7355954" y="15880800"/>
            <a:chExt cx="21904923" cy="578400"/>
          </a:xfrm>
        </p:grpSpPr>
        <p:sp>
          <p:nvSpPr>
            <p:cNvPr id="1880" name="Google Shape;1880;p326"/>
            <p:cNvSpPr/>
            <p:nvPr/>
          </p:nvSpPr>
          <p:spPr>
            <a:xfrm rot="10800000" flipH="1">
              <a:off x="21984029" y="15880800"/>
              <a:ext cx="2433000" cy="578400"/>
            </a:xfrm>
            <a:prstGeom prst="rect">
              <a:avLst/>
            </a:prstGeom>
            <a:solidFill>
              <a:srgbClr val="194D93"/>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81" name="Google Shape;1881;p326"/>
            <p:cNvSpPr/>
            <p:nvPr/>
          </p:nvSpPr>
          <p:spPr>
            <a:xfrm rot="10800000" flipH="1">
              <a:off x="24406350" y="15880800"/>
              <a:ext cx="2433000" cy="578400"/>
            </a:xfrm>
            <a:prstGeom prst="rect">
              <a:avLst/>
            </a:prstGeom>
            <a:solidFill>
              <a:srgbClr val="1C56A4"/>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82" name="Google Shape;1882;p326"/>
            <p:cNvSpPr/>
            <p:nvPr/>
          </p:nvSpPr>
          <p:spPr>
            <a:xfrm rot="10800000" flipH="1">
              <a:off x="26827877" y="15880800"/>
              <a:ext cx="2433000" cy="578400"/>
            </a:xfrm>
            <a:prstGeom prst="rect">
              <a:avLst/>
            </a:prstGeom>
            <a:solidFill>
              <a:srgbClr val="1E5DB2"/>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883" name="Google Shape;1883;p326"/>
            <p:cNvSpPr/>
            <p:nvPr/>
          </p:nvSpPr>
          <p:spPr>
            <a:xfrm rot="10800000" flipH="1">
              <a:off x="7355954" y="15880800"/>
              <a:ext cx="14644500" cy="578400"/>
            </a:xfrm>
            <a:prstGeom prst="rect">
              <a:avLst/>
            </a:prstGeom>
            <a:solidFill>
              <a:srgbClr val="164380"/>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grpSp>
    </p:spTree>
    <p:extLst>
      <p:ext uri="{BB962C8B-B14F-4D97-AF65-F5344CB8AC3E}">
        <p14:creationId xmlns:p14="http://schemas.microsoft.com/office/powerpoint/2010/main" val="28374045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TITLE_CDC_ATSDR">
  <p:cSld name="4_TITLE_CDC_ATSDR">
    <p:bg>
      <p:bgPr>
        <a:solidFill>
          <a:schemeClr val="lt2"/>
        </a:solidFill>
        <a:effectLst/>
      </p:bgPr>
    </p:bg>
    <p:spTree>
      <p:nvGrpSpPr>
        <p:cNvPr id="1" name="Shape 1884"/>
        <p:cNvGrpSpPr/>
        <p:nvPr/>
      </p:nvGrpSpPr>
      <p:grpSpPr>
        <a:xfrm>
          <a:off x="0" y="0"/>
          <a:ext cx="0" cy="0"/>
          <a:chOff x="0" y="0"/>
          <a:chExt cx="0" cy="0"/>
        </a:xfrm>
      </p:grpSpPr>
      <p:grpSp>
        <p:nvGrpSpPr>
          <p:cNvPr id="1885" name="Google Shape;1885;p327"/>
          <p:cNvGrpSpPr/>
          <p:nvPr/>
        </p:nvGrpSpPr>
        <p:grpSpPr>
          <a:xfrm>
            <a:off x="1" y="-48"/>
            <a:ext cx="12192036" cy="1159269"/>
            <a:chOff x="0" y="1079970"/>
            <a:chExt cx="7112100" cy="224520"/>
          </a:xfrm>
        </p:grpSpPr>
        <p:sp>
          <p:nvSpPr>
            <p:cNvPr id="1886" name="Google Shape;1886;p327"/>
            <p:cNvSpPr/>
            <p:nvPr/>
          </p:nvSpPr>
          <p:spPr>
            <a:xfrm>
              <a:off x="0" y="1079970"/>
              <a:ext cx="7112100" cy="224400"/>
            </a:xfrm>
            <a:prstGeom prst="rect">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nvGrpSpPr>
            <p:cNvPr id="1887" name="Google Shape;1887;p327"/>
            <p:cNvGrpSpPr/>
            <p:nvPr/>
          </p:nvGrpSpPr>
          <p:grpSpPr>
            <a:xfrm>
              <a:off x="430" y="1080101"/>
              <a:ext cx="5345519" cy="224389"/>
              <a:chOff x="1771" y="389"/>
              <a:chExt cx="18815624" cy="665249"/>
            </a:xfrm>
          </p:grpSpPr>
          <p:sp>
            <p:nvSpPr>
              <p:cNvPr id="1888" name="Google Shape;1888;p327"/>
              <p:cNvSpPr/>
              <p:nvPr/>
            </p:nvSpPr>
            <p:spPr>
              <a:xfrm>
                <a:off x="1771" y="389"/>
                <a:ext cx="2012858" cy="665249"/>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89" name="Google Shape;1889;p327"/>
              <p:cNvSpPr/>
              <p:nvPr/>
            </p:nvSpPr>
            <p:spPr>
              <a:xfrm>
                <a:off x="1267572" y="389"/>
                <a:ext cx="3829200" cy="6648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90" name="Google Shape;1890;p327"/>
              <p:cNvSpPr/>
              <p:nvPr/>
            </p:nvSpPr>
            <p:spPr>
              <a:xfrm>
                <a:off x="4209773" y="389"/>
                <a:ext cx="4996800" cy="6648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91" name="Google Shape;1891;p327"/>
              <p:cNvSpPr/>
              <p:nvPr/>
            </p:nvSpPr>
            <p:spPr>
              <a:xfrm>
                <a:off x="8136570" y="389"/>
                <a:ext cx="6026700" cy="6648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892" name="Google Shape;1892;p327"/>
              <p:cNvSpPr/>
              <p:nvPr/>
            </p:nvSpPr>
            <p:spPr>
              <a:xfrm>
                <a:off x="15172395" y="389"/>
                <a:ext cx="3645000" cy="664800"/>
              </a:xfrm>
              <a:prstGeom prst="parallelogram">
                <a:avLst>
                  <a:gd name="adj" fmla="val 25000"/>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grpSp>
      <p:sp>
        <p:nvSpPr>
          <p:cNvPr id="1893" name="Google Shape;1893;p327"/>
          <p:cNvSpPr txBox="1">
            <a:spLocks noGrp="1"/>
          </p:cNvSpPr>
          <p:nvPr>
            <p:ph type="title"/>
          </p:nvPr>
        </p:nvSpPr>
        <p:spPr>
          <a:xfrm>
            <a:off x="609600" y="1184275"/>
            <a:ext cx="10972800" cy="1169200"/>
          </a:xfrm>
          <a:prstGeom prst="rect">
            <a:avLst/>
          </a:prstGeom>
          <a:noFill/>
          <a:ln>
            <a:noFill/>
          </a:ln>
        </p:spPr>
        <p:txBody>
          <a:bodyPr spcFirstLastPara="1" wrap="square" lIns="91425" tIns="45700" rIns="91425" bIns="45700" anchor="ctr"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0057B7"/>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894" name="Google Shape;1894;p327"/>
          <p:cNvSpPr txBox="1">
            <a:spLocks noGrp="1"/>
          </p:cNvSpPr>
          <p:nvPr>
            <p:ph type="subTitle" idx="1"/>
          </p:nvPr>
        </p:nvSpPr>
        <p:spPr>
          <a:xfrm>
            <a:off x="609600" y="2859349"/>
            <a:ext cx="85344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533"/>
              </a:spcBef>
              <a:spcAft>
                <a:spcPts val="0"/>
              </a:spcAft>
              <a:buSzPts val="2000"/>
              <a:buNone/>
              <a:defRPr sz="2667" b="1">
                <a:solidFill>
                  <a:srgbClr val="0057B7"/>
                </a:solidFill>
                <a:latin typeface="Calibri"/>
                <a:ea typeface="Calibri"/>
                <a:cs typeface="Calibri"/>
                <a:sym typeface="Calibri"/>
              </a:defRPr>
            </a:lvl1pPr>
            <a:lvl2pPr lvl="1" algn="ctr">
              <a:lnSpc>
                <a:spcPct val="100000"/>
              </a:lnSpc>
              <a:spcBef>
                <a:spcPts val="667"/>
              </a:spcBef>
              <a:spcAft>
                <a:spcPts val="0"/>
              </a:spcAft>
              <a:buSzPts val="2800"/>
              <a:buNone/>
              <a:defRPr>
                <a:solidFill>
                  <a:srgbClr val="8898E5"/>
                </a:solidFill>
              </a:defRPr>
            </a:lvl2pPr>
            <a:lvl3pPr lvl="2" algn="ctr">
              <a:lnSpc>
                <a:spcPct val="100000"/>
              </a:lnSpc>
              <a:spcBef>
                <a:spcPts val="667"/>
              </a:spcBef>
              <a:spcAft>
                <a:spcPts val="0"/>
              </a:spcAft>
              <a:buClr>
                <a:srgbClr val="8898E5"/>
              </a:buClr>
              <a:buSzPts val="2400"/>
              <a:buNone/>
              <a:defRPr>
                <a:solidFill>
                  <a:srgbClr val="8898E5"/>
                </a:solidFill>
              </a:defRPr>
            </a:lvl3pPr>
            <a:lvl4pPr lvl="3" algn="ctr">
              <a:lnSpc>
                <a:spcPct val="100000"/>
              </a:lnSpc>
              <a:spcBef>
                <a:spcPts val="533"/>
              </a:spcBef>
              <a:spcAft>
                <a:spcPts val="0"/>
              </a:spcAft>
              <a:buClr>
                <a:srgbClr val="8898E5"/>
              </a:buClr>
              <a:buSzPts val="2000"/>
              <a:buNone/>
              <a:defRPr>
                <a:solidFill>
                  <a:srgbClr val="8898E5"/>
                </a:solidFill>
              </a:defRPr>
            </a:lvl4pPr>
            <a:lvl5pPr lvl="4" algn="ctr">
              <a:lnSpc>
                <a:spcPct val="100000"/>
              </a:lnSpc>
              <a:spcBef>
                <a:spcPts val="533"/>
              </a:spcBef>
              <a:spcAft>
                <a:spcPts val="0"/>
              </a:spcAft>
              <a:buClr>
                <a:srgbClr val="8898E5"/>
              </a:buClr>
              <a:buSzPts val="2000"/>
              <a:buNone/>
              <a:defRPr>
                <a:solidFill>
                  <a:srgbClr val="8898E5"/>
                </a:solidFill>
              </a:defRPr>
            </a:lvl5pPr>
            <a:lvl6pPr lvl="5" algn="ctr">
              <a:lnSpc>
                <a:spcPct val="100000"/>
              </a:lnSpc>
              <a:spcBef>
                <a:spcPts val="533"/>
              </a:spcBef>
              <a:spcAft>
                <a:spcPts val="0"/>
              </a:spcAft>
              <a:buClr>
                <a:srgbClr val="8898E5"/>
              </a:buClr>
              <a:buSzPts val="2000"/>
              <a:buNone/>
              <a:defRPr>
                <a:solidFill>
                  <a:srgbClr val="8898E5"/>
                </a:solidFill>
              </a:defRPr>
            </a:lvl6pPr>
            <a:lvl7pPr lvl="6" algn="ctr">
              <a:lnSpc>
                <a:spcPct val="100000"/>
              </a:lnSpc>
              <a:spcBef>
                <a:spcPts val="533"/>
              </a:spcBef>
              <a:spcAft>
                <a:spcPts val="0"/>
              </a:spcAft>
              <a:buClr>
                <a:srgbClr val="8898E5"/>
              </a:buClr>
              <a:buSzPts val="2000"/>
              <a:buNone/>
              <a:defRPr>
                <a:solidFill>
                  <a:srgbClr val="8898E5"/>
                </a:solidFill>
              </a:defRPr>
            </a:lvl7pPr>
            <a:lvl8pPr lvl="7" algn="ctr">
              <a:lnSpc>
                <a:spcPct val="100000"/>
              </a:lnSpc>
              <a:spcBef>
                <a:spcPts val="533"/>
              </a:spcBef>
              <a:spcAft>
                <a:spcPts val="0"/>
              </a:spcAft>
              <a:buClr>
                <a:srgbClr val="8898E5"/>
              </a:buClr>
              <a:buSzPts val="2000"/>
              <a:buNone/>
              <a:defRPr>
                <a:solidFill>
                  <a:srgbClr val="8898E5"/>
                </a:solidFill>
              </a:defRPr>
            </a:lvl8pPr>
            <a:lvl9pPr lvl="8" algn="ctr">
              <a:lnSpc>
                <a:spcPct val="100000"/>
              </a:lnSpc>
              <a:spcBef>
                <a:spcPts val="533"/>
              </a:spcBef>
              <a:spcAft>
                <a:spcPts val="0"/>
              </a:spcAft>
              <a:buClr>
                <a:srgbClr val="8898E5"/>
              </a:buClr>
              <a:buSzPts val="2000"/>
              <a:buNone/>
              <a:defRPr>
                <a:solidFill>
                  <a:srgbClr val="8898E5"/>
                </a:solidFill>
              </a:defRPr>
            </a:lvl9pPr>
          </a:lstStyle>
          <a:p>
            <a:endParaRPr/>
          </a:p>
        </p:txBody>
      </p:sp>
      <p:sp>
        <p:nvSpPr>
          <p:cNvPr id="1895" name="Google Shape;1895;p327"/>
          <p:cNvSpPr txBox="1">
            <a:spLocks noGrp="1"/>
          </p:cNvSpPr>
          <p:nvPr>
            <p:ph type="body" idx="2"/>
          </p:nvPr>
        </p:nvSpPr>
        <p:spPr>
          <a:xfrm>
            <a:off x="609600" y="3946019"/>
            <a:ext cx="8534400" cy="1295600"/>
          </a:xfrm>
          <a:prstGeom prst="rect">
            <a:avLst/>
          </a:prstGeom>
          <a:noFill/>
          <a:ln>
            <a:noFill/>
          </a:ln>
        </p:spPr>
        <p:txBody>
          <a:bodyPr spcFirstLastPara="1" wrap="square" lIns="91425" tIns="45700" rIns="91425" bIns="45700" anchor="t" anchorCtr="0">
            <a:noAutofit/>
          </a:bodyPr>
          <a:lstStyle>
            <a:lvl1pPr marL="457200" lvl="0" indent="-228600" algn="l">
              <a:lnSpc>
                <a:spcPct val="111111"/>
              </a:lnSpc>
              <a:spcBef>
                <a:spcPts val="533"/>
              </a:spcBef>
              <a:spcAft>
                <a:spcPts val="0"/>
              </a:spcAft>
              <a:buSzPts val="1800"/>
              <a:buNone/>
              <a:defRPr sz="2400">
                <a:solidFill>
                  <a:srgbClr val="1D1D1D"/>
                </a:solidFill>
                <a:latin typeface="Calibri"/>
                <a:ea typeface="Calibri"/>
                <a:cs typeface="Calibri"/>
                <a:sym typeface="Calibri"/>
              </a:defRPr>
            </a:lvl1pPr>
            <a:lvl2pPr marL="914400" lvl="1" indent="-406400" algn="ctr">
              <a:lnSpc>
                <a:spcPct val="100000"/>
              </a:lnSpc>
              <a:spcBef>
                <a:spcPts val="667"/>
              </a:spcBef>
              <a:spcAft>
                <a:spcPts val="0"/>
              </a:spcAft>
              <a:buSzPts val="2800"/>
              <a:buChar char="–"/>
              <a:defRPr>
                <a:solidFill>
                  <a:schemeClr val="dk2"/>
                </a:solidFill>
              </a:defRPr>
            </a:lvl2pPr>
            <a:lvl3pPr marL="1371600" lvl="2" indent="-381000" algn="ctr">
              <a:lnSpc>
                <a:spcPct val="100000"/>
              </a:lnSpc>
              <a:spcBef>
                <a:spcPts val="667"/>
              </a:spcBef>
              <a:spcAft>
                <a:spcPts val="0"/>
              </a:spcAft>
              <a:buClr>
                <a:schemeClr val="dk2"/>
              </a:buClr>
              <a:buSzPts val="2400"/>
              <a:buChar char="•"/>
              <a:defRPr>
                <a:solidFill>
                  <a:schemeClr val="dk2"/>
                </a:solidFill>
              </a:defRPr>
            </a:lvl3pPr>
            <a:lvl4pPr marL="1828800" lvl="3" indent="-355600" algn="ctr">
              <a:lnSpc>
                <a:spcPct val="100000"/>
              </a:lnSpc>
              <a:spcBef>
                <a:spcPts val="533"/>
              </a:spcBef>
              <a:spcAft>
                <a:spcPts val="0"/>
              </a:spcAft>
              <a:buClr>
                <a:schemeClr val="dk2"/>
              </a:buClr>
              <a:buSzPts val="2000"/>
              <a:buChar char="–"/>
              <a:defRPr>
                <a:solidFill>
                  <a:schemeClr val="dk2"/>
                </a:solidFill>
              </a:defRPr>
            </a:lvl4pPr>
            <a:lvl5pPr marL="2286000" lvl="4" indent="-355600" algn="ctr">
              <a:lnSpc>
                <a:spcPct val="100000"/>
              </a:lnSpc>
              <a:spcBef>
                <a:spcPts val="533"/>
              </a:spcBef>
              <a:spcAft>
                <a:spcPts val="0"/>
              </a:spcAft>
              <a:buClr>
                <a:schemeClr val="dk2"/>
              </a:buClr>
              <a:buSzPts val="2000"/>
              <a:buChar char="»"/>
              <a:defRPr>
                <a:solidFill>
                  <a:schemeClr val="dk2"/>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pic>
        <p:nvPicPr>
          <p:cNvPr id="1896" name="Google Shape;1896;p327" descr="Graphical user interface, text, application&#10;&#10;Description automatically generated"/>
          <p:cNvPicPr preferRelativeResize="0"/>
          <p:nvPr/>
        </p:nvPicPr>
        <p:blipFill rotWithShape="1">
          <a:blip r:embed="rId2">
            <a:alphaModFix/>
          </a:blip>
          <a:srcRect l="35506" t="47894" r="12804" b="15734"/>
          <a:stretch/>
        </p:blipFill>
        <p:spPr>
          <a:xfrm>
            <a:off x="9579283" y="217823"/>
            <a:ext cx="1117600" cy="725917"/>
          </a:xfrm>
          <a:prstGeom prst="rect">
            <a:avLst/>
          </a:prstGeom>
          <a:noFill/>
          <a:ln>
            <a:noFill/>
          </a:ln>
        </p:spPr>
      </p:pic>
      <p:pic>
        <p:nvPicPr>
          <p:cNvPr id="1897" name="Google Shape;1897;p327" descr="A black and white sign&#10;&#10;Description automatically generated with medium confidence"/>
          <p:cNvPicPr preferRelativeResize="0"/>
          <p:nvPr/>
        </p:nvPicPr>
        <p:blipFill rotWithShape="1">
          <a:blip r:embed="rId3">
            <a:alphaModFix/>
          </a:blip>
          <a:srcRect/>
          <a:stretch/>
        </p:blipFill>
        <p:spPr>
          <a:xfrm>
            <a:off x="10861180" y="408811"/>
            <a:ext cx="1041453" cy="319323"/>
          </a:xfrm>
          <a:prstGeom prst="rect">
            <a:avLst/>
          </a:prstGeom>
          <a:noFill/>
          <a:ln>
            <a:noFill/>
          </a:ln>
        </p:spPr>
      </p:pic>
    </p:spTree>
    <p:extLst>
      <p:ext uri="{BB962C8B-B14F-4D97-AF65-F5344CB8AC3E}">
        <p14:creationId xmlns:p14="http://schemas.microsoft.com/office/powerpoint/2010/main" val="2777544457"/>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DIVIDER OPTION 1">
  <p:cSld name="DIVIDER OPTION 1">
    <p:bg>
      <p:bgPr>
        <a:solidFill>
          <a:srgbClr val="0057B7"/>
        </a:solidFill>
        <a:effectLst/>
      </p:bgPr>
    </p:bg>
    <p:spTree>
      <p:nvGrpSpPr>
        <p:cNvPr id="1" name="Shape 1898"/>
        <p:cNvGrpSpPr/>
        <p:nvPr/>
      </p:nvGrpSpPr>
      <p:grpSpPr>
        <a:xfrm>
          <a:off x="0" y="0"/>
          <a:ext cx="0" cy="0"/>
          <a:chOff x="0" y="0"/>
          <a:chExt cx="0" cy="0"/>
        </a:xfrm>
      </p:grpSpPr>
      <p:sp>
        <p:nvSpPr>
          <p:cNvPr id="1899" name="Google Shape;1899;p328"/>
          <p:cNvSpPr txBox="1">
            <a:spLocks noGrp="1"/>
          </p:cNvSpPr>
          <p:nvPr>
            <p:ph type="title"/>
          </p:nvPr>
        </p:nvSpPr>
        <p:spPr>
          <a:xfrm>
            <a:off x="609601" y="4467097"/>
            <a:ext cx="11060000" cy="11620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4800" b="1" i="0" u="none" strike="noStrike" cap="none">
                <a:solidFill>
                  <a:schemeClr val="lt2"/>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900" name="Google Shape;1900;p328"/>
          <p:cNvSpPr txBox="1">
            <a:spLocks noGrp="1"/>
          </p:cNvSpPr>
          <p:nvPr>
            <p:ph type="body" idx="1"/>
          </p:nvPr>
        </p:nvSpPr>
        <p:spPr>
          <a:xfrm>
            <a:off x="609601" y="5900928"/>
            <a:ext cx="10363200" cy="568400"/>
          </a:xfrm>
          <a:prstGeom prst="rect">
            <a:avLst/>
          </a:prstGeom>
          <a:noFill/>
          <a:ln>
            <a:noFill/>
          </a:ln>
        </p:spPr>
        <p:txBody>
          <a:bodyPr spcFirstLastPara="1" wrap="square" lIns="91425" tIns="45700" rIns="91425" bIns="45700" anchor="b" anchorCtr="0">
            <a:noAutofit/>
          </a:bodyPr>
          <a:lstStyle>
            <a:lvl1pPr marL="457200" lvl="0" indent="-228600" algn="l">
              <a:lnSpc>
                <a:spcPct val="110000"/>
              </a:lnSpc>
              <a:spcBef>
                <a:spcPts val="533"/>
              </a:spcBef>
              <a:spcAft>
                <a:spcPts val="0"/>
              </a:spcAft>
              <a:buSzPts val="2000"/>
              <a:buNone/>
              <a:defRPr sz="2667">
                <a:solidFill>
                  <a:schemeClr val="lt2"/>
                </a:solidFill>
                <a:latin typeface="Calibri"/>
                <a:ea typeface="Calibri"/>
                <a:cs typeface="Calibri"/>
                <a:sym typeface="Calibri"/>
              </a:defRPr>
            </a:lvl1pPr>
            <a:lvl2pPr marL="914400" lvl="1" indent="-228600" algn="l">
              <a:lnSpc>
                <a:spcPct val="100000"/>
              </a:lnSpc>
              <a:spcBef>
                <a:spcPts val="533"/>
              </a:spcBef>
              <a:spcAft>
                <a:spcPts val="0"/>
              </a:spcAft>
              <a:buSzPts val="1800"/>
              <a:buNone/>
              <a:defRPr sz="2400">
                <a:solidFill>
                  <a:srgbClr val="8898E5"/>
                </a:solidFill>
              </a:defRPr>
            </a:lvl2pPr>
            <a:lvl3pPr marL="1371600" lvl="2" indent="-228600" algn="l">
              <a:lnSpc>
                <a:spcPct val="100000"/>
              </a:lnSpc>
              <a:spcBef>
                <a:spcPts val="400"/>
              </a:spcBef>
              <a:spcAft>
                <a:spcPts val="0"/>
              </a:spcAft>
              <a:buClr>
                <a:srgbClr val="8898E5"/>
              </a:buClr>
              <a:buSzPts val="1600"/>
              <a:buNone/>
              <a:defRPr sz="2133">
                <a:solidFill>
                  <a:srgbClr val="8898E5"/>
                </a:solidFill>
              </a:defRPr>
            </a:lvl3pPr>
            <a:lvl4pPr marL="1828800" lvl="3" indent="-228600" algn="l">
              <a:lnSpc>
                <a:spcPct val="100000"/>
              </a:lnSpc>
              <a:spcBef>
                <a:spcPts val="400"/>
              </a:spcBef>
              <a:spcAft>
                <a:spcPts val="0"/>
              </a:spcAft>
              <a:buClr>
                <a:srgbClr val="8898E5"/>
              </a:buClr>
              <a:buSzPts val="1400"/>
              <a:buNone/>
              <a:defRPr sz="1867">
                <a:solidFill>
                  <a:srgbClr val="8898E5"/>
                </a:solidFill>
              </a:defRPr>
            </a:lvl4pPr>
            <a:lvl5pPr marL="2286000" lvl="4" indent="-228600" algn="l">
              <a:lnSpc>
                <a:spcPct val="100000"/>
              </a:lnSpc>
              <a:spcBef>
                <a:spcPts val="400"/>
              </a:spcBef>
              <a:spcAft>
                <a:spcPts val="0"/>
              </a:spcAft>
              <a:buClr>
                <a:srgbClr val="8898E5"/>
              </a:buClr>
              <a:buSzPts val="1400"/>
              <a:buNone/>
              <a:defRPr sz="1867">
                <a:solidFill>
                  <a:srgbClr val="8898E5"/>
                </a:solidFill>
              </a:defRPr>
            </a:lvl5pPr>
            <a:lvl6pPr marL="2743200" lvl="5" indent="-228600" algn="l">
              <a:lnSpc>
                <a:spcPct val="100000"/>
              </a:lnSpc>
              <a:spcBef>
                <a:spcPts val="400"/>
              </a:spcBef>
              <a:spcAft>
                <a:spcPts val="0"/>
              </a:spcAft>
              <a:buClr>
                <a:srgbClr val="8898E5"/>
              </a:buClr>
              <a:buSzPts val="1400"/>
              <a:buNone/>
              <a:defRPr sz="1867">
                <a:solidFill>
                  <a:srgbClr val="8898E5"/>
                </a:solidFill>
              </a:defRPr>
            </a:lvl6pPr>
            <a:lvl7pPr marL="3200400" lvl="6" indent="-228600" algn="l">
              <a:lnSpc>
                <a:spcPct val="100000"/>
              </a:lnSpc>
              <a:spcBef>
                <a:spcPts val="400"/>
              </a:spcBef>
              <a:spcAft>
                <a:spcPts val="0"/>
              </a:spcAft>
              <a:buClr>
                <a:srgbClr val="8898E5"/>
              </a:buClr>
              <a:buSzPts val="1400"/>
              <a:buNone/>
              <a:defRPr sz="1867">
                <a:solidFill>
                  <a:srgbClr val="8898E5"/>
                </a:solidFill>
              </a:defRPr>
            </a:lvl7pPr>
            <a:lvl8pPr marL="3657600" lvl="7" indent="-228600" algn="l">
              <a:lnSpc>
                <a:spcPct val="100000"/>
              </a:lnSpc>
              <a:spcBef>
                <a:spcPts val="400"/>
              </a:spcBef>
              <a:spcAft>
                <a:spcPts val="0"/>
              </a:spcAft>
              <a:buClr>
                <a:srgbClr val="8898E5"/>
              </a:buClr>
              <a:buSzPts val="1400"/>
              <a:buNone/>
              <a:defRPr sz="1867">
                <a:solidFill>
                  <a:srgbClr val="8898E5"/>
                </a:solidFill>
              </a:defRPr>
            </a:lvl8pPr>
            <a:lvl9pPr marL="4114800" lvl="8" indent="-228600" algn="l">
              <a:lnSpc>
                <a:spcPct val="100000"/>
              </a:lnSpc>
              <a:spcBef>
                <a:spcPts val="400"/>
              </a:spcBef>
              <a:spcAft>
                <a:spcPts val="0"/>
              </a:spcAft>
              <a:buClr>
                <a:srgbClr val="8898E5"/>
              </a:buClr>
              <a:buSzPts val="1400"/>
              <a:buNone/>
              <a:defRPr sz="1867">
                <a:solidFill>
                  <a:srgbClr val="8898E5"/>
                </a:solidFill>
              </a:defRPr>
            </a:lvl9pPr>
          </a:lstStyle>
          <a:p>
            <a:endParaRPr/>
          </a:p>
        </p:txBody>
      </p:sp>
    </p:spTree>
    <p:extLst>
      <p:ext uri="{BB962C8B-B14F-4D97-AF65-F5344CB8AC3E}">
        <p14:creationId xmlns:p14="http://schemas.microsoft.com/office/powerpoint/2010/main" val="2230786388"/>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S 2-sides">
  <p:cSld name="BULLETS 2-sides">
    <p:spTree>
      <p:nvGrpSpPr>
        <p:cNvPr id="1" name="Shape 1901"/>
        <p:cNvGrpSpPr/>
        <p:nvPr/>
      </p:nvGrpSpPr>
      <p:grpSpPr>
        <a:xfrm>
          <a:off x="0" y="0"/>
          <a:ext cx="0" cy="0"/>
          <a:chOff x="0" y="0"/>
          <a:chExt cx="0" cy="0"/>
        </a:xfrm>
      </p:grpSpPr>
      <p:sp>
        <p:nvSpPr>
          <p:cNvPr id="1902" name="Google Shape;1902;p329"/>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b"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1E5AAA"/>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903" name="Google Shape;1903;p329"/>
          <p:cNvSpPr txBox="1">
            <a:spLocks noGrp="1"/>
          </p:cNvSpPr>
          <p:nvPr>
            <p:ph type="body" idx="1"/>
          </p:nvPr>
        </p:nvSpPr>
        <p:spPr>
          <a:xfrm>
            <a:off x="609600" y="1811867"/>
            <a:ext cx="5186000" cy="44216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533"/>
              </a:spcBef>
              <a:spcAft>
                <a:spcPts val="0"/>
              </a:spcAft>
              <a:buClr>
                <a:srgbClr val="003BC0"/>
              </a:buClr>
              <a:buSzPts val="2000"/>
              <a:buFont typeface="Arial"/>
              <a:buChar char="•"/>
              <a:defRPr sz="2667" b="1">
                <a:solidFill>
                  <a:srgbClr val="1D1D1D"/>
                </a:solidFill>
              </a:defRPr>
            </a:lvl1pPr>
            <a:lvl2pPr marL="914400" lvl="1" indent="-342900" algn="l">
              <a:lnSpc>
                <a:spcPct val="100000"/>
              </a:lnSpc>
              <a:spcBef>
                <a:spcPts val="533"/>
              </a:spcBef>
              <a:spcAft>
                <a:spcPts val="0"/>
              </a:spcAft>
              <a:buClr>
                <a:srgbClr val="005761"/>
              </a:buClr>
              <a:buSzPts val="1800"/>
              <a:buFont typeface="Arial"/>
              <a:buChar char="-"/>
              <a:defRPr sz="2400">
                <a:solidFill>
                  <a:srgbClr val="1D1D1D"/>
                </a:solidFill>
              </a:defRPr>
            </a:lvl2pPr>
            <a:lvl3pPr marL="1371600" lvl="2" indent="-330200" algn="l">
              <a:lnSpc>
                <a:spcPct val="100000"/>
              </a:lnSpc>
              <a:spcBef>
                <a:spcPts val="400"/>
              </a:spcBef>
              <a:spcAft>
                <a:spcPts val="0"/>
              </a:spcAft>
              <a:buClr>
                <a:srgbClr val="1D1D1D"/>
              </a:buClr>
              <a:buSzPts val="1600"/>
              <a:buChar char="•"/>
              <a:defRPr sz="2133">
                <a:solidFill>
                  <a:srgbClr val="1D1D1D"/>
                </a:solidFill>
              </a:defRPr>
            </a:lvl3pPr>
            <a:lvl4pPr marL="1828800" lvl="3" indent="-317500" algn="l">
              <a:lnSpc>
                <a:spcPct val="100000"/>
              </a:lnSpc>
              <a:spcBef>
                <a:spcPts val="400"/>
              </a:spcBef>
              <a:spcAft>
                <a:spcPts val="0"/>
              </a:spcAft>
              <a:buClr>
                <a:srgbClr val="1D1D1D"/>
              </a:buClr>
              <a:buSzPts val="1400"/>
              <a:buChar char="–"/>
              <a:defRPr sz="1867">
                <a:solidFill>
                  <a:srgbClr val="1D1D1D"/>
                </a:solidFill>
              </a:defRPr>
            </a:lvl4pPr>
            <a:lvl5pPr marL="2286000" lvl="4" indent="-317500" algn="l">
              <a:lnSpc>
                <a:spcPct val="100000"/>
              </a:lnSpc>
              <a:spcBef>
                <a:spcPts val="400"/>
              </a:spcBef>
              <a:spcAft>
                <a:spcPts val="0"/>
              </a:spcAft>
              <a:buClr>
                <a:srgbClr val="1D1D1D"/>
              </a:buClr>
              <a:buSzPts val="1400"/>
              <a:buChar char="»"/>
              <a:defRPr sz="1867">
                <a:solidFill>
                  <a:srgbClr val="1D1D1D"/>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sp>
        <p:nvSpPr>
          <p:cNvPr id="1904" name="Google Shape;1904;p329"/>
          <p:cNvSpPr txBox="1">
            <a:spLocks noGrp="1"/>
          </p:cNvSpPr>
          <p:nvPr>
            <p:ph type="body" idx="2"/>
          </p:nvPr>
        </p:nvSpPr>
        <p:spPr>
          <a:xfrm>
            <a:off x="6396567" y="1811867"/>
            <a:ext cx="5186000" cy="44216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533"/>
              </a:spcBef>
              <a:spcAft>
                <a:spcPts val="0"/>
              </a:spcAft>
              <a:buClr>
                <a:srgbClr val="0033A1"/>
              </a:buClr>
              <a:buSzPts val="2000"/>
              <a:buFont typeface="Arial"/>
              <a:buChar char="•"/>
              <a:defRPr sz="2667" b="1">
                <a:solidFill>
                  <a:srgbClr val="1D1D1D"/>
                </a:solidFill>
              </a:defRPr>
            </a:lvl1pPr>
            <a:lvl2pPr marL="914400" lvl="1" indent="-342900" algn="l">
              <a:lnSpc>
                <a:spcPct val="100000"/>
              </a:lnSpc>
              <a:spcBef>
                <a:spcPts val="533"/>
              </a:spcBef>
              <a:spcAft>
                <a:spcPts val="0"/>
              </a:spcAft>
              <a:buClr>
                <a:srgbClr val="005761"/>
              </a:buClr>
              <a:buSzPts val="1800"/>
              <a:buFont typeface="Arial"/>
              <a:buChar char="-"/>
              <a:defRPr sz="2400">
                <a:solidFill>
                  <a:srgbClr val="1D1D1D"/>
                </a:solidFill>
              </a:defRPr>
            </a:lvl2pPr>
            <a:lvl3pPr marL="1371600" lvl="2" indent="-330200" algn="l">
              <a:lnSpc>
                <a:spcPct val="100000"/>
              </a:lnSpc>
              <a:spcBef>
                <a:spcPts val="400"/>
              </a:spcBef>
              <a:spcAft>
                <a:spcPts val="0"/>
              </a:spcAft>
              <a:buClr>
                <a:srgbClr val="1D1D1D"/>
              </a:buClr>
              <a:buSzPts val="1600"/>
              <a:buChar char="•"/>
              <a:defRPr sz="2133">
                <a:solidFill>
                  <a:srgbClr val="1D1D1D"/>
                </a:solidFill>
              </a:defRPr>
            </a:lvl3pPr>
            <a:lvl4pPr marL="1828800" lvl="3" indent="-317500" algn="l">
              <a:lnSpc>
                <a:spcPct val="100000"/>
              </a:lnSpc>
              <a:spcBef>
                <a:spcPts val="400"/>
              </a:spcBef>
              <a:spcAft>
                <a:spcPts val="0"/>
              </a:spcAft>
              <a:buClr>
                <a:srgbClr val="1D1D1D"/>
              </a:buClr>
              <a:buSzPts val="1400"/>
              <a:buChar char="–"/>
              <a:defRPr sz="1867">
                <a:solidFill>
                  <a:srgbClr val="1D1D1D"/>
                </a:solidFill>
              </a:defRPr>
            </a:lvl4pPr>
            <a:lvl5pPr marL="2286000" lvl="4" indent="-317500" algn="l">
              <a:lnSpc>
                <a:spcPct val="100000"/>
              </a:lnSpc>
              <a:spcBef>
                <a:spcPts val="400"/>
              </a:spcBef>
              <a:spcAft>
                <a:spcPts val="0"/>
              </a:spcAft>
              <a:buClr>
                <a:srgbClr val="1D1D1D"/>
              </a:buClr>
              <a:buSzPts val="1400"/>
              <a:buChar char="»"/>
              <a:defRPr sz="1867">
                <a:solidFill>
                  <a:srgbClr val="1D1D1D"/>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grpSp>
        <p:nvGrpSpPr>
          <p:cNvPr id="1905" name="Google Shape;1905;p329"/>
          <p:cNvGrpSpPr/>
          <p:nvPr/>
        </p:nvGrpSpPr>
        <p:grpSpPr>
          <a:xfrm>
            <a:off x="-410" y="6726125"/>
            <a:ext cx="12190820" cy="142595"/>
            <a:chOff x="7355954" y="15880800"/>
            <a:chExt cx="21904923" cy="578400"/>
          </a:xfrm>
        </p:grpSpPr>
        <p:sp>
          <p:nvSpPr>
            <p:cNvPr id="1906" name="Google Shape;1906;p329"/>
            <p:cNvSpPr/>
            <p:nvPr/>
          </p:nvSpPr>
          <p:spPr>
            <a:xfrm rot="10800000" flipH="1">
              <a:off x="21984029" y="15880800"/>
              <a:ext cx="2433000" cy="578400"/>
            </a:xfrm>
            <a:prstGeom prst="rect">
              <a:avLst/>
            </a:prstGeom>
            <a:solidFill>
              <a:srgbClr val="194D93"/>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07" name="Google Shape;1907;p329"/>
            <p:cNvSpPr/>
            <p:nvPr/>
          </p:nvSpPr>
          <p:spPr>
            <a:xfrm rot="10800000" flipH="1">
              <a:off x="24406350" y="15880800"/>
              <a:ext cx="2433000" cy="578400"/>
            </a:xfrm>
            <a:prstGeom prst="rect">
              <a:avLst/>
            </a:prstGeom>
            <a:solidFill>
              <a:srgbClr val="1C56A4"/>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08" name="Google Shape;1908;p329"/>
            <p:cNvSpPr/>
            <p:nvPr/>
          </p:nvSpPr>
          <p:spPr>
            <a:xfrm rot="10800000" flipH="1">
              <a:off x="26827877" y="15880800"/>
              <a:ext cx="2433000" cy="578400"/>
            </a:xfrm>
            <a:prstGeom prst="rect">
              <a:avLst/>
            </a:prstGeom>
            <a:solidFill>
              <a:srgbClr val="1E5DB2"/>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09" name="Google Shape;1909;p329"/>
            <p:cNvSpPr/>
            <p:nvPr/>
          </p:nvSpPr>
          <p:spPr>
            <a:xfrm rot="10800000" flipH="1">
              <a:off x="7355954" y="15880800"/>
              <a:ext cx="14644500" cy="578400"/>
            </a:xfrm>
            <a:prstGeom prst="rect">
              <a:avLst/>
            </a:prstGeom>
            <a:solidFill>
              <a:srgbClr val="164380"/>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grpSp>
    </p:spTree>
    <p:extLst>
      <p:ext uri="{BB962C8B-B14F-4D97-AF65-F5344CB8AC3E}">
        <p14:creationId xmlns:p14="http://schemas.microsoft.com/office/powerpoint/2010/main" val="2877595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S/DATA">
  <p:cSld name="BULLETS/DATA">
    <p:spTree>
      <p:nvGrpSpPr>
        <p:cNvPr id="1" name="Shape 1910"/>
        <p:cNvGrpSpPr/>
        <p:nvPr/>
      </p:nvGrpSpPr>
      <p:grpSpPr>
        <a:xfrm>
          <a:off x="0" y="0"/>
          <a:ext cx="0" cy="0"/>
          <a:chOff x="0" y="0"/>
          <a:chExt cx="0" cy="0"/>
        </a:xfrm>
      </p:grpSpPr>
      <p:sp>
        <p:nvSpPr>
          <p:cNvPr id="1911" name="Google Shape;1911;p330"/>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b"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1E5AAA"/>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912" name="Google Shape;1912;p330"/>
          <p:cNvSpPr txBox="1">
            <a:spLocks noGrp="1"/>
          </p:cNvSpPr>
          <p:nvPr>
            <p:ph type="body" idx="1"/>
          </p:nvPr>
        </p:nvSpPr>
        <p:spPr>
          <a:xfrm>
            <a:off x="609600" y="1811867"/>
            <a:ext cx="5186000" cy="44216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533"/>
              </a:spcBef>
              <a:spcAft>
                <a:spcPts val="0"/>
              </a:spcAft>
              <a:buClr>
                <a:srgbClr val="213F98"/>
              </a:buClr>
              <a:buSzPts val="2000"/>
              <a:buFont typeface="Arial"/>
              <a:buChar char="•"/>
              <a:defRPr sz="2667" b="1">
                <a:solidFill>
                  <a:srgbClr val="1D1D1D"/>
                </a:solidFill>
              </a:defRPr>
            </a:lvl1pPr>
            <a:lvl2pPr marL="914400" lvl="1" indent="-342900" algn="l">
              <a:lnSpc>
                <a:spcPct val="100000"/>
              </a:lnSpc>
              <a:spcBef>
                <a:spcPts val="533"/>
              </a:spcBef>
              <a:spcAft>
                <a:spcPts val="0"/>
              </a:spcAft>
              <a:buClr>
                <a:srgbClr val="004D71"/>
              </a:buClr>
              <a:buSzPts val="1800"/>
              <a:buFont typeface="Calibri"/>
              <a:buChar char="-"/>
              <a:defRPr sz="2400">
                <a:solidFill>
                  <a:srgbClr val="1D1D1D"/>
                </a:solidFill>
              </a:defRPr>
            </a:lvl2pPr>
            <a:lvl3pPr marL="1371600" lvl="2" indent="-330200" algn="l">
              <a:lnSpc>
                <a:spcPct val="100000"/>
              </a:lnSpc>
              <a:spcBef>
                <a:spcPts val="400"/>
              </a:spcBef>
              <a:spcAft>
                <a:spcPts val="0"/>
              </a:spcAft>
              <a:buClr>
                <a:srgbClr val="1D1D1D"/>
              </a:buClr>
              <a:buSzPts val="1600"/>
              <a:buChar char="•"/>
              <a:defRPr sz="2133">
                <a:solidFill>
                  <a:srgbClr val="1D1D1D"/>
                </a:solidFill>
              </a:defRPr>
            </a:lvl3pPr>
            <a:lvl4pPr marL="1828800" lvl="3" indent="-317500" algn="l">
              <a:lnSpc>
                <a:spcPct val="100000"/>
              </a:lnSpc>
              <a:spcBef>
                <a:spcPts val="400"/>
              </a:spcBef>
              <a:spcAft>
                <a:spcPts val="0"/>
              </a:spcAft>
              <a:buClr>
                <a:srgbClr val="1D1D1D"/>
              </a:buClr>
              <a:buSzPts val="1400"/>
              <a:buChar char="–"/>
              <a:defRPr sz="1867">
                <a:solidFill>
                  <a:srgbClr val="1D1D1D"/>
                </a:solidFill>
              </a:defRPr>
            </a:lvl4pPr>
            <a:lvl5pPr marL="2286000" lvl="4" indent="-317500" algn="l">
              <a:lnSpc>
                <a:spcPct val="100000"/>
              </a:lnSpc>
              <a:spcBef>
                <a:spcPts val="400"/>
              </a:spcBef>
              <a:spcAft>
                <a:spcPts val="0"/>
              </a:spcAft>
              <a:buClr>
                <a:srgbClr val="1D1D1D"/>
              </a:buClr>
              <a:buSzPts val="1400"/>
              <a:buChar char="»"/>
              <a:defRPr sz="1867">
                <a:solidFill>
                  <a:srgbClr val="1D1D1D"/>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sp>
        <p:nvSpPr>
          <p:cNvPr id="1913" name="Google Shape;1913;p330"/>
          <p:cNvSpPr txBox="1">
            <a:spLocks noGrp="1"/>
          </p:cNvSpPr>
          <p:nvPr>
            <p:ph type="body" idx="2"/>
          </p:nvPr>
        </p:nvSpPr>
        <p:spPr>
          <a:xfrm>
            <a:off x="6096000" y="1811867"/>
            <a:ext cx="5486400" cy="4421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533"/>
              </a:spcBef>
              <a:spcAft>
                <a:spcPts val="0"/>
              </a:spcAft>
              <a:buSzPts val="2000"/>
              <a:buNone/>
              <a:defRPr sz="2667" b="0">
                <a:solidFill>
                  <a:srgbClr val="000000"/>
                </a:solidFill>
              </a:defRPr>
            </a:lvl1pPr>
            <a:lvl2pPr marL="914400" lvl="1" indent="-406400" algn="l">
              <a:lnSpc>
                <a:spcPct val="100000"/>
              </a:lnSpc>
              <a:spcBef>
                <a:spcPts val="1600"/>
              </a:spcBef>
              <a:spcAft>
                <a:spcPts val="0"/>
              </a:spcAft>
              <a:buClr>
                <a:srgbClr val="9B4E9E"/>
              </a:buClr>
              <a:buSzPts val="2800"/>
              <a:buFont typeface="Noto Sans Symbols"/>
              <a:buChar char="▪"/>
              <a:defRPr sz="3733"/>
            </a:lvl2pPr>
            <a:lvl3pPr marL="1371600" lvl="2" indent="-381000" algn="l">
              <a:lnSpc>
                <a:spcPct val="100000"/>
              </a:lnSpc>
              <a:spcBef>
                <a:spcPts val="800"/>
              </a:spcBef>
              <a:spcAft>
                <a:spcPts val="0"/>
              </a:spcAft>
              <a:buClr>
                <a:srgbClr val="692145"/>
              </a:buClr>
              <a:buSzPts val="2400"/>
              <a:buChar char="•"/>
              <a:defRPr sz="3200"/>
            </a:lvl3pPr>
            <a:lvl4pPr marL="1828800" lvl="3" indent="-355600" algn="l">
              <a:lnSpc>
                <a:spcPct val="100000"/>
              </a:lnSpc>
              <a:spcBef>
                <a:spcPts val="800"/>
              </a:spcBef>
              <a:spcAft>
                <a:spcPts val="0"/>
              </a:spcAft>
              <a:buClr>
                <a:srgbClr val="1D1D1D"/>
              </a:buClr>
              <a:buSzPts val="2000"/>
              <a:buChar char="–"/>
              <a:defRPr/>
            </a:lvl4pPr>
            <a:lvl5pPr marL="2286000" lvl="4" indent="-342900" algn="l">
              <a:lnSpc>
                <a:spcPct val="100000"/>
              </a:lnSpc>
              <a:spcBef>
                <a:spcPts val="800"/>
              </a:spcBef>
              <a:spcAft>
                <a:spcPts val="0"/>
              </a:spcAft>
              <a:buClr>
                <a:srgbClr val="1D1D1D"/>
              </a:buClr>
              <a:buSzPts val="1800"/>
              <a:buChar char="»"/>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grpSp>
        <p:nvGrpSpPr>
          <p:cNvPr id="1914" name="Google Shape;1914;p330"/>
          <p:cNvGrpSpPr/>
          <p:nvPr/>
        </p:nvGrpSpPr>
        <p:grpSpPr>
          <a:xfrm>
            <a:off x="-410" y="6726125"/>
            <a:ext cx="12190820" cy="142595"/>
            <a:chOff x="7355954" y="15880800"/>
            <a:chExt cx="21904923" cy="578400"/>
          </a:xfrm>
        </p:grpSpPr>
        <p:sp>
          <p:nvSpPr>
            <p:cNvPr id="1915" name="Google Shape;1915;p330"/>
            <p:cNvSpPr/>
            <p:nvPr/>
          </p:nvSpPr>
          <p:spPr>
            <a:xfrm rot="10800000" flipH="1">
              <a:off x="21984029" y="15880800"/>
              <a:ext cx="2433000" cy="578400"/>
            </a:xfrm>
            <a:prstGeom prst="rect">
              <a:avLst/>
            </a:prstGeom>
            <a:solidFill>
              <a:srgbClr val="194D93"/>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16" name="Google Shape;1916;p330"/>
            <p:cNvSpPr/>
            <p:nvPr/>
          </p:nvSpPr>
          <p:spPr>
            <a:xfrm rot="10800000" flipH="1">
              <a:off x="24406350" y="15880800"/>
              <a:ext cx="2433000" cy="578400"/>
            </a:xfrm>
            <a:prstGeom prst="rect">
              <a:avLst/>
            </a:prstGeom>
            <a:solidFill>
              <a:srgbClr val="1C56A4"/>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17" name="Google Shape;1917;p330"/>
            <p:cNvSpPr/>
            <p:nvPr/>
          </p:nvSpPr>
          <p:spPr>
            <a:xfrm rot="10800000" flipH="1">
              <a:off x="26827877" y="15880800"/>
              <a:ext cx="2433000" cy="578400"/>
            </a:xfrm>
            <a:prstGeom prst="rect">
              <a:avLst/>
            </a:prstGeom>
            <a:solidFill>
              <a:srgbClr val="1E5DB2"/>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sp>
          <p:nvSpPr>
            <p:cNvPr id="1918" name="Google Shape;1918;p330"/>
            <p:cNvSpPr/>
            <p:nvPr/>
          </p:nvSpPr>
          <p:spPr>
            <a:xfrm rot="10800000" flipH="1">
              <a:off x="7355954" y="15880800"/>
              <a:ext cx="14644500" cy="578400"/>
            </a:xfrm>
            <a:prstGeom prst="rect">
              <a:avLst/>
            </a:prstGeom>
            <a:solidFill>
              <a:srgbClr val="164380"/>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3333" b="0" i="0" u="none" strike="noStrike" cap="none">
                <a:solidFill>
                  <a:schemeClr val="dk1"/>
                </a:solidFill>
                <a:latin typeface="Open Sans"/>
                <a:ea typeface="Open Sans"/>
                <a:cs typeface="Open Sans"/>
                <a:sym typeface="Open Sans"/>
              </a:endParaRPr>
            </a:p>
          </p:txBody>
        </p:sp>
      </p:grpSp>
    </p:spTree>
    <p:extLst>
      <p:ext uri="{BB962C8B-B14F-4D97-AF65-F5344CB8AC3E}">
        <p14:creationId xmlns:p14="http://schemas.microsoft.com/office/powerpoint/2010/main" val="1220318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LOSING CDC">
  <p:cSld name="CLOSING CDC">
    <p:spTree>
      <p:nvGrpSpPr>
        <p:cNvPr id="1" name="Shape 1919"/>
        <p:cNvGrpSpPr/>
        <p:nvPr/>
      </p:nvGrpSpPr>
      <p:grpSpPr>
        <a:xfrm>
          <a:off x="0" y="0"/>
          <a:ext cx="0" cy="0"/>
          <a:chOff x="0" y="0"/>
          <a:chExt cx="0" cy="0"/>
        </a:xfrm>
      </p:grpSpPr>
      <p:grpSp>
        <p:nvGrpSpPr>
          <p:cNvPr id="1920" name="Google Shape;1920;p331"/>
          <p:cNvGrpSpPr/>
          <p:nvPr/>
        </p:nvGrpSpPr>
        <p:grpSpPr>
          <a:xfrm>
            <a:off x="0" y="5699137"/>
            <a:ext cx="12192000" cy="1159451"/>
            <a:chOff x="0" y="4274354"/>
            <a:chExt cx="9144000" cy="869588"/>
          </a:xfrm>
        </p:grpSpPr>
        <p:sp>
          <p:nvSpPr>
            <p:cNvPr id="1921" name="Google Shape;1921;p331"/>
            <p:cNvSpPr/>
            <p:nvPr/>
          </p:nvSpPr>
          <p:spPr>
            <a:xfrm>
              <a:off x="0" y="4274354"/>
              <a:ext cx="9144000" cy="869100"/>
            </a:xfrm>
            <a:prstGeom prst="rect">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nvGrpSpPr>
            <p:cNvPr id="1922" name="Google Shape;1922;p331"/>
            <p:cNvGrpSpPr/>
            <p:nvPr/>
          </p:nvGrpSpPr>
          <p:grpSpPr>
            <a:xfrm>
              <a:off x="553" y="4274861"/>
              <a:ext cx="5173196" cy="869081"/>
              <a:chOff x="1771" y="389"/>
              <a:chExt cx="14161499" cy="665249"/>
            </a:xfrm>
          </p:grpSpPr>
          <p:sp>
            <p:nvSpPr>
              <p:cNvPr id="1923" name="Google Shape;1923;p331"/>
              <p:cNvSpPr/>
              <p:nvPr/>
            </p:nvSpPr>
            <p:spPr>
              <a:xfrm>
                <a:off x="1771" y="389"/>
                <a:ext cx="2012858" cy="665249"/>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24" name="Google Shape;1924;p331"/>
              <p:cNvSpPr/>
              <p:nvPr/>
            </p:nvSpPr>
            <p:spPr>
              <a:xfrm>
                <a:off x="1267572" y="389"/>
                <a:ext cx="3829200" cy="6648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25" name="Google Shape;1925;p331"/>
              <p:cNvSpPr/>
              <p:nvPr/>
            </p:nvSpPr>
            <p:spPr>
              <a:xfrm>
                <a:off x="4209773" y="389"/>
                <a:ext cx="4996800" cy="6648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26" name="Google Shape;1926;p331"/>
              <p:cNvSpPr/>
              <p:nvPr/>
            </p:nvSpPr>
            <p:spPr>
              <a:xfrm>
                <a:off x="8136570" y="389"/>
                <a:ext cx="6026700" cy="6648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grpSp>
      <p:sp>
        <p:nvSpPr>
          <p:cNvPr id="1927" name="Google Shape;1927;p331"/>
          <p:cNvSpPr txBox="1"/>
          <p:nvPr/>
        </p:nvSpPr>
        <p:spPr>
          <a:xfrm>
            <a:off x="169624" y="3662433"/>
            <a:ext cx="10126000" cy="1846605"/>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600" b="0" i="0" u="none" strike="noStrike" cap="none">
                <a:solidFill>
                  <a:srgbClr val="0057B7"/>
                </a:solidFill>
                <a:latin typeface="Calibri"/>
                <a:ea typeface="Calibri"/>
                <a:cs typeface="Calibri"/>
                <a:sym typeface="Calibri"/>
              </a:rPr>
              <a:t>For more information, contact CDC</a:t>
            </a:r>
            <a:br>
              <a:rPr lang="en" sz="1600" b="0" i="0" u="none" strike="noStrike" cap="none">
                <a:solidFill>
                  <a:srgbClr val="0057B7"/>
                </a:solidFill>
                <a:latin typeface="Calibri"/>
                <a:ea typeface="Calibri"/>
                <a:cs typeface="Calibri"/>
                <a:sym typeface="Calibri"/>
              </a:rPr>
            </a:br>
            <a:r>
              <a:rPr lang="en" sz="1600" b="0" i="0" u="none" strike="noStrike" cap="none">
                <a:solidFill>
                  <a:srgbClr val="0057B7"/>
                </a:solidFill>
                <a:latin typeface="Calibri"/>
                <a:ea typeface="Calibri"/>
                <a:cs typeface="Calibri"/>
                <a:sym typeface="Calibri"/>
              </a:rPr>
              <a:t>1-800-CDC-INFO (232-4636)</a:t>
            </a:r>
            <a:br>
              <a:rPr lang="en" sz="1600" b="0" i="0" u="none" strike="noStrike" cap="none">
                <a:solidFill>
                  <a:srgbClr val="0057B7"/>
                </a:solidFill>
                <a:latin typeface="Calibri"/>
                <a:ea typeface="Calibri"/>
                <a:cs typeface="Calibri"/>
                <a:sym typeface="Calibri"/>
              </a:rPr>
            </a:br>
            <a:r>
              <a:rPr lang="en" sz="1600" b="0" i="0" u="none" strike="noStrike" cap="none">
                <a:solidFill>
                  <a:srgbClr val="0057B7"/>
                </a:solidFill>
                <a:latin typeface="Calibri"/>
                <a:ea typeface="Calibri"/>
                <a:cs typeface="Calibri"/>
                <a:sym typeface="Calibri"/>
              </a:rPr>
              <a:t>TTY:  1-888-232-6348    www.cdc.gov</a:t>
            </a:r>
            <a:br>
              <a:rPr lang="en" sz="1600" b="0" i="0" u="none" strike="noStrike" cap="none">
                <a:solidFill>
                  <a:srgbClr val="0057B7"/>
                </a:solidFill>
                <a:latin typeface="Calibri"/>
                <a:ea typeface="Calibri"/>
                <a:cs typeface="Calibri"/>
                <a:sym typeface="Calibri"/>
              </a:rPr>
            </a:br>
            <a:br>
              <a:rPr lang="en" sz="1600" b="0" i="0" u="none" strike="noStrike" cap="none">
                <a:solidFill>
                  <a:srgbClr val="0057B7"/>
                </a:solidFill>
                <a:latin typeface="Calibri"/>
                <a:ea typeface="Calibri"/>
                <a:cs typeface="Calibri"/>
                <a:sym typeface="Calibri"/>
              </a:rPr>
            </a:br>
            <a:br>
              <a:rPr lang="en" sz="1600" b="0" i="0" u="none" strike="noStrike" cap="none">
                <a:solidFill>
                  <a:srgbClr val="0057B7"/>
                </a:solidFill>
                <a:latin typeface="Calibri"/>
                <a:ea typeface="Calibri"/>
                <a:cs typeface="Calibri"/>
                <a:sym typeface="Calibri"/>
              </a:rPr>
            </a:br>
            <a:r>
              <a:rPr lang="en" sz="1600" b="0" i="0" u="none" strike="noStrike" cap="none">
                <a:solidFill>
                  <a:srgbClr val="0057B7"/>
                </a:solidFill>
                <a:latin typeface="Calibri"/>
                <a:ea typeface="Calibri"/>
                <a:cs typeface="Calibri"/>
                <a:sym typeface="Calibri"/>
              </a:rPr>
              <a:t>The findings and conclusions in this report are those of the authors and do not necessarily represent the official position of the Centers for Disease Control and Prevention.</a:t>
            </a:r>
            <a:endParaRPr sz="1867" b="0" i="0" u="none" strike="noStrike" cap="none">
              <a:solidFill>
                <a:srgbClr val="000000"/>
              </a:solidFill>
              <a:latin typeface="Arial"/>
              <a:ea typeface="Arial"/>
              <a:cs typeface="Arial"/>
              <a:sym typeface="Arial"/>
            </a:endParaRPr>
          </a:p>
        </p:txBody>
      </p:sp>
      <p:sp>
        <p:nvSpPr>
          <p:cNvPr id="1928" name="Google Shape;1928;p331"/>
          <p:cNvSpPr txBox="1">
            <a:spLocks noGrp="1"/>
          </p:cNvSpPr>
          <p:nvPr>
            <p:ph type="title"/>
          </p:nvPr>
        </p:nvSpPr>
        <p:spPr>
          <a:xfrm>
            <a:off x="169624" y="366184"/>
            <a:ext cx="11049200" cy="132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rgbClr val="0057B7"/>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pic>
        <p:nvPicPr>
          <p:cNvPr id="1929" name="Google Shape;1929;p331" descr="Graphical user interface, text, application&#10;&#10;Description automatically generated"/>
          <p:cNvPicPr preferRelativeResize="0"/>
          <p:nvPr/>
        </p:nvPicPr>
        <p:blipFill rotWithShape="1">
          <a:blip r:embed="rId2">
            <a:alphaModFix/>
          </a:blip>
          <a:srcRect l="35506" t="47894" r="12804" b="15734"/>
          <a:stretch/>
        </p:blipFill>
        <p:spPr>
          <a:xfrm>
            <a:off x="10872613" y="5903191"/>
            <a:ext cx="1117600" cy="725917"/>
          </a:xfrm>
          <a:prstGeom prst="rect">
            <a:avLst/>
          </a:prstGeom>
          <a:noFill/>
          <a:ln>
            <a:noFill/>
          </a:ln>
        </p:spPr>
      </p:pic>
    </p:spTree>
    <p:extLst>
      <p:ext uri="{BB962C8B-B14F-4D97-AF65-F5344CB8AC3E}">
        <p14:creationId xmlns:p14="http://schemas.microsoft.com/office/powerpoint/2010/main" val="3901012357"/>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LOSING CDC ATSDR">
  <p:cSld name="CLOSING CDC ATSDR">
    <p:spTree>
      <p:nvGrpSpPr>
        <p:cNvPr id="1" name="Shape 1930"/>
        <p:cNvGrpSpPr/>
        <p:nvPr/>
      </p:nvGrpSpPr>
      <p:grpSpPr>
        <a:xfrm>
          <a:off x="0" y="0"/>
          <a:ext cx="0" cy="0"/>
          <a:chOff x="0" y="0"/>
          <a:chExt cx="0" cy="0"/>
        </a:xfrm>
      </p:grpSpPr>
      <p:grpSp>
        <p:nvGrpSpPr>
          <p:cNvPr id="1931" name="Google Shape;1931;p332"/>
          <p:cNvGrpSpPr/>
          <p:nvPr/>
        </p:nvGrpSpPr>
        <p:grpSpPr>
          <a:xfrm>
            <a:off x="0" y="5699137"/>
            <a:ext cx="12192000" cy="1159451"/>
            <a:chOff x="0" y="4274354"/>
            <a:chExt cx="9144000" cy="869588"/>
          </a:xfrm>
        </p:grpSpPr>
        <p:sp>
          <p:nvSpPr>
            <p:cNvPr id="1932" name="Google Shape;1932;p332"/>
            <p:cNvSpPr/>
            <p:nvPr/>
          </p:nvSpPr>
          <p:spPr>
            <a:xfrm>
              <a:off x="0" y="4274354"/>
              <a:ext cx="9144000" cy="869100"/>
            </a:xfrm>
            <a:prstGeom prst="rect">
              <a:avLst/>
            </a:prstGeom>
            <a:solidFill>
              <a:srgbClr val="005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nvGrpSpPr>
            <p:cNvPr id="1933" name="Google Shape;1933;p332"/>
            <p:cNvGrpSpPr/>
            <p:nvPr/>
          </p:nvGrpSpPr>
          <p:grpSpPr>
            <a:xfrm>
              <a:off x="553" y="4274861"/>
              <a:ext cx="5173196" cy="869081"/>
              <a:chOff x="1771" y="389"/>
              <a:chExt cx="14161499" cy="665249"/>
            </a:xfrm>
          </p:grpSpPr>
          <p:sp>
            <p:nvSpPr>
              <p:cNvPr id="1934" name="Google Shape;1934;p332"/>
              <p:cNvSpPr/>
              <p:nvPr/>
            </p:nvSpPr>
            <p:spPr>
              <a:xfrm>
                <a:off x="1771" y="389"/>
                <a:ext cx="2012858" cy="665249"/>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35" name="Google Shape;1935;p332"/>
              <p:cNvSpPr/>
              <p:nvPr/>
            </p:nvSpPr>
            <p:spPr>
              <a:xfrm>
                <a:off x="1267572" y="389"/>
                <a:ext cx="3829200" cy="6648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36" name="Google Shape;1936;p332"/>
              <p:cNvSpPr/>
              <p:nvPr/>
            </p:nvSpPr>
            <p:spPr>
              <a:xfrm>
                <a:off x="4209773" y="389"/>
                <a:ext cx="4996800" cy="6648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37" name="Google Shape;1937;p332"/>
              <p:cNvSpPr/>
              <p:nvPr/>
            </p:nvSpPr>
            <p:spPr>
              <a:xfrm>
                <a:off x="8136570" y="389"/>
                <a:ext cx="6026700" cy="6648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grpSp>
      <p:sp>
        <p:nvSpPr>
          <p:cNvPr id="1938" name="Google Shape;1938;p332"/>
          <p:cNvSpPr txBox="1"/>
          <p:nvPr/>
        </p:nvSpPr>
        <p:spPr>
          <a:xfrm>
            <a:off x="169624" y="3662433"/>
            <a:ext cx="10126000" cy="1846605"/>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600" b="0" i="0" u="none" strike="noStrike" cap="none">
                <a:solidFill>
                  <a:srgbClr val="1E5AAA"/>
                </a:solidFill>
                <a:latin typeface="Calibri"/>
                <a:ea typeface="Calibri"/>
                <a:cs typeface="Calibri"/>
                <a:sym typeface="Calibri"/>
              </a:rPr>
              <a:t>For more information, contact CDC/ATSDR</a:t>
            </a:r>
            <a:br>
              <a:rPr lang="en" sz="1600" b="0" i="0" u="none" strike="noStrike" cap="none">
                <a:solidFill>
                  <a:srgbClr val="1E5AAA"/>
                </a:solidFill>
                <a:latin typeface="Calibri"/>
                <a:ea typeface="Calibri"/>
                <a:cs typeface="Calibri"/>
                <a:sym typeface="Calibri"/>
              </a:rPr>
            </a:br>
            <a:r>
              <a:rPr lang="en" sz="1600" b="0" i="0" u="none" strike="noStrike" cap="none">
                <a:solidFill>
                  <a:srgbClr val="1E5AAA"/>
                </a:solidFill>
                <a:latin typeface="Calibri"/>
                <a:ea typeface="Calibri"/>
                <a:cs typeface="Calibri"/>
                <a:sym typeface="Calibri"/>
              </a:rPr>
              <a:t>1-800-CDC-INFO (232-4636)</a:t>
            </a:r>
            <a:br>
              <a:rPr lang="en" sz="1600" b="0" i="0" u="none" strike="noStrike" cap="none">
                <a:solidFill>
                  <a:srgbClr val="1E5AAA"/>
                </a:solidFill>
                <a:latin typeface="Calibri"/>
                <a:ea typeface="Calibri"/>
                <a:cs typeface="Calibri"/>
                <a:sym typeface="Calibri"/>
              </a:rPr>
            </a:br>
            <a:r>
              <a:rPr lang="en" sz="1600" b="0" i="0" u="none" strike="noStrike" cap="none">
                <a:solidFill>
                  <a:srgbClr val="1E5AAA"/>
                </a:solidFill>
                <a:latin typeface="Calibri"/>
                <a:ea typeface="Calibri"/>
                <a:cs typeface="Calibri"/>
                <a:sym typeface="Calibri"/>
              </a:rPr>
              <a:t>TTY:  1-888-232-6348    www.cdc.gov           www.atsdr.cdc.gov </a:t>
            </a:r>
            <a:br>
              <a:rPr lang="en" sz="1600" b="0" i="0" u="none" strike="noStrike" cap="none">
                <a:solidFill>
                  <a:srgbClr val="1E5AAA"/>
                </a:solidFill>
                <a:latin typeface="Calibri"/>
                <a:ea typeface="Calibri"/>
                <a:cs typeface="Calibri"/>
                <a:sym typeface="Calibri"/>
              </a:rPr>
            </a:br>
            <a:br>
              <a:rPr lang="en" sz="1600" b="0" i="0" u="none" strike="noStrike" cap="none">
                <a:solidFill>
                  <a:srgbClr val="1E5AAA"/>
                </a:solidFill>
                <a:latin typeface="Calibri"/>
                <a:ea typeface="Calibri"/>
                <a:cs typeface="Calibri"/>
                <a:sym typeface="Calibri"/>
              </a:rPr>
            </a:br>
            <a:br>
              <a:rPr lang="en" sz="1600" b="0" i="0" u="none" strike="noStrike" cap="none">
                <a:solidFill>
                  <a:srgbClr val="1E5AAA"/>
                </a:solidFill>
                <a:latin typeface="Calibri"/>
                <a:ea typeface="Calibri"/>
                <a:cs typeface="Calibri"/>
                <a:sym typeface="Calibri"/>
              </a:rPr>
            </a:br>
            <a:r>
              <a:rPr lang="en" sz="1600" b="0" i="0" u="none" strike="noStrike" cap="none">
                <a:solidFill>
                  <a:srgbClr val="1E5AAA"/>
                </a:solidFill>
                <a:latin typeface="Calibri"/>
                <a:ea typeface="Calibri"/>
                <a:cs typeface="Calibri"/>
                <a:sym typeface="Calibri"/>
              </a:rPr>
              <a:t>The findings and conclusions in this report are those of the authors and do not necessarily represent the official position of the Centers for Disease Control and Prevention and the Agency for Toxic Substances and Disease Registry.</a:t>
            </a:r>
            <a:endParaRPr sz="1867" b="0" i="0" u="none" strike="noStrike" cap="none">
              <a:solidFill>
                <a:srgbClr val="000000"/>
              </a:solidFill>
              <a:latin typeface="Arial"/>
              <a:ea typeface="Arial"/>
              <a:cs typeface="Arial"/>
              <a:sym typeface="Arial"/>
            </a:endParaRPr>
          </a:p>
        </p:txBody>
      </p:sp>
      <p:sp>
        <p:nvSpPr>
          <p:cNvPr id="1939" name="Google Shape;1939;p332"/>
          <p:cNvSpPr txBox="1">
            <a:spLocks noGrp="1"/>
          </p:cNvSpPr>
          <p:nvPr>
            <p:ph type="title"/>
          </p:nvPr>
        </p:nvSpPr>
        <p:spPr>
          <a:xfrm>
            <a:off x="169624" y="366184"/>
            <a:ext cx="11049200" cy="132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rgbClr val="1E5AAA"/>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pic>
        <p:nvPicPr>
          <p:cNvPr id="1940" name="Google Shape;1940;p332" descr="Graphical user interface, text, application&#10;&#10;Description automatically generated"/>
          <p:cNvPicPr preferRelativeResize="0"/>
          <p:nvPr/>
        </p:nvPicPr>
        <p:blipFill rotWithShape="1">
          <a:blip r:embed="rId2">
            <a:alphaModFix/>
          </a:blip>
          <a:srcRect l="35506" t="47894" r="12804" b="15734"/>
          <a:stretch/>
        </p:blipFill>
        <p:spPr>
          <a:xfrm>
            <a:off x="9579283" y="5920534"/>
            <a:ext cx="1117600" cy="725917"/>
          </a:xfrm>
          <a:prstGeom prst="rect">
            <a:avLst/>
          </a:prstGeom>
          <a:noFill/>
          <a:ln>
            <a:noFill/>
          </a:ln>
        </p:spPr>
      </p:pic>
      <p:pic>
        <p:nvPicPr>
          <p:cNvPr id="1941" name="Google Shape;1941;p332" descr="A black and white sign&#10;&#10;Description automatically generated with medium confidence"/>
          <p:cNvPicPr preferRelativeResize="0"/>
          <p:nvPr/>
        </p:nvPicPr>
        <p:blipFill rotWithShape="1">
          <a:blip r:embed="rId3">
            <a:alphaModFix/>
          </a:blip>
          <a:srcRect/>
          <a:stretch/>
        </p:blipFill>
        <p:spPr>
          <a:xfrm>
            <a:off x="10861180" y="6111521"/>
            <a:ext cx="1041453" cy="319323"/>
          </a:xfrm>
          <a:prstGeom prst="rect">
            <a:avLst/>
          </a:prstGeom>
          <a:noFill/>
          <a:ln>
            <a:noFill/>
          </a:ln>
        </p:spPr>
      </p:pic>
    </p:spTree>
    <p:extLst>
      <p:ext uri="{BB962C8B-B14F-4D97-AF65-F5344CB8AC3E}">
        <p14:creationId xmlns:p14="http://schemas.microsoft.com/office/powerpoint/2010/main" val="102746751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5_TITLE_CDC_alt_header">
  <p:cSld name="5_TITLE_CDC_alt_header">
    <p:bg>
      <p:bgPr>
        <a:solidFill>
          <a:schemeClr val="lt2"/>
        </a:solidFill>
        <a:effectLst/>
      </p:bgPr>
    </p:bg>
    <p:spTree>
      <p:nvGrpSpPr>
        <p:cNvPr id="1" name="Shape 1942"/>
        <p:cNvGrpSpPr/>
        <p:nvPr/>
      </p:nvGrpSpPr>
      <p:grpSpPr>
        <a:xfrm>
          <a:off x="0" y="0"/>
          <a:ext cx="0" cy="0"/>
          <a:chOff x="0" y="0"/>
          <a:chExt cx="0" cy="0"/>
        </a:xfrm>
      </p:grpSpPr>
      <p:grpSp>
        <p:nvGrpSpPr>
          <p:cNvPr id="1943" name="Google Shape;1943;p333"/>
          <p:cNvGrpSpPr/>
          <p:nvPr/>
        </p:nvGrpSpPr>
        <p:grpSpPr>
          <a:xfrm>
            <a:off x="0" y="0"/>
            <a:ext cx="12192000" cy="229683"/>
            <a:chOff x="0" y="0"/>
            <a:chExt cx="9144000" cy="172262"/>
          </a:xfrm>
        </p:grpSpPr>
        <p:sp>
          <p:nvSpPr>
            <p:cNvPr id="1944" name="Google Shape;1944;p333"/>
            <p:cNvSpPr/>
            <p:nvPr/>
          </p:nvSpPr>
          <p:spPr>
            <a:xfrm>
              <a:off x="0" y="0"/>
              <a:ext cx="9144000" cy="171300"/>
            </a:xfrm>
            <a:prstGeom prst="rect">
              <a:avLst/>
            </a:prstGeom>
            <a:solidFill>
              <a:srgbClr val="1E66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45" name="Google Shape;1945;p333"/>
            <p:cNvSpPr/>
            <p:nvPr/>
          </p:nvSpPr>
          <p:spPr>
            <a:xfrm>
              <a:off x="553" y="100"/>
              <a:ext cx="735032" cy="172162"/>
            </a:xfrm>
            <a:custGeom>
              <a:avLst/>
              <a:gdLst/>
              <a:ahLst/>
              <a:cxnLst/>
              <a:rect l="l" t="t" r="r" b="b"/>
              <a:pathLst>
                <a:path w="2261638" h="668592" extrusionOk="0">
                  <a:moveTo>
                    <a:pt x="0" y="668592"/>
                  </a:moveTo>
                  <a:lnTo>
                    <a:pt x="28925" y="0"/>
                  </a:lnTo>
                  <a:lnTo>
                    <a:pt x="2261638" y="0"/>
                  </a:lnTo>
                  <a:lnTo>
                    <a:pt x="2094490" y="668592"/>
                  </a:lnTo>
                  <a:lnTo>
                    <a:pt x="0" y="668592"/>
                  </a:lnTo>
                  <a:close/>
                </a:path>
              </a:pathLst>
            </a:custGeom>
            <a:solidFill>
              <a:srgbClr val="16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46" name="Google Shape;1946;p333"/>
            <p:cNvSpPr/>
            <p:nvPr/>
          </p:nvSpPr>
          <p:spPr>
            <a:xfrm>
              <a:off x="462891" y="100"/>
              <a:ext cx="1398600" cy="171300"/>
            </a:xfrm>
            <a:prstGeom prst="parallelogram">
              <a:avLst>
                <a:gd name="adj" fmla="val 25000"/>
              </a:avLst>
            </a:prstGeom>
            <a:solidFill>
              <a:srgbClr val="194D9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47" name="Google Shape;1947;p333"/>
            <p:cNvSpPr/>
            <p:nvPr/>
          </p:nvSpPr>
          <p:spPr>
            <a:xfrm>
              <a:off x="1537538" y="100"/>
              <a:ext cx="1825200" cy="171300"/>
            </a:xfrm>
            <a:prstGeom prst="parallelogram">
              <a:avLst>
                <a:gd name="adj" fmla="val 25000"/>
              </a:avLst>
            </a:prstGeom>
            <a:solidFill>
              <a:srgbClr val="1C56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sp>
          <p:nvSpPr>
            <p:cNvPr id="1948" name="Google Shape;1948;p333"/>
            <p:cNvSpPr/>
            <p:nvPr/>
          </p:nvSpPr>
          <p:spPr>
            <a:xfrm>
              <a:off x="2971812" y="100"/>
              <a:ext cx="2201400" cy="171300"/>
            </a:xfrm>
            <a:prstGeom prst="parallelogram">
              <a:avLst>
                <a:gd name="adj" fmla="val 25000"/>
              </a:avLst>
            </a:prstGeom>
            <a:solidFill>
              <a:srgbClr val="1E5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33" b="0" i="0" u="none" strike="noStrike" cap="none">
                <a:solidFill>
                  <a:schemeClr val="lt1"/>
                </a:solidFill>
                <a:latin typeface="Open Sans"/>
                <a:ea typeface="Open Sans"/>
                <a:cs typeface="Open Sans"/>
                <a:sym typeface="Open Sans"/>
              </a:endParaRPr>
            </a:p>
          </p:txBody>
        </p:sp>
      </p:grpSp>
      <p:sp>
        <p:nvSpPr>
          <p:cNvPr id="1949" name="Google Shape;1949;p333"/>
          <p:cNvSpPr txBox="1">
            <a:spLocks noGrp="1"/>
          </p:cNvSpPr>
          <p:nvPr>
            <p:ph type="title"/>
          </p:nvPr>
        </p:nvSpPr>
        <p:spPr>
          <a:xfrm>
            <a:off x="609600" y="1184275"/>
            <a:ext cx="10972800" cy="1169200"/>
          </a:xfrm>
          <a:prstGeom prst="rect">
            <a:avLst/>
          </a:prstGeom>
          <a:noFill/>
          <a:ln>
            <a:noFill/>
          </a:ln>
        </p:spPr>
        <p:txBody>
          <a:bodyPr spcFirstLastPara="1" wrap="square" lIns="91425" tIns="45700" rIns="91425" bIns="45700" anchor="ctr" anchorCtr="0">
            <a:noAutofit/>
          </a:bodyPr>
          <a:lstStyle>
            <a:lvl1pPr marR="0" lvl="0" algn="l" rtl="0">
              <a:lnSpc>
                <a:spcPct val="107142"/>
              </a:lnSpc>
              <a:spcBef>
                <a:spcPts val="0"/>
              </a:spcBef>
              <a:spcAft>
                <a:spcPts val="0"/>
              </a:spcAft>
              <a:buClr>
                <a:srgbClr val="000000"/>
              </a:buClr>
              <a:buSzPts val="1400"/>
              <a:buFont typeface="Arial"/>
              <a:buNone/>
              <a:defRPr sz="3733" b="1" i="0" u="none" strike="noStrike" cap="none">
                <a:solidFill>
                  <a:srgbClr val="0057B7"/>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5867" b="0" i="0" u="none" strike="noStrike" cap="none">
                <a:solidFill>
                  <a:schemeClr val="dk1"/>
                </a:solidFill>
                <a:latin typeface="Open Sans"/>
                <a:ea typeface="Open Sans"/>
                <a:cs typeface="Open Sans"/>
                <a:sym typeface="Open Sans"/>
              </a:defRPr>
            </a:lvl9pPr>
          </a:lstStyle>
          <a:p>
            <a:endParaRPr/>
          </a:p>
        </p:txBody>
      </p:sp>
      <p:sp>
        <p:nvSpPr>
          <p:cNvPr id="1950" name="Google Shape;1950;p333"/>
          <p:cNvSpPr txBox="1">
            <a:spLocks noGrp="1"/>
          </p:cNvSpPr>
          <p:nvPr>
            <p:ph type="subTitle" idx="1"/>
          </p:nvPr>
        </p:nvSpPr>
        <p:spPr>
          <a:xfrm>
            <a:off x="609600" y="2859349"/>
            <a:ext cx="85344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533"/>
              </a:spcBef>
              <a:spcAft>
                <a:spcPts val="0"/>
              </a:spcAft>
              <a:buSzPts val="2000"/>
              <a:buNone/>
              <a:defRPr sz="2667" b="1">
                <a:solidFill>
                  <a:srgbClr val="0057B7"/>
                </a:solidFill>
                <a:latin typeface="Calibri"/>
                <a:ea typeface="Calibri"/>
                <a:cs typeface="Calibri"/>
                <a:sym typeface="Calibri"/>
              </a:defRPr>
            </a:lvl1pPr>
            <a:lvl2pPr lvl="1" algn="ctr">
              <a:lnSpc>
                <a:spcPct val="100000"/>
              </a:lnSpc>
              <a:spcBef>
                <a:spcPts val="667"/>
              </a:spcBef>
              <a:spcAft>
                <a:spcPts val="0"/>
              </a:spcAft>
              <a:buSzPts val="2800"/>
              <a:buNone/>
              <a:defRPr>
                <a:solidFill>
                  <a:srgbClr val="8898E5"/>
                </a:solidFill>
              </a:defRPr>
            </a:lvl2pPr>
            <a:lvl3pPr lvl="2" algn="ctr">
              <a:lnSpc>
                <a:spcPct val="100000"/>
              </a:lnSpc>
              <a:spcBef>
                <a:spcPts val="667"/>
              </a:spcBef>
              <a:spcAft>
                <a:spcPts val="0"/>
              </a:spcAft>
              <a:buClr>
                <a:srgbClr val="8898E5"/>
              </a:buClr>
              <a:buSzPts val="2400"/>
              <a:buNone/>
              <a:defRPr>
                <a:solidFill>
                  <a:srgbClr val="8898E5"/>
                </a:solidFill>
              </a:defRPr>
            </a:lvl3pPr>
            <a:lvl4pPr lvl="3" algn="ctr">
              <a:lnSpc>
                <a:spcPct val="100000"/>
              </a:lnSpc>
              <a:spcBef>
                <a:spcPts val="533"/>
              </a:spcBef>
              <a:spcAft>
                <a:spcPts val="0"/>
              </a:spcAft>
              <a:buClr>
                <a:srgbClr val="8898E5"/>
              </a:buClr>
              <a:buSzPts val="2000"/>
              <a:buNone/>
              <a:defRPr>
                <a:solidFill>
                  <a:srgbClr val="8898E5"/>
                </a:solidFill>
              </a:defRPr>
            </a:lvl4pPr>
            <a:lvl5pPr lvl="4" algn="ctr">
              <a:lnSpc>
                <a:spcPct val="100000"/>
              </a:lnSpc>
              <a:spcBef>
                <a:spcPts val="533"/>
              </a:spcBef>
              <a:spcAft>
                <a:spcPts val="0"/>
              </a:spcAft>
              <a:buClr>
                <a:srgbClr val="8898E5"/>
              </a:buClr>
              <a:buSzPts val="2000"/>
              <a:buNone/>
              <a:defRPr>
                <a:solidFill>
                  <a:srgbClr val="8898E5"/>
                </a:solidFill>
              </a:defRPr>
            </a:lvl5pPr>
            <a:lvl6pPr lvl="5" algn="ctr">
              <a:lnSpc>
                <a:spcPct val="100000"/>
              </a:lnSpc>
              <a:spcBef>
                <a:spcPts val="533"/>
              </a:spcBef>
              <a:spcAft>
                <a:spcPts val="0"/>
              </a:spcAft>
              <a:buClr>
                <a:srgbClr val="8898E5"/>
              </a:buClr>
              <a:buSzPts val="2000"/>
              <a:buNone/>
              <a:defRPr>
                <a:solidFill>
                  <a:srgbClr val="8898E5"/>
                </a:solidFill>
              </a:defRPr>
            </a:lvl6pPr>
            <a:lvl7pPr lvl="6" algn="ctr">
              <a:lnSpc>
                <a:spcPct val="100000"/>
              </a:lnSpc>
              <a:spcBef>
                <a:spcPts val="533"/>
              </a:spcBef>
              <a:spcAft>
                <a:spcPts val="0"/>
              </a:spcAft>
              <a:buClr>
                <a:srgbClr val="8898E5"/>
              </a:buClr>
              <a:buSzPts val="2000"/>
              <a:buNone/>
              <a:defRPr>
                <a:solidFill>
                  <a:srgbClr val="8898E5"/>
                </a:solidFill>
              </a:defRPr>
            </a:lvl7pPr>
            <a:lvl8pPr lvl="7" algn="ctr">
              <a:lnSpc>
                <a:spcPct val="100000"/>
              </a:lnSpc>
              <a:spcBef>
                <a:spcPts val="533"/>
              </a:spcBef>
              <a:spcAft>
                <a:spcPts val="0"/>
              </a:spcAft>
              <a:buClr>
                <a:srgbClr val="8898E5"/>
              </a:buClr>
              <a:buSzPts val="2000"/>
              <a:buNone/>
              <a:defRPr>
                <a:solidFill>
                  <a:srgbClr val="8898E5"/>
                </a:solidFill>
              </a:defRPr>
            </a:lvl8pPr>
            <a:lvl9pPr lvl="8" algn="ctr">
              <a:lnSpc>
                <a:spcPct val="100000"/>
              </a:lnSpc>
              <a:spcBef>
                <a:spcPts val="533"/>
              </a:spcBef>
              <a:spcAft>
                <a:spcPts val="0"/>
              </a:spcAft>
              <a:buClr>
                <a:srgbClr val="8898E5"/>
              </a:buClr>
              <a:buSzPts val="2000"/>
              <a:buNone/>
              <a:defRPr>
                <a:solidFill>
                  <a:srgbClr val="8898E5"/>
                </a:solidFill>
              </a:defRPr>
            </a:lvl9pPr>
          </a:lstStyle>
          <a:p>
            <a:endParaRPr/>
          </a:p>
        </p:txBody>
      </p:sp>
      <p:sp>
        <p:nvSpPr>
          <p:cNvPr id="1951" name="Google Shape;1951;p333"/>
          <p:cNvSpPr txBox="1">
            <a:spLocks noGrp="1"/>
          </p:cNvSpPr>
          <p:nvPr>
            <p:ph type="body" idx="2"/>
          </p:nvPr>
        </p:nvSpPr>
        <p:spPr>
          <a:xfrm>
            <a:off x="609600" y="3946019"/>
            <a:ext cx="8534400" cy="1295600"/>
          </a:xfrm>
          <a:prstGeom prst="rect">
            <a:avLst/>
          </a:prstGeom>
          <a:noFill/>
          <a:ln>
            <a:noFill/>
          </a:ln>
        </p:spPr>
        <p:txBody>
          <a:bodyPr spcFirstLastPara="1" wrap="square" lIns="91425" tIns="45700" rIns="91425" bIns="45700" anchor="t" anchorCtr="0">
            <a:noAutofit/>
          </a:bodyPr>
          <a:lstStyle>
            <a:lvl1pPr marL="457200" lvl="0" indent="-228600" algn="l">
              <a:lnSpc>
                <a:spcPct val="111111"/>
              </a:lnSpc>
              <a:spcBef>
                <a:spcPts val="533"/>
              </a:spcBef>
              <a:spcAft>
                <a:spcPts val="0"/>
              </a:spcAft>
              <a:buSzPts val="1800"/>
              <a:buNone/>
              <a:defRPr sz="2400">
                <a:solidFill>
                  <a:srgbClr val="1D1D1D"/>
                </a:solidFill>
                <a:latin typeface="Calibri"/>
                <a:ea typeface="Calibri"/>
                <a:cs typeface="Calibri"/>
                <a:sym typeface="Calibri"/>
              </a:defRPr>
            </a:lvl1pPr>
            <a:lvl2pPr marL="914400" lvl="1" indent="-406400" algn="ctr">
              <a:lnSpc>
                <a:spcPct val="100000"/>
              </a:lnSpc>
              <a:spcBef>
                <a:spcPts val="667"/>
              </a:spcBef>
              <a:spcAft>
                <a:spcPts val="0"/>
              </a:spcAft>
              <a:buSzPts val="2800"/>
              <a:buChar char="–"/>
              <a:defRPr>
                <a:solidFill>
                  <a:schemeClr val="dk2"/>
                </a:solidFill>
              </a:defRPr>
            </a:lvl2pPr>
            <a:lvl3pPr marL="1371600" lvl="2" indent="-381000" algn="ctr">
              <a:lnSpc>
                <a:spcPct val="100000"/>
              </a:lnSpc>
              <a:spcBef>
                <a:spcPts val="667"/>
              </a:spcBef>
              <a:spcAft>
                <a:spcPts val="0"/>
              </a:spcAft>
              <a:buClr>
                <a:schemeClr val="dk2"/>
              </a:buClr>
              <a:buSzPts val="2400"/>
              <a:buChar char="•"/>
              <a:defRPr>
                <a:solidFill>
                  <a:schemeClr val="dk2"/>
                </a:solidFill>
              </a:defRPr>
            </a:lvl3pPr>
            <a:lvl4pPr marL="1828800" lvl="3" indent="-355600" algn="ctr">
              <a:lnSpc>
                <a:spcPct val="100000"/>
              </a:lnSpc>
              <a:spcBef>
                <a:spcPts val="533"/>
              </a:spcBef>
              <a:spcAft>
                <a:spcPts val="0"/>
              </a:spcAft>
              <a:buClr>
                <a:schemeClr val="dk2"/>
              </a:buClr>
              <a:buSzPts val="2000"/>
              <a:buChar char="–"/>
              <a:defRPr>
                <a:solidFill>
                  <a:schemeClr val="dk2"/>
                </a:solidFill>
              </a:defRPr>
            </a:lvl4pPr>
            <a:lvl5pPr marL="2286000" lvl="4" indent="-355600" algn="ctr">
              <a:lnSpc>
                <a:spcPct val="100000"/>
              </a:lnSpc>
              <a:spcBef>
                <a:spcPts val="533"/>
              </a:spcBef>
              <a:spcAft>
                <a:spcPts val="0"/>
              </a:spcAft>
              <a:buClr>
                <a:schemeClr val="dk2"/>
              </a:buClr>
              <a:buSzPts val="2000"/>
              <a:buChar char="»"/>
              <a:defRPr>
                <a:solidFill>
                  <a:schemeClr val="dk2"/>
                </a:solidFill>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sp>
        <p:nvSpPr>
          <p:cNvPr id="1952" name="Google Shape;1952;p333"/>
          <p:cNvSpPr txBox="1">
            <a:spLocks noGrp="1"/>
          </p:cNvSpPr>
          <p:nvPr>
            <p:ph type="body" idx="3"/>
          </p:nvPr>
        </p:nvSpPr>
        <p:spPr>
          <a:xfrm>
            <a:off x="609600" y="372533"/>
            <a:ext cx="9211600" cy="542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533"/>
              </a:spcBef>
              <a:spcAft>
                <a:spcPts val="0"/>
              </a:spcAft>
              <a:buSzPts val="1800"/>
              <a:buNone/>
              <a:defRPr sz="2400">
                <a:solidFill>
                  <a:schemeClr val="lt1"/>
                </a:solidFill>
              </a:defRPr>
            </a:lvl1pPr>
            <a:lvl2pPr marL="914400" lvl="1" indent="-342900" algn="l">
              <a:lnSpc>
                <a:spcPct val="100000"/>
              </a:lnSpc>
              <a:spcBef>
                <a:spcPts val="533"/>
              </a:spcBef>
              <a:spcAft>
                <a:spcPts val="0"/>
              </a:spcAft>
              <a:buSzPts val="1800"/>
              <a:buChar char="–"/>
              <a:defRPr/>
            </a:lvl2pPr>
            <a:lvl3pPr marL="1371600" lvl="2" indent="-342900" algn="l">
              <a:lnSpc>
                <a:spcPct val="100000"/>
              </a:lnSpc>
              <a:spcBef>
                <a:spcPts val="533"/>
              </a:spcBef>
              <a:spcAft>
                <a:spcPts val="0"/>
              </a:spcAft>
              <a:buClr>
                <a:srgbClr val="1D1D1D"/>
              </a:buClr>
              <a:buSzPts val="1800"/>
              <a:buChar char="•"/>
              <a:defRPr/>
            </a:lvl3pPr>
            <a:lvl4pPr marL="1828800" lvl="3" indent="-342900" algn="l">
              <a:lnSpc>
                <a:spcPct val="100000"/>
              </a:lnSpc>
              <a:spcBef>
                <a:spcPts val="533"/>
              </a:spcBef>
              <a:spcAft>
                <a:spcPts val="0"/>
              </a:spcAft>
              <a:buClr>
                <a:srgbClr val="1D1D1D"/>
              </a:buClr>
              <a:buSzPts val="1800"/>
              <a:buChar char="–"/>
              <a:defRPr/>
            </a:lvl4pPr>
            <a:lvl5pPr marL="2286000" lvl="4" indent="-342900" algn="l">
              <a:lnSpc>
                <a:spcPct val="100000"/>
              </a:lnSpc>
              <a:spcBef>
                <a:spcPts val="533"/>
              </a:spcBef>
              <a:spcAft>
                <a:spcPts val="0"/>
              </a:spcAft>
              <a:buClr>
                <a:srgbClr val="1D1D1D"/>
              </a:buClr>
              <a:buSzPts val="1800"/>
              <a:buChar char="»"/>
              <a:defRPr/>
            </a:lvl5pPr>
            <a:lvl6pPr marL="2743200" lvl="5" indent="-342900" algn="l">
              <a:lnSpc>
                <a:spcPct val="100000"/>
              </a:lnSpc>
              <a:spcBef>
                <a:spcPts val="533"/>
              </a:spcBef>
              <a:spcAft>
                <a:spcPts val="0"/>
              </a:spcAft>
              <a:buClr>
                <a:schemeClr val="dk1"/>
              </a:buClr>
              <a:buSzPts val="1800"/>
              <a:buChar char="•"/>
              <a:defRPr/>
            </a:lvl6pPr>
            <a:lvl7pPr marL="3200400" lvl="6" indent="-342900" algn="l">
              <a:lnSpc>
                <a:spcPct val="100000"/>
              </a:lnSpc>
              <a:spcBef>
                <a:spcPts val="533"/>
              </a:spcBef>
              <a:spcAft>
                <a:spcPts val="0"/>
              </a:spcAft>
              <a:buClr>
                <a:schemeClr val="dk1"/>
              </a:buClr>
              <a:buSzPts val="1800"/>
              <a:buChar char="•"/>
              <a:defRPr/>
            </a:lvl7pPr>
            <a:lvl8pPr marL="3657600" lvl="7" indent="-342900" algn="l">
              <a:lnSpc>
                <a:spcPct val="100000"/>
              </a:lnSpc>
              <a:spcBef>
                <a:spcPts val="533"/>
              </a:spcBef>
              <a:spcAft>
                <a:spcPts val="0"/>
              </a:spcAft>
              <a:buClr>
                <a:schemeClr val="dk1"/>
              </a:buClr>
              <a:buSzPts val="1800"/>
              <a:buChar char="•"/>
              <a:defRPr/>
            </a:lvl8pPr>
            <a:lvl9pPr marL="4114800" lvl="8" indent="-342900" algn="l">
              <a:lnSpc>
                <a:spcPct val="100000"/>
              </a:lnSpc>
              <a:spcBef>
                <a:spcPts val="533"/>
              </a:spcBef>
              <a:spcAft>
                <a:spcPts val="0"/>
              </a:spcAft>
              <a:buClr>
                <a:schemeClr val="dk1"/>
              </a:buClr>
              <a:buSzPts val="1800"/>
              <a:buChar char="•"/>
              <a:defRPr/>
            </a:lvl9pPr>
          </a:lstStyle>
          <a:p>
            <a:endParaRPr/>
          </a:p>
        </p:txBody>
      </p:sp>
      <p:pic>
        <p:nvPicPr>
          <p:cNvPr id="1953" name="Google Shape;1953;p333" descr="Graphical user interface, text, application&#10;&#10;Description automatically generated"/>
          <p:cNvPicPr preferRelativeResize="0"/>
          <p:nvPr/>
        </p:nvPicPr>
        <p:blipFill rotWithShape="1">
          <a:blip r:embed="rId2">
            <a:alphaModFix/>
          </a:blip>
          <a:srcRect l="35506" t="47894" r="12804" b="15734"/>
          <a:stretch/>
        </p:blipFill>
        <p:spPr>
          <a:xfrm>
            <a:off x="10872041" y="216207"/>
            <a:ext cx="1117600" cy="725917"/>
          </a:xfrm>
          <a:prstGeom prst="rect">
            <a:avLst/>
          </a:prstGeom>
          <a:noFill/>
          <a:ln>
            <a:noFill/>
          </a:ln>
        </p:spPr>
      </p:pic>
      <p:sp>
        <p:nvSpPr>
          <p:cNvPr id="1954" name="Google Shape;1954;p333"/>
          <p:cNvSpPr/>
          <p:nvPr/>
        </p:nvSpPr>
        <p:spPr>
          <a:xfrm>
            <a:off x="0" y="220133"/>
            <a:ext cx="12192000" cy="914400"/>
          </a:xfrm>
          <a:prstGeom prst="rect">
            <a:avLst/>
          </a:prstGeom>
          <a:solidFill>
            <a:srgbClr val="0057B7"/>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400" b="0" i="0" u="none" strike="noStrike" cap="none">
              <a:solidFill>
                <a:schemeClr val="lt1"/>
              </a:solidFill>
              <a:latin typeface="Open Sans"/>
              <a:ea typeface="Open Sans"/>
              <a:cs typeface="Open Sans"/>
              <a:sym typeface="Open Sans"/>
            </a:endParaRPr>
          </a:p>
        </p:txBody>
      </p:sp>
      <p:pic>
        <p:nvPicPr>
          <p:cNvPr id="1955" name="Google Shape;1955;p333" descr="Graphical user interface, text, application&#10;&#10;Description automatically generated"/>
          <p:cNvPicPr preferRelativeResize="0"/>
          <p:nvPr/>
        </p:nvPicPr>
        <p:blipFill rotWithShape="1">
          <a:blip r:embed="rId2">
            <a:alphaModFix/>
          </a:blip>
          <a:srcRect l="35506" t="47894" r="12804" b="15734"/>
          <a:stretch/>
        </p:blipFill>
        <p:spPr>
          <a:xfrm>
            <a:off x="10982108" y="6041274"/>
            <a:ext cx="1117600" cy="725917"/>
          </a:xfrm>
          <a:prstGeom prst="rect">
            <a:avLst/>
          </a:prstGeom>
          <a:noFill/>
          <a:ln>
            <a:noFill/>
          </a:ln>
        </p:spPr>
      </p:pic>
    </p:spTree>
    <p:extLst>
      <p:ext uri="{BB962C8B-B14F-4D97-AF65-F5344CB8AC3E}">
        <p14:creationId xmlns:p14="http://schemas.microsoft.com/office/powerpoint/2010/main" val="67098811"/>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795"/>
        <p:cNvGrpSpPr/>
        <p:nvPr/>
      </p:nvGrpSpPr>
      <p:grpSpPr>
        <a:xfrm>
          <a:off x="0" y="0"/>
          <a:ext cx="0" cy="0"/>
          <a:chOff x="0" y="0"/>
          <a:chExt cx="0" cy="0"/>
        </a:xfrm>
      </p:grpSpPr>
      <p:pic>
        <p:nvPicPr>
          <p:cNvPr id="1796" name="Google Shape;1796;p262"/>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1797" name="Google Shape;1797;p262"/>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lvl1pPr marR="0" lvl="0" algn="l" rtl="0">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798" name="Google Shape;1798;p262"/>
          <p:cNvPicPr preferRelativeResize="0"/>
          <p:nvPr/>
        </p:nvPicPr>
        <p:blipFill rotWithShape="1">
          <a:blip r:embed="rId3">
            <a:alphaModFix/>
          </a:blip>
          <a:srcRect/>
          <a:stretch/>
        </p:blipFill>
        <p:spPr>
          <a:xfrm>
            <a:off x="7223759" y="5081532"/>
            <a:ext cx="5076614" cy="1776075"/>
          </a:xfrm>
          <a:prstGeom prst="rect">
            <a:avLst/>
          </a:prstGeom>
          <a:noFill/>
          <a:ln>
            <a:noFill/>
          </a:ln>
        </p:spPr>
      </p:pic>
      <p:sp>
        <p:nvSpPr>
          <p:cNvPr id="1799" name="Google Shape;1799;p262"/>
          <p:cNvSpPr/>
          <p:nvPr/>
        </p:nvSpPr>
        <p:spPr>
          <a:xfrm rot="10800000" flipH="1">
            <a:off x="838200" y="3481332"/>
            <a:ext cx="9066451" cy="756625"/>
          </a:xfrm>
          <a:prstGeom prst="round1Rect">
            <a:avLst>
              <a:gd name="adj" fmla="val 50000"/>
            </a:avLst>
          </a:prstGeom>
          <a:solidFill>
            <a:srgbClr val="D3D6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0" name="Google Shape;1800;p262"/>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lvl1pPr marR="0" lvl="0" algn="l" rtl="0">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801" name="Google Shape;1801;p262"/>
          <p:cNvPicPr preferRelativeResize="0"/>
          <p:nvPr/>
        </p:nvPicPr>
        <p:blipFill rotWithShape="1">
          <a:blip r:embed="rId4">
            <a:alphaModFix/>
          </a:blip>
          <a:srcRect/>
          <a:stretch/>
        </p:blipFill>
        <p:spPr>
          <a:xfrm>
            <a:off x="6604486" y="5519134"/>
            <a:ext cx="1022412" cy="1022412"/>
          </a:xfrm>
          <a:prstGeom prst="rect">
            <a:avLst/>
          </a:prstGeom>
          <a:noFill/>
          <a:ln>
            <a:noFill/>
          </a:ln>
        </p:spPr>
      </p:pic>
    </p:spTree>
    <p:extLst>
      <p:ext uri="{BB962C8B-B14F-4D97-AF65-F5344CB8AC3E}">
        <p14:creationId xmlns:p14="http://schemas.microsoft.com/office/powerpoint/2010/main" val="40767779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aint Texture" type="obj">
  <p:cSld name="Paint Texture">
    <p:spTree>
      <p:nvGrpSpPr>
        <p:cNvPr id="1" name="Shape 54"/>
        <p:cNvGrpSpPr/>
        <p:nvPr/>
      </p:nvGrpSpPr>
      <p:grpSpPr>
        <a:xfrm>
          <a:off x="0" y="0"/>
          <a:ext cx="0" cy="0"/>
          <a:chOff x="0" y="0"/>
          <a:chExt cx="0" cy="0"/>
        </a:xfrm>
      </p:grpSpPr>
      <p:sp>
        <p:nvSpPr>
          <p:cNvPr id="55" name="Google Shape;55;p19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1"/>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57" name="Google Shape;57;p191"/>
          <p:cNvPicPr preferRelativeResize="0"/>
          <p:nvPr/>
        </p:nvPicPr>
        <p:blipFill rotWithShape="1">
          <a:blip r:embed="rId2">
            <a:alphaModFix/>
          </a:blip>
          <a:srcRect/>
          <a:stretch/>
        </p:blipFill>
        <p:spPr>
          <a:xfrm>
            <a:off x="11143872" y="202224"/>
            <a:ext cx="789330" cy="776390"/>
          </a:xfrm>
          <a:prstGeom prst="rect">
            <a:avLst/>
          </a:prstGeom>
          <a:noFill/>
          <a:ln>
            <a:noFill/>
          </a:ln>
        </p:spPr>
      </p:pic>
      <p:pic>
        <p:nvPicPr>
          <p:cNvPr id="58" name="Google Shape;58;p191"/>
          <p:cNvPicPr preferRelativeResize="0"/>
          <p:nvPr/>
        </p:nvPicPr>
        <p:blipFill rotWithShape="1">
          <a:blip r:embed="rId3">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1117559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59"/>
        <p:cNvGrpSpPr/>
        <p:nvPr/>
      </p:nvGrpSpPr>
      <p:grpSpPr>
        <a:xfrm>
          <a:off x="0" y="0"/>
          <a:ext cx="0" cy="0"/>
          <a:chOff x="0" y="0"/>
          <a:chExt cx="0" cy="0"/>
        </a:xfrm>
      </p:grpSpPr>
      <p:pic>
        <p:nvPicPr>
          <p:cNvPr id="60" name="Google Shape;60;p238"/>
          <p:cNvPicPr preferRelativeResize="0"/>
          <p:nvPr/>
        </p:nvPicPr>
        <p:blipFill rotWithShape="1">
          <a:blip r:embed="rId2">
            <a:alphaModFix/>
          </a:blip>
          <a:srcRect/>
          <a:stretch/>
        </p:blipFill>
        <p:spPr>
          <a:xfrm>
            <a:off x="2" y="3048"/>
            <a:ext cx="12197421" cy="6854950"/>
          </a:xfrm>
          <a:prstGeom prst="rect">
            <a:avLst/>
          </a:prstGeom>
          <a:noFill/>
          <a:ln>
            <a:noFill/>
          </a:ln>
        </p:spPr>
      </p:pic>
      <p:sp>
        <p:nvSpPr>
          <p:cNvPr id="61" name="Google Shape;61;p238"/>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238"/>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63" name="Google Shape;63;p23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64" name="Google Shape;64;p23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886544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_Paint Texture">
  <p:cSld name="2_Paint Texture">
    <p:spTree>
      <p:nvGrpSpPr>
        <p:cNvPr id="1" name="Shape 65"/>
        <p:cNvGrpSpPr/>
        <p:nvPr/>
      </p:nvGrpSpPr>
      <p:grpSpPr>
        <a:xfrm>
          <a:off x="0" y="0"/>
          <a:ext cx="0" cy="0"/>
          <a:chOff x="0" y="0"/>
          <a:chExt cx="0" cy="0"/>
        </a:xfrm>
      </p:grpSpPr>
      <p:pic>
        <p:nvPicPr>
          <p:cNvPr id="66" name="Google Shape;66;p334"/>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67" name="Google Shape;67;p334"/>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34"/>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69" name="Google Shape;69;p334"/>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70" name="Google Shape;70;p334"/>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2106904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71"/>
        <p:cNvGrpSpPr/>
        <p:nvPr/>
      </p:nvGrpSpPr>
      <p:grpSpPr>
        <a:xfrm>
          <a:off x="0" y="0"/>
          <a:ext cx="0" cy="0"/>
          <a:chOff x="0" y="0"/>
          <a:chExt cx="0" cy="0"/>
        </a:xfrm>
      </p:grpSpPr>
      <p:pic>
        <p:nvPicPr>
          <p:cNvPr id="72" name="Google Shape;72;p335"/>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73" name="Google Shape;73;p33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5"/>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75" name="Google Shape;75;p335"/>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76" name="Google Shape;76;p335"/>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2615366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Staff Portrait">
  <p:cSld name="1_Staff Portrait">
    <p:spTree>
      <p:nvGrpSpPr>
        <p:cNvPr id="1" name="Shape 77"/>
        <p:cNvGrpSpPr/>
        <p:nvPr/>
      </p:nvGrpSpPr>
      <p:grpSpPr>
        <a:xfrm>
          <a:off x="0" y="0"/>
          <a:ext cx="0" cy="0"/>
          <a:chOff x="0" y="0"/>
          <a:chExt cx="0" cy="0"/>
        </a:xfrm>
      </p:grpSpPr>
      <p:pic>
        <p:nvPicPr>
          <p:cNvPr id="78" name="Google Shape;78;p336"/>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79" name="Google Shape;79;p336"/>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6"/>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81" name="Google Shape;81;p336"/>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82" name="Google Shape;82;p336"/>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143366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Paint Texture">
  <p:cSld name="1_Paint Texture">
    <p:spTree>
      <p:nvGrpSpPr>
        <p:cNvPr id="1" name="Shape 83"/>
        <p:cNvGrpSpPr/>
        <p:nvPr/>
      </p:nvGrpSpPr>
      <p:grpSpPr>
        <a:xfrm>
          <a:off x="0" y="0"/>
          <a:ext cx="0" cy="0"/>
          <a:chOff x="0" y="0"/>
          <a:chExt cx="0" cy="0"/>
        </a:xfrm>
      </p:grpSpPr>
      <p:pic>
        <p:nvPicPr>
          <p:cNvPr id="84" name="Google Shape;84;p337"/>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85" name="Google Shape;85;p337"/>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37"/>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87" name="Google Shape;87;p337"/>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88" name="Google Shape;88;p337"/>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6923901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nections">
  <p:cSld name="Connections">
    <p:spTree>
      <p:nvGrpSpPr>
        <p:cNvPr id="1" name="Shape 89"/>
        <p:cNvGrpSpPr/>
        <p:nvPr/>
      </p:nvGrpSpPr>
      <p:grpSpPr>
        <a:xfrm>
          <a:off x="0" y="0"/>
          <a:ext cx="0" cy="0"/>
          <a:chOff x="0" y="0"/>
          <a:chExt cx="0" cy="0"/>
        </a:xfrm>
      </p:grpSpPr>
      <p:pic>
        <p:nvPicPr>
          <p:cNvPr id="90" name="Google Shape;90;p338"/>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91" name="Google Shape;91;p338"/>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38"/>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93" name="Google Shape;93;p338"/>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94" name="Google Shape;94;p338"/>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0012657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taff Brainstorm">
  <p:cSld name="Staff Brainstorm">
    <p:spTree>
      <p:nvGrpSpPr>
        <p:cNvPr id="1" name="Shape 95"/>
        <p:cNvGrpSpPr/>
        <p:nvPr/>
      </p:nvGrpSpPr>
      <p:grpSpPr>
        <a:xfrm>
          <a:off x="0" y="0"/>
          <a:ext cx="0" cy="0"/>
          <a:chOff x="0" y="0"/>
          <a:chExt cx="0" cy="0"/>
        </a:xfrm>
      </p:grpSpPr>
      <p:pic>
        <p:nvPicPr>
          <p:cNvPr id="96" name="Google Shape;96;p339"/>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97" name="Google Shape;97;p339"/>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39"/>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99" name="Google Shape;99;p339"/>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00" name="Google Shape;100;p339"/>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13157521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Leaves">
  <p:cSld name="Leaves">
    <p:spTree>
      <p:nvGrpSpPr>
        <p:cNvPr id="1" name="Shape 101"/>
        <p:cNvGrpSpPr/>
        <p:nvPr/>
      </p:nvGrpSpPr>
      <p:grpSpPr>
        <a:xfrm>
          <a:off x="0" y="0"/>
          <a:ext cx="0" cy="0"/>
          <a:chOff x="0" y="0"/>
          <a:chExt cx="0" cy="0"/>
        </a:xfrm>
      </p:grpSpPr>
      <p:pic>
        <p:nvPicPr>
          <p:cNvPr id="102" name="Google Shape;102;p340"/>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103" name="Google Shape;103;p340"/>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340"/>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105" name="Google Shape;105;p340"/>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06" name="Google Shape;106;p340"/>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13285449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07"/>
        <p:cNvGrpSpPr/>
        <p:nvPr/>
      </p:nvGrpSpPr>
      <p:grpSpPr>
        <a:xfrm>
          <a:off x="0" y="0"/>
          <a:ext cx="0" cy="0"/>
          <a:chOff x="0" y="0"/>
          <a:chExt cx="0" cy="0"/>
        </a:xfrm>
      </p:grpSpPr>
      <p:sp>
        <p:nvSpPr>
          <p:cNvPr id="108" name="Google Shape;108;p341"/>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9" name="Google Shape;109;p341"/>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129458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202"/>
        <p:cNvGrpSpPr/>
        <p:nvPr/>
      </p:nvGrpSpPr>
      <p:grpSpPr>
        <a:xfrm>
          <a:off x="0" y="0"/>
          <a:ext cx="0" cy="0"/>
          <a:chOff x="0" y="0"/>
          <a:chExt cx="0" cy="0"/>
        </a:xfrm>
      </p:grpSpPr>
      <p:pic>
        <p:nvPicPr>
          <p:cNvPr id="203" name="Google Shape;203;p198"/>
          <p:cNvPicPr preferRelativeResize="0"/>
          <p:nvPr/>
        </p:nvPicPr>
        <p:blipFill rotWithShape="1">
          <a:blip r:embed="rId2">
            <a:alphaModFix/>
          </a:blip>
          <a:srcRect/>
          <a:stretch/>
        </p:blipFill>
        <p:spPr>
          <a:xfrm>
            <a:off x="0" y="3050"/>
            <a:ext cx="12197421" cy="6854950"/>
          </a:xfrm>
          <a:prstGeom prst="rect">
            <a:avLst/>
          </a:prstGeom>
          <a:noFill/>
          <a:ln>
            <a:noFill/>
          </a:ln>
        </p:spPr>
      </p:pic>
      <p:sp>
        <p:nvSpPr>
          <p:cNvPr id="204" name="Google Shape;204;p19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19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06" name="Google Shape;206;p19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07" name="Google Shape;207;p19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0468905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10"/>
        <p:cNvGrpSpPr/>
        <p:nvPr/>
      </p:nvGrpSpPr>
      <p:grpSpPr>
        <a:xfrm>
          <a:off x="0" y="0"/>
          <a:ext cx="0" cy="0"/>
          <a:chOff x="0" y="0"/>
          <a:chExt cx="0" cy="0"/>
        </a:xfrm>
      </p:grpSpPr>
      <p:sp>
        <p:nvSpPr>
          <p:cNvPr id="111" name="Google Shape;111;p342"/>
          <p:cNvSpPr txBox="1">
            <a:spLocks noGrp="1"/>
          </p:cNvSpPr>
          <p:nvPr>
            <p:ph type="title"/>
          </p:nvPr>
        </p:nvSpPr>
        <p:spPr>
          <a:xfrm>
            <a:off x="493143" y="1184682"/>
            <a:ext cx="6488400" cy="10953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2E5F7D"/>
              </a:buClr>
              <a:buSzPts val="4400"/>
              <a:buFont typeface="Calibri"/>
              <a:buNone/>
              <a:defRPr sz="1867" b="0" i="0" u="none" strike="noStrike" cap="none">
                <a:solidFill>
                  <a:srgbClr val="2E5F7D"/>
                </a:solidFill>
                <a:latin typeface="Calibri"/>
                <a:ea typeface="Calibri"/>
                <a:cs typeface="Calibri"/>
                <a:sym typeface="Calibri"/>
              </a:defRPr>
            </a:lvl1pPr>
            <a:lvl2pPr marR="0" lvl="1"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2" name="Google Shape;112;p342"/>
          <p:cNvSpPr txBox="1">
            <a:spLocks noGrp="1"/>
          </p:cNvSpPr>
          <p:nvPr>
            <p:ph type="body" idx="1"/>
          </p:nvPr>
        </p:nvSpPr>
        <p:spPr>
          <a:xfrm>
            <a:off x="493143" y="2453867"/>
            <a:ext cx="6488400" cy="29463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100"/>
              </a:spcBef>
              <a:spcAft>
                <a:spcPts val="0"/>
              </a:spcAft>
              <a:buClr>
                <a:srgbClr val="55AF89"/>
              </a:buClr>
              <a:buSzPts val="2800"/>
              <a:buFont typeface="Arial"/>
              <a:buChar char="•"/>
              <a:defRPr sz="1867" b="0" i="0" u="none" strike="noStrike" cap="none">
                <a:solidFill>
                  <a:srgbClr val="000000"/>
                </a:solidFill>
                <a:latin typeface="Arial"/>
                <a:ea typeface="Arial"/>
                <a:cs typeface="Arial"/>
                <a:sym typeface="Arial"/>
              </a:defRPr>
            </a:lvl1pPr>
            <a:lvl2pPr marL="914400" marR="0" lvl="1" indent="-381000" algn="l">
              <a:lnSpc>
                <a:spcPct val="90000"/>
              </a:lnSpc>
              <a:spcBef>
                <a:spcPts val="500"/>
              </a:spcBef>
              <a:spcAft>
                <a:spcPts val="0"/>
              </a:spcAft>
              <a:buClr>
                <a:srgbClr val="55AF89"/>
              </a:buClr>
              <a:buSzPts val="2400"/>
              <a:buFont typeface="Arial"/>
              <a:buChar char="•"/>
              <a:defRPr sz="1867" b="0" i="0" u="none" strike="noStrike" cap="none">
                <a:solidFill>
                  <a:srgbClr val="000000"/>
                </a:solidFill>
                <a:latin typeface="Arial"/>
                <a:ea typeface="Arial"/>
                <a:cs typeface="Arial"/>
                <a:sym typeface="Arial"/>
              </a:defRPr>
            </a:lvl2pPr>
            <a:lvl3pPr marL="1371600" marR="0" lvl="2" indent="-355600" algn="l">
              <a:lnSpc>
                <a:spcPct val="90000"/>
              </a:lnSpc>
              <a:spcBef>
                <a:spcPts val="500"/>
              </a:spcBef>
              <a:spcAft>
                <a:spcPts val="0"/>
              </a:spcAft>
              <a:buClr>
                <a:srgbClr val="55AF89"/>
              </a:buClr>
              <a:buSzPts val="2000"/>
              <a:buFont typeface="NTR"/>
              <a:buChar char="–"/>
              <a:defRPr sz="1867" b="0" i="0" u="none" strike="noStrike" cap="none">
                <a:solidFill>
                  <a:srgbClr val="000000"/>
                </a:solidFill>
                <a:latin typeface="Arial"/>
                <a:ea typeface="Arial"/>
                <a:cs typeface="Arial"/>
                <a:sym typeface="Arial"/>
              </a:defRPr>
            </a:lvl3pPr>
            <a:lvl4pPr marL="1828800" marR="0" lvl="3" indent="-349250" algn="l">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4pPr>
            <a:lvl5pPr marL="2286000" marR="0" lvl="4" indent="-349250" algn="l">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5pPr>
            <a:lvl6pPr marL="2743200" marR="0" lvl="5"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6pPr>
            <a:lvl7pPr marL="3200400" marR="0" lvl="6"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7pPr>
            <a:lvl8pPr marL="3657600" marR="0" lvl="7"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8pPr>
            <a:lvl9pPr marL="4114800" marR="0" lvl="8"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490158083"/>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3"/>
        <p:cNvGrpSpPr/>
        <p:nvPr/>
      </p:nvGrpSpPr>
      <p:grpSpPr>
        <a:xfrm>
          <a:off x="0" y="0"/>
          <a:ext cx="0" cy="0"/>
          <a:chOff x="0" y="0"/>
          <a:chExt cx="0" cy="0"/>
        </a:xfrm>
      </p:grpSpPr>
      <p:pic>
        <p:nvPicPr>
          <p:cNvPr id="114" name="Google Shape;114;p343"/>
          <p:cNvPicPr preferRelativeResize="0"/>
          <p:nvPr/>
        </p:nvPicPr>
        <p:blipFill rotWithShape="1">
          <a:blip r:embed="rId2">
            <a:alphaModFix/>
          </a:blip>
          <a:srcRect/>
          <a:stretch/>
        </p:blipFill>
        <p:spPr>
          <a:xfrm>
            <a:off x="8115108" y="4971849"/>
            <a:ext cx="3749040" cy="1183908"/>
          </a:xfrm>
          <a:prstGeom prst="rect">
            <a:avLst/>
          </a:prstGeom>
          <a:noFill/>
          <a:ln>
            <a:noFill/>
          </a:ln>
        </p:spPr>
      </p:pic>
      <p:sp>
        <p:nvSpPr>
          <p:cNvPr id="115" name="Google Shape;115;p343"/>
          <p:cNvSpPr/>
          <p:nvPr/>
        </p:nvSpPr>
        <p:spPr>
          <a:xfrm>
            <a:off x="2" y="0"/>
            <a:ext cx="7820167" cy="6858000"/>
          </a:xfrm>
          <a:prstGeom prst="rect">
            <a:avLst/>
          </a:prstGeom>
          <a:solidFill>
            <a:srgbClr val="0380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1E8FA2"/>
              </a:solidFill>
              <a:latin typeface="Calibri"/>
              <a:ea typeface="Calibri"/>
              <a:cs typeface="Calibri"/>
              <a:sym typeface="Calibri"/>
            </a:endParaRPr>
          </a:p>
        </p:txBody>
      </p:sp>
    </p:spTree>
    <p:extLst>
      <p:ext uri="{BB962C8B-B14F-4D97-AF65-F5344CB8AC3E}">
        <p14:creationId xmlns:p14="http://schemas.microsoft.com/office/powerpoint/2010/main" val="25019738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16"/>
        <p:cNvGrpSpPr/>
        <p:nvPr/>
      </p:nvGrpSpPr>
      <p:grpSpPr>
        <a:xfrm>
          <a:off x="0" y="0"/>
          <a:ext cx="0" cy="0"/>
          <a:chOff x="0" y="0"/>
          <a:chExt cx="0" cy="0"/>
        </a:xfrm>
      </p:grpSpPr>
      <p:sp>
        <p:nvSpPr>
          <p:cNvPr id="117" name="Google Shape;117;p344"/>
          <p:cNvSpPr/>
          <p:nvPr/>
        </p:nvSpPr>
        <p:spPr>
          <a:xfrm>
            <a:off x="1" y="0"/>
            <a:ext cx="1739900" cy="6858000"/>
          </a:xfrm>
          <a:prstGeom prst="rect">
            <a:avLst/>
          </a:prstGeom>
          <a:solidFill>
            <a:srgbClr val="86CC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 name="Google Shape;118;p344"/>
          <p:cNvSpPr/>
          <p:nvPr/>
        </p:nvSpPr>
        <p:spPr>
          <a:xfrm>
            <a:off x="1668499" y="0"/>
            <a:ext cx="630936" cy="6858000"/>
          </a:xfrm>
          <a:prstGeom prst="rect">
            <a:avLst/>
          </a:prstGeom>
          <a:solidFill>
            <a:srgbClr val="79BB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 name="Google Shape;119;p344"/>
          <p:cNvSpPr/>
          <p:nvPr/>
        </p:nvSpPr>
        <p:spPr>
          <a:xfrm>
            <a:off x="2299435" y="0"/>
            <a:ext cx="1554480" cy="6858000"/>
          </a:xfrm>
          <a:prstGeom prst="rect">
            <a:avLst/>
          </a:prstGeom>
          <a:solidFill>
            <a:srgbClr val="CEDB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 name="Google Shape;120;p344"/>
          <p:cNvSpPr/>
          <p:nvPr/>
        </p:nvSpPr>
        <p:spPr>
          <a:xfrm>
            <a:off x="3853915" y="0"/>
            <a:ext cx="630936" cy="6858000"/>
          </a:xfrm>
          <a:prstGeom prst="rect">
            <a:avLst/>
          </a:prstGeom>
          <a:solidFill>
            <a:srgbClr val="4A74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1" name="Google Shape;121;p344"/>
          <p:cNvSpPr/>
          <p:nvPr/>
        </p:nvSpPr>
        <p:spPr>
          <a:xfrm>
            <a:off x="4484851" y="0"/>
            <a:ext cx="7707149" cy="6858000"/>
          </a:xfrm>
          <a:prstGeom prst="rect">
            <a:avLst/>
          </a:prstGeom>
          <a:solidFill>
            <a:srgbClr val="3F76A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 name="Google Shape;122;p344"/>
          <p:cNvSpPr txBox="1"/>
          <p:nvPr/>
        </p:nvSpPr>
        <p:spPr>
          <a:xfrm>
            <a:off x="8219441" y="6382478"/>
            <a:ext cx="3683015"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900">
                <a:solidFill>
                  <a:schemeClr val="lt1"/>
                </a:solidFill>
                <a:latin typeface="Verdana"/>
                <a:ea typeface="Verdana"/>
                <a:cs typeface="Verdana"/>
                <a:sym typeface="Verdana"/>
              </a:rPr>
              <a:t>Association of Immunization Managers  |  </a:t>
            </a:r>
            <a:fld id="{00000000-1234-1234-1234-123412341234}" type="slidenum">
              <a:rPr lang="en" sz="1000" b="1">
                <a:solidFill>
                  <a:schemeClr val="lt1"/>
                </a:solidFill>
                <a:latin typeface="Verdana"/>
                <a:ea typeface="Verdana"/>
                <a:cs typeface="Verdana"/>
                <a:sym typeface="Verdana"/>
              </a:rPr>
              <a:t>‹#›</a:t>
            </a:fld>
            <a:endParaRPr sz="1000" b="1">
              <a:solidFill>
                <a:schemeClr val="lt1"/>
              </a:solidFill>
              <a:latin typeface="Verdana"/>
              <a:ea typeface="Verdana"/>
              <a:cs typeface="Verdana"/>
              <a:sym typeface="Verdana"/>
            </a:endParaRPr>
          </a:p>
        </p:txBody>
      </p:sp>
    </p:spTree>
    <p:extLst>
      <p:ext uri="{BB962C8B-B14F-4D97-AF65-F5344CB8AC3E}">
        <p14:creationId xmlns:p14="http://schemas.microsoft.com/office/powerpoint/2010/main" val="1118846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23"/>
        <p:cNvGrpSpPr/>
        <p:nvPr/>
      </p:nvGrpSpPr>
      <p:grpSpPr>
        <a:xfrm>
          <a:off x="0" y="0"/>
          <a:ext cx="0" cy="0"/>
          <a:chOff x="0" y="0"/>
          <a:chExt cx="0" cy="0"/>
        </a:xfrm>
      </p:grpSpPr>
      <p:sp>
        <p:nvSpPr>
          <p:cNvPr id="124" name="Google Shape;124;p345"/>
          <p:cNvSpPr txBox="1"/>
          <p:nvPr/>
        </p:nvSpPr>
        <p:spPr>
          <a:xfrm>
            <a:off x="8219441" y="6382478"/>
            <a:ext cx="3683015"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900">
                <a:solidFill>
                  <a:srgbClr val="1E8FA2"/>
                </a:solidFill>
                <a:latin typeface="Verdana"/>
                <a:ea typeface="Verdana"/>
                <a:cs typeface="Verdana"/>
                <a:sym typeface="Verdana"/>
              </a:rPr>
              <a:t>Association of Immunization Managers  |  </a:t>
            </a:r>
            <a:fld id="{00000000-1234-1234-1234-123412341234}" type="slidenum">
              <a:rPr lang="en" sz="1000" b="1">
                <a:solidFill>
                  <a:srgbClr val="1E8FA2"/>
                </a:solidFill>
                <a:latin typeface="Verdana"/>
                <a:ea typeface="Verdana"/>
                <a:cs typeface="Verdana"/>
                <a:sym typeface="Verdana"/>
              </a:rPr>
              <a:t>‹#›</a:t>
            </a:fld>
            <a:endParaRPr sz="1000" b="1">
              <a:solidFill>
                <a:srgbClr val="1E8FA2"/>
              </a:solidFill>
              <a:latin typeface="Verdana"/>
              <a:ea typeface="Verdana"/>
              <a:cs typeface="Verdana"/>
              <a:sym typeface="Verdana"/>
            </a:endParaRPr>
          </a:p>
        </p:txBody>
      </p:sp>
      <p:sp>
        <p:nvSpPr>
          <p:cNvPr id="125" name="Google Shape;125;p345"/>
          <p:cNvSpPr/>
          <p:nvPr/>
        </p:nvSpPr>
        <p:spPr>
          <a:xfrm>
            <a:off x="1" y="4632325"/>
            <a:ext cx="457200" cy="2225675"/>
          </a:xfrm>
          <a:prstGeom prst="rect">
            <a:avLst/>
          </a:prstGeom>
          <a:solidFill>
            <a:srgbClr val="86CC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 name="Google Shape;126;p345"/>
          <p:cNvSpPr/>
          <p:nvPr/>
        </p:nvSpPr>
        <p:spPr>
          <a:xfrm>
            <a:off x="1" y="2466975"/>
            <a:ext cx="457200" cy="1965325"/>
          </a:xfrm>
          <a:prstGeom prst="rect">
            <a:avLst/>
          </a:prstGeom>
          <a:solidFill>
            <a:srgbClr val="CEDB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7" name="Google Shape;127;p345"/>
          <p:cNvSpPr/>
          <p:nvPr/>
        </p:nvSpPr>
        <p:spPr>
          <a:xfrm>
            <a:off x="1" y="1"/>
            <a:ext cx="457200" cy="2197100"/>
          </a:xfrm>
          <a:prstGeom prst="rect">
            <a:avLst/>
          </a:prstGeom>
          <a:solidFill>
            <a:srgbClr val="568B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 name="Google Shape;128;p345"/>
          <p:cNvSpPr/>
          <p:nvPr/>
        </p:nvSpPr>
        <p:spPr>
          <a:xfrm>
            <a:off x="1" y="2171389"/>
            <a:ext cx="457200" cy="337457"/>
          </a:xfrm>
          <a:prstGeom prst="rect">
            <a:avLst/>
          </a:prstGeom>
          <a:solidFill>
            <a:srgbClr val="4A74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9" name="Google Shape;129;p345"/>
          <p:cNvSpPr/>
          <p:nvPr/>
        </p:nvSpPr>
        <p:spPr>
          <a:xfrm>
            <a:off x="1" y="4343557"/>
            <a:ext cx="457200" cy="337457"/>
          </a:xfrm>
          <a:prstGeom prst="rect">
            <a:avLst/>
          </a:prstGeom>
          <a:solidFill>
            <a:srgbClr val="79BB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6082850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II Blue 1">
  <p:cSld name="PHII Blue 1">
    <p:spTree>
      <p:nvGrpSpPr>
        <p:cNvPr id="1" name="Shape 130"/>
        <p:cNvGrpSpPr/>
        <p:nvPr/>
      </p:nvGrpSpPr>
      <p:grpSpPr>
        <a:xfrm>
          <a:off x="0" y="0"/>
          <a:ext cx="0" cy="0"/>
          <a:chOff x="0" y="0"/>
          <a:chExt cx="0" cy="0"/>
        </a:xfrm>
      </p:grpSpPr>
      <p:pic>
        <p:nvPicPr>
          <p:cNvPr id="131" name="Google Shape;131;p346"/>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132" name="Google Shape;132;p346"/>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Font typeface="Barlow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46"/>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100"/>
              <a:buNone/>
              <a:defRPr/>
            </a:lvl1pPr>
            <a:lvl2pPr marL="914400" lvl="1" indent="-342900" algn="l">
              <a:lnSpc>
                <a:spcPct val="133333"/>
              </a:lnSpc>
              <a:spcBef>
                <a:spcPts val="600"/>
              </a:spcBef>
              <a:spcAft>
                <a:spcPts val="0"/>
              </a:spcAft>
              <a:buClr>
                <a:schemeClr val="dk1"/>
              </a:buClr>
              <a:buSzPts val="1800"/>
              <a:buChar char="•"/>
              <a:defRPr/>
            </a:lvl2pPr>
            <a:lvl3pPr marL="1371600" lvl="2" indent="-342900" algn="l">
              <a:lnSpc>
                <a:spcPct val="116666"/>
              </a:lnSpc>
              <a:spcBef>
                <a:spcPts val="600"/>
              </a:spcBef>
              <a:spcAft>
                <a:spcPts val="0"/>
              </a:spcAft>
              <a:buClr>
                <a:schemeClr val="dk1"/>
              </a:buClr>
              <a:buSzPts val="1800"/>
              <a:buChar char="•"/>
              <a:defRPr/>
            </a:lvl3pPr>
            <a:lvl4pPr marL="1828800" lvl="3" indent="-342900" algn="l">
              <a:lnSpc>
                <a:spcPct val="87500"/>
              </a:lnSpc>
              <a:spcBef>
                <a:spcPts val="600"/>
              </a:spcBef>
              <a:spcAft>
                <a:spcPts val="0"/>
              </a:spcAft>
              <a:buClr>
                <a:schemeClr val="dk1"/>
              </a:buClr>
              <a:buSzPts val="1800"/>
              <a:buChar char="•"/>
              <a:defRPr/>
            </a:lvl4pPr>
            <a:lvl5pPr marL="2286000" lvl="4" indent="-342900" algn="l">
              <a:lnSpc>
                <a:spcPct val="87500"/>
              </a:lnSpc>
              <a:spcBef>
                <a:spcPts val="600"/>
              </a:spcBef>
              <a:spcAft>
                <a:spcPts val="0"/>
              </a:spcAft>
              <a:buClr>
                <a:schemeClr val="dk1"/>
              </a:buClr>
              <a:buSzPts val="1800"/>
              <a:buChar char="•"/>
              <a:defRPr/>
            </a:lvl5pPr>
            <a:lvl6pPr marL="2743200" lvl="5" indent="-342900" algn="l">
              <a:lnSpc>
                <a:spcPct val="90000"/>
              </a:lnSpc>
              <a:spcBef>
                <a:spcPts val="607"/>
              </a:spcBef>
              <a:spcAft>
                <a:spcPts val="0"/>
              </a:spcAft>
              <a:buClr>
                <a:schemeClr val="dk1"/>
              </a:buClr>
              <a:buSzPts val="1800"/>
              <a:buChar char="•"/>
              <a:defRPr/>
            </a:lvl6pPr>
            <a:lvl7pPr marL="3200400" lvl="6" indent="-342900" algn="l">
              <a:lnSpc>
                <a:spcPct val="90000"/>
              </a:lnSpc>
              <a:spcBef>
                <a:spcPts val="607"/>
              </a:spcBef>
              <a:spcAft>
                <a:spcPts val="0"/>
              </a:spcAft>
              <a:buClr>
                <a:schemeClr val="dk1"/>
              </a:buClr>
              <a:buSzPts val="1800"/>
              <a:buChar char="•"/>
              <a:defRPr/>
            </a:lvl7pPr>
            <a:lvl8pPr marL="3657600" lvl="7" indent="-342900" algn="l">
              <a:lnSpc>
                <a:spcPct val="90000"/>
              </a:lnSpc>
              <a:spcBef>
                <a:spcPts val="607"/>
              </a:spcBef>
              <a:spcAft>
                <a:spcPts val="0"/>
              </a:spcAft>
              <a:buClr>
                <a:schemeClr val="dk1"/>
              </a:buClr>
              <a:buSzPts val="1800"/>
              <a:buChar char="•"/>
              <a:defRPr/>
            </a:lvl8pPr>
            <a:lvl9pPr marL="4114800" lvl="8" indent="-342900" algn="l">
              <a:lnSpc>
                <a:spcPct val="90000"/>
              </a:lnSpc>
              <a:spcBef>
                <a:spcPts val="607"/>
              </a:spcBef>
              <a:spcAft>
                <a:spcPts val="0"/>
              </a:spcAft>
              <a:buClr>
                <a:schemeClr val="dk1"/>
              </a:buClr>
              <a:buSzPts val="1800"/>
              <a:buChar char="•"/>
              <a:defRPr/>
            </a:lvl9pPr>
          </a:lstStyle>
          <a:p>
            <a:endParaRPr/>
          </a:p>
        </p:txBody>
      </p:sp>
      <p:pic>
        <p:nvPicPr>
          <p:cNvPr id="134" name="Google Shape;134;p346"/>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123164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135"/>
        <p:cNvGrpSpPr/>
        <p:nvPr/>
      </p:nvGrpSpPr>
      <p:grpSpPr>
        <a:xfrm>
          <a:off x="0" y="0"/>
          <a:ext cx="0" cy="0"/>
          <a:chOff x="0" y="0"/>
          <a:chExt cx="0" cy="0"/>
        </a:xfrm>
      </p:grpSpPr>
      <p:sp>
        <p:nvSpPr>
          <p:cNvPr id="136" name="Google Shape;136;p347"/>
          <p:cNvSpPr txBox="1">
            <a:spLocks noGrp="1"/>
          </p:cNvSpPr>
          <p:nvPr>
            <p:ph type="title"/>
          </p:nvPr>
        </p:nvSpPr>
        <p:spPr>
          <a:xfrm>
            <a:off x="608249" y="202224"/>
            <a:ext cx="68108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347"/>
          <p:cNvSpPr txBox="1">
            <a:spLocks noGrp="1"/>
          </p:cNvSpPr>
          <p:nvPr>
            <p:ph type="body" idx="1"/>
          </p:nvPr>
        </p:nvSpPr>
        <p:spPr>
          <a:xfrm>
            <a:off x="608249" y="1388963"/>
            <a:ext cx="75176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497187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234"/>
        <p:cNvGrpSpPr/>
        <p:nvPr/>
      </p:nvGrpSpPr>
      <p:grpSpPr>
        <a:xfrm>
          <a:off x="0" y="0"/>
          <a:ext cx="0" cy="0"/>
          <a:chOff x="0" y="0"/>
          <a:chExt cx="0" cy="0"/>
        </a:xfrm>
      </p:grpSpPr>
      <p:sp>
        <p:nvSpPr>
          <p:cNvPr id="235" name="Google Shape;235;p248"/>
          <p:cNvSpPr txBox="1">
            <a:spLocks noGrp="1"/>
          </p:cNvSpPr>
          <p:nvPr>
            <p:ph type="title"/>
          </p:nvPr>
        </p:nvSpPr>
        <p:spPr>
          <a:xfrm>
            <a:off x="608249" y="202224"/>
            <a:ext cx="6810600" cy="991800"/>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Font typeface="Barlow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248"/>
          <p:cNvSpPr txBox="1">
            <a:spLocks noGrp="1"/>
          </p:cNvSpPr>
          <p:nvPr>
            <p:ph type="body" idx="1"/>
          </p:nvPr>
        </p:nvSpPr>
        <p:spPr>
          <a:xfrm>
            <a:off x="608249" y="1388962"/>
            <a:ext cx="7517700" cy="47883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5279805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II Dark Blue">
  <p:cSld name="PHII Dark Blue">
    <p:spTree>
      <p:nvGrpSpPr>
        <p:cNvPr id="1" name="Shape 237"/>
        <p:cNvGrpSpPr/>
        <p:nvPr/>
      </p:nvGrpSpPr>
      <p:grpSpPr>
        <a:xfrm>
          <a:off x="0" y="0"/>
          <a:ext cx="0" cy="0"/>
          <a:chOff x="0" y="0"/>
          <a:chExt cx="0" cy="0"/>
        </a:xfrm>
      </p:grpSpPr>
      <p:pic>
        <p:nvPicPr>
          <p:cNvPr id="238" name="Google Shape;238;p257"/>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39" name="Google Shape;239;p257"/>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257"/>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1" name="Google Shape;241;p257"/>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2" name="Google Shape;242;p257"/>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046481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243"/>
        <p:cNvGrpSpPr/>
        <p:nvPr/>
      </p:nvGrpSpPr>
      <p:grpSpPr>
        <a:xfrm>
          <a:off x="0" y="0"/>
          <a:ext cx="0" cy="0"/>
          <a:chOff x="0" y="0"/>
          <a:chExt cx="0" cy="0"/>
        </a:xfrm>
      </p:grpSpPr>
      <p:pic>
        <p:nvPicPr>
          <p:cNvPr id="244" name="Google Shape;244;p258"/>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45" name="Google Shape;245;p25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25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7" name="Google Shape;247;p25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8" name="Google Shape;248;p25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4027165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in color only">
  <p:cSld name="Thin color only">
    <p:spTree>
      <p:nvGrpSpPr>
        <p:cNvPr id="1" name="Shape 249"/>
        <p:cNvGrpSpPr/>
        <p:nvPr/>
      </p:nvGrpSpPr>
      <p:grpSpPr>
        <a:xfrm>
          <a:off x="0" y="0"/>
          <a:ext cx="0" cy="0"/>
          <a:chOff x="0" y="0"/>
          <a:chExt cx="0" cy="0"/>
        </a:xfrm>
      </p:grpSpPr>
      <p:sp>
        <p:nvSpPr>
          <p:cNvPr id="250" name="Google Shape;250;p259"/>
          <p:cNvSpPr txBox="1">
            <a:spLocks noGrp="1"/>
          </p:cNvSpPr>
          <p:nvPr>
            <p:ph type="title"/>
          </p:nvPr>
        </p:nvSpPr>
        <p:spPr>
          <a:xfrm>
            <a:off x="608249" y="202224"/>
            <a:ext cx="94220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1" name="Google Shape;251;p259"/>
          <p:cNvSpPr txBox="1">
            <a:spLocks noGrp="1"/>
          </p:cNvSpPr>
          <p:nvPr>
            <p:ph type="body" idx="1"/>
          </p:nvPr>
        </p:nvSpPr>
        <p:spPr>
          <a:xfrm>
            <a:off x="608248" y="1388963"/>
            <a:ext cx="96668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84413318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3"/>
        <p:cNvGrpSpPr/>
        <p:nvPr/>
      </p:nvGrpSpPr>
      <p:grpSpPr>
        <a:xfrm>
          <a:off x="0" y="0"/>
          <a:ext cx="0" cy="0"/>
          <a:chOff x="0" y="0"/>
          <a:chExt cx="0" cy="0"/>
        </a:xfrm>
      </p:grpSpPr>
    </p:spTree>
    <p:extLst>
      <p:ext uri="{BB962C8B-B14F-4D97-AF65-F5344CB8AC3E}">
        <p14:creationId xmlns:p14="http://schemas.microsoft.com/office/powerpoint/2010/main" val="346120705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196"/>
          <p:cNvSpPr txBox="1">
            <a:spLocks noGrp="1"/>
          </p:cNvSpPr>
          <p:nvPr>
            <p:ph type="title"/>
          </p:nvPr>
        </p:nvSpPr>
        <p:spPr>
          <a:xfrm>
            <a:off x="494610" y="114300"/>
            <a:ext cx="10610168" cy="1202949"/>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196"/>
          <p:cNvSpPr txBox="1">
            <a:spLocks noGrp="1"/>
          </p:cNvSpPr>
          <p:nvPr>
            <p:ph type="body" idx="1"/>
          </p:nvPr>
        </p:nvSpPr>
        <p:spPr>
          <a:xfrm>
            <a:off x="494607" y="1596767"/>
            <a:ext cx="10610168"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31102603"/>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202"/>
          <p:cNvSpPr txBox="1">
            <a:spLocks noGrp="1"/>
          </p:cNvSpPr>
          <p:nvPr>
            <p:ph type="title"/>
          </p:nvPr>
        </p:nvSpPr>
        <p:spPr>
          <a:xfrm>
            <a:off x="494610" y="114300"/>
            <a:ext cx="10522152" cy="1202949"/>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202"/>
          <p:cNvSpPr txBox="1">
            <a:spLocks noGrp="1"/>
          </p:cNvSpPr>
          <p:nvPr>
            <p:ph type="body" idx="1"/>
          </p:nvPr>
        </p:nvSpPr>
        <p:spPr>
          <a:xfrm>
            <a:off x="494607" y="1596767"/>
            <a:ext cx="10934954"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4120019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2"/>
        <p:cNvGrpSpPr/>
        <p:nvPr/>
      </p:nvGrpSpPr>
      <p:grpSpPr>
        <a:xfrm>
          <a:off x="0" y="0"/>
          <a:ext cx="0" cy="0"/>
          <a:chOff x="0" y="0"/>
          <a:chExt cx="0" cy="0"/>
        </a:xfrm>
      </p:grpSpPr>
      <p:sp>
        <p:nvSpPr>
          <p:cNvPr id="1803" name="Google Shape;1803;p243"/>
          <p:cNvSpPr txBox="1">
            <a:spLocks noGrp="1"/>
          </p:cNvSpPr>
          <p:nvPr>
            <p:ph type="title"/>
          </p:nvPr>
        </p:nvSpPr>
        <p:spPr>
          <a:xfrm>
            <a:off x="494611" y="114300"/>
            <a:ext cx="10610000" cy="1202800"/>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2900"/>
              <a:buFont typeface="Barlow Medium"/>
              <a:buNone/>
              <a:defRPr sz="2900" b="0" i="0" u="none" strike="noStrike" cap="none">
                <a:solidFill>
                  <a:srgbClr val="0075C9"/>
                </a:solidFill>
                <a:latin typeface="Barlow Medium"/>
                <a:ea typeface="Barlow Medium"/>
                <a:cs typeface="Barlow Medium"/>
                <a:sym typeface="Barlow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04" name="Google Shape;1804;p243"/>
          <p:cNvSpPr txBox="1">
            <a:spLocks noGrp="1"/>
          </p:cNvSpPr>
          <p:nvPr>
            <p:ph type="body" idx="1"/>
          </p:nvPr>
        </p:nvSpPr>
        <p:spPr>
          <a:xfrm>
            <a:off x="494607" y="1596768"/>
            <a:ext cx="10610000" cy="47884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500"/>
              </a:spcBef>
              <a:spcAft>
                <a:spcPts val="0"/>
              </a:spcAft>
              <a:buClr>
                <a:schemeClr val="dk1"/>
              </a:buClr>
              <a:buSzPts val="2100"/>
              <a:buFont typeface="Arial"/>
              <a:buNone/>
              <a:defRPr sz="2100" b="0" i="0" u="none" strike="noStrike" cap="none">
                <a:solidFill>
                  <a:schemeClr val="dk1"/>
                </a:solidFill>
                <a:latin typeface="Barlow"/>
                <a:ea typeface="Barlow"/>
                <a:cs typeface="Barlow"/>
                <a:sym typeface="Barlow"/>
              </a:defRPr>
            </a:lvl1pPr>
            <a:lvl2pPr marL="914400" marR="0" lvl="1" indent="-361950" algn="l" rtl="0">
              <a:lnSpc>
                <a:spcPct val="114285"/>
              </a:lnSpc>
              <a:spcBef>
                <a:spcPts val="500"/>
              </a:spcBef>
              <a:spcAft>
                <a:spcPts val="0"/>
              </a:spcAft>
              <a:buClr>
                <a:schemeClr val="dk1"/>
              </a:buClr>
              <a:buSzPts val="2100"/>
              <a:buFont typeface="Arial"/>
              <a:buChar char="•"/>
              <a:defRPr sz="2100" b="0" i="0" u="none" strike="noStrike" cap="none">
                <a:solidFill>
                  <a:schemeClr val="dk1"/>
                </a:solidFill>
                <a:latin typeface="Barlow"/>
                <a:ea typeface="Barlow"/>
                <a:cs typeface="Barlow"/>
                <a:sym typeface="Barlow"/>
              </a:defRPr>
            </a:lvl2pPr>
            <a:lvl3pPr marL="1371600" marR="0" lvl="2" indent="-342900" algn="l" rtl="0">
              <a:lnSpc>
                <a:spcPct val="116666"/>
              </a:lnSpc>
              <a:spcBef>
                <a:spcPts val="5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3pPr>
            <a:lvl4pPr marL="1828800" marR="0" lvl="3" indent="-317500" algn="l" rtl="0">
              <a:lnSpc>
                <a:spcPct val="116666"/>
              </a:lnSpc>
              <a:spcBef>
                <a:spcPts val="500"/>
              </a:spcBef>
              <a:spcAft>
                <a:spcPts val="0"/>
              </a:spcAft>
              <a:buClr>
                <a:schemeClr val="dk1"/>
              </a:buClr>
              <a:buSzPts val="1400"/>
              <a:buFont typeface="Arial"/>
              <a:buChar char="•"/>
              <a:defRPr sz="1400" b="0" i="0" u="none" strike="noStrike" cap="none">
                <a:solidFill>
                  <a:schemeClr val="dk1"/>
                </a:solidFill>
                <a:latin typeface="Barlow Light"/>
                <a:ea typeface="Barlow Light"/>
                <a:cs typeface="Barlow Light"/>
                <a:sym typeface="Barlow Light"/>
              </a:defRPr>
            </a:lvl4pPr>
            <a:lvl5pPr marL="2286000" marR="0" lvl="4" indent="-317500" algn="l" rtl="0">
              <a:lnSpc>
                <a:spcPct val="116666"/>
              </a:lnSpc>
              <a:spcBef>
                <a:spcPts val="500"/>
              </a:spcBef>
              <a:spcAft>
                <a:spcPts val="0"/>
              </a:spcAft>
              <a:buClr>
                <a:schemeClr val="dk1"/>
              </a:buClr>
              <a:buSzPts val="1400"/>
              <a:buFont typeface="Arial"/>
              <a:buChar char="•"/>
              <a:defRPr sz="1400" b="0" i="0" u="none" strike="noStrike" cap="none">
                <a:solidFill>
                  <a:schemeClr val="dk1"/>
                </a:solidFill>
                <a:latin typeface="Barlow Light"/>
                <a:ea typeface="Barlow Light"/>
                <a:cs typeface="Barlow Light"/>
                <a:sym typeface="Barlow Light"/>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04970416"/>
      </p:ext>
    </p:extLst>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842"/>
        <p:cNvGrpSpPr/>
        <p:nvPr/>
      </p:nvGrpSpPr>
      <p:grpSpPr>
        <a:xfrm>
          <a:off x="0" y="0"/>
          <a:ext cx="0" cy="0"/>
          <a:chOff x="0" y="0"/>
          <a:chExt cx="0" cy="0"/>
        </a:xfrm>
      </p:grpSpPr>
      <p:sp>
        <p:nvSpPr>
          <p:cNvPr id="1843" name="Google Shape;1843;p245"/>
          <p:cNvSpPr txBox="1">
            <a:spLocks noGrp="1"/>
          </p:cNvSpPr>
          <p:nvPr>
            <p:ph type="body" idx="1"/>
          </p:nvPr>
        </p:nvSpPr>
        <p:spPr>
          <a:xfrm>
            <a:off x="838200" y="1826684"/>
            <a:ext cx="10515600" cy="43496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700"/>
              </a:spcBef>
              <a:spcAft>
                <a:spcPts val="0"/>
              </a:spcAft>
              <a:buClr>
                <a:srgbClr val="0033A1"/>
              </a:buClr>
              <a:buSzPts val="3200"/>
              <a:buFont typeface="Arial"/>
              <a:buChar char="•"/>
              <a:defRPr sz="3200" b="0" i="0" u="none" strike="noStrike" cap="none">
                <a:solidFill>
                  <a:srgbClr val="1D1D1D"/>
                </a:solidFill>
                <a:latin typeface="Calibri"/>
                <a:ea typeface="Calibri"/>
                <a:cs typeface="Calibri"/>
                <a:sym typeface="Calibri"/>
              </a:defRPr>
            </a:lvl1pPr>
            <a:lvl2pPr marL="914400" marR="0" lvl="1" indent="-406400" algn="l" rtl="0">
              <a:lnSpc>
                <a:spcPct val="100000"/>
              </a:lnSpc>
              <a:spcBef>
                <a:spcPts val="500"/>
              </a:spcBef>
              <a:spcAft>
                <a:spcPts val="0"/>
              </a:spcAft>
              <a:buClr>
                <a:srgbClr val="0033A1"/>
              </a:buClr>
              <a:buSzPts val="2800"/>
              <a:buFont typeface="Arial"/>
              <a:buChar char="–"/>
              <a:defRPr sz="2800" b="0" i="0" u="none" strike="noStrike" cap="none">
                <a:solidFill>
                  <a:srgbClr val="1D1D1D"/>
                </a:solidFill>
                <a:latin typeface="Calibri"/>
                <a:ea typeface="Calibri"/>
                <a:cs typeface="Calibri"/>
                <a:sym typeface="Calibri"/>
              </a:defRPr>
            </a:lvl2pPr>
            <a:lvl3pPr marL="1371600" marR="0" lvl="2" indent="-381000" algn="l" rtl="0">
              <a:lnSpc>
                <a:spcPct val="100000"/>
              </a:lnSpc>
              <a:spcBef>
                <a:spcPts val="500"/>
              </a:spcBef>
              <a:spcAft>
                <a:spcPts val="0"/>
              </a:spcAft>
              <a:buClr>
                <a:srgbClr val="1D1D1D"/>
              </a:buClr>
              <a:buSzPts val="2400"/>
              <a:buFont typeface="Arial"/>
              <a:buChar char="•"/>
              <a:defRPr sz="2400" b="0" i="0" u="none" strike="noStrike" cap="none">
                <a:solidFill>
                  <a:srgbClr val="1D1D1D"/>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1D1D1D"/>
              </a:buClr>
              <a:buSzPts val="2000"/>
              <a:buFont typeface="Arial"/>
              <a:buChar char="–"/>
              <a:defRPr sz="2000" b="0" i="0" u="none" strike="noStrike" cap="none">
                <a:solidFill>
                  <a:srgbClr val="1D1D1D"/>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1D1D1D"/>
              </a:buClr>
              <a:buSzPts val="2000"/>
              <a:buFont typeface="Arial"/>
              <a:buChar char="»"/>
              <a:defRPr sz="2000" b="0" i="0" u="none" strike="noStrike" cap="none">
                <a:solidFill>
                  <a:srgbClr val="1D1D1D"/>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342890148"/>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sp>
        <p:nvSpPr>
          <p:cNvPr id="52" name="Google Shape;52;p190"/>
          <p:cNvSpPr txBox="1">
            <a:spLocks noGrp="1"/>
          </p:cNvSpPr>
          <p:nvPr>
            <p:ph type="title"/>
          </p:nvPr>
        </p:nvSpPr>
        <p:spPr>
          <a:xfrm>
            <a:off x="494610" y="114300"/>
            <a:ext cx="10522152" cy="1202949"/>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 name="Google Shape;53;p190"/>
          <p:cNvSpPr txBox="1">
            <a:spLocks noGrp="1"/>
          </p:cNvSpPr>
          <p:nvPr>
            <p:ph type="body" idx="1"/>
          </p:nvPr>
        </p:nvSpPr>
        <p:spPr>
          <a:xfrm>
            <a:off x="494607" y="1596767"/>
            <a:ext cx="10934954"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60807488"/>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1.jp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0.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8.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44.png"/><Relationship Id="rId5" Type="http://schemas.openxmlformats.org/officeDocument/2006/relationships/image" Target="../media/image14.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8.xml"/><Relationship Id="rId5" Type="http://schemas.openxmlformats.org/officeDocument/2006/relationships/image" Target="../media/image32.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59.png"/><Relationship Id="rId4" Type="http://schemas.openxmlformats.org/officeDocument/2006/relationships/hyperlink" Target="https://phii.org/iis-learning-hub/"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67"/>
        <p:cNvGrpSpPr/>
        <p:nvPr/>
      </p:nvGrpSpPr>
      <p:grpSpPr>
        <a:xfrm>
          <a:off x="0" y="0"/>
          <a:ext cx="0" cy="0"/>
          <a:chOff x="0" y="0"/>
          <a:chExt cx="0" cy="0"/>
        </a:xfrm>
      </p:grpSpPr>
      <p:pic>
        <p:nvPicPr>
          <p:cNvPr id="3468" name="Google Shape;3468;p148"/>
          <p:cNvPicPr preferRelativeResize="0"/>
          <p:nvPr/>
        </p:nvPicPr>
        <p:blipFill rotWithShape="1">
          <a:blip r:embed="rId3">
            <a:alphaModFix/>
          </a:blip>
          <a:srcRect/>
          <a:stretch/>
        </p:blipFill>
        <p:spPr>
          <a:xfrm>
            <a:off x="1" y="3049"/>
            <a:ext cx="12197427" cy="6854951"/>
          </a:xfrm>
          <a:prstGeom prst="rect">
            <a:avLst/>
          </a:prstGeom>
          <a:noFill/>
          <a:ln>
            <a:noFill/>
          </a:ln>
        </p:spPr>
      </p:pic>
      <p:sp>
        <p:nvSpPr>
          <p:cNvPr id="3469" name="Google Shape;3469;p148"/>
          <p:cNvSpPr/>
          <p:nvPr/>
        </p:nvSpPr>
        <p:spPr>
          <a:xfrm rot="10800000" flipH="1">
            <a:off x="838200" y="3481557"/>
            <a:ext cx="9066800" cy="756400"/>
          </a:xfrm>
          <a:prstGeom prst="round1Rect">
            <a:avLst>
              <a:gd name="adj" fmla="val 50000"/>
            </a:avLst>
          </a:prstGeom>
          <a:solidFill>
            <a:srgbClr val="D3D65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70" name="Google Shape;3470;p148"/>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p>
            <a:pPr marL="0" lvl="0" indent="0" algn="l" rtl="0">
              <a:lnSpc>
                <a:spcPct val="102083"/>
              </a:lnSpc>
              <a:spcBef>
                <a:spcPts val="0"/>
              </a:spcBef>
              <a:spcAft>
                <a:spcPts val="0"/>
              </a:spcAft>
              <a:buClr>
                <a:schemeClr val="lt1"/>
              </a:buClr>
              <a:buSzPts val="4800"/>
              <a:buFont typeface="Barlow Medium"/>
              <a:buNone/>
            </a:pPr>
            <a:r>
              <a:rPr lang="en"/>
              <a:t>Public Health Informatics Institute (PHII) Overview</a:t>
            </a:r>
            <a:endParaRPr/>
          </a:p>
        </p:txBody>
      </p:sp>
      <p:sp>
        <p:nvSpPr>
          <p:cNvPr id="3471" name="Google Shape;3471;p148"/>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p>
            <a:pPr marL="0" lvl="0" indent="0" algn="l" rtl="0">
              <a:lnSpc>
                <a:spcPct val="104761"/>
              </a:lnSpc>
              <a:spcBef>
                <a:spcPts val="0"/>
              </a:spcBef>
              <a:spcAft>
                <a:spcPts val="0"/>
              </a:spcAft>
              <a:buClr>
                <a:srgbClr val="005E85"/>
              </a:buClr>
              <a:buSzPts val="2100"/>
              <a:buNone/>
            </a:pPr>
            <a:r>
              <a:rPr lang="en"/>
              <a:t>Strengthen Your Skills with  PHII’s Resources</a:t>
            </a:r>
            <a:endParaRPr/>
          </a:p>
        </p:txBody>
      </p:sp>
      <p:sp>
        <p:nvSpPr>
          <p:cNvPr id="3472" name="Google Shape;3472;p148"/>
          <p:cNvSpPr txBox="1"/>
          <p:nvPr/>
        </p:nvSpPr>
        <p:spPr>
          <a:xfrm>
            <a:off x="890124" y="4346907"/>
            <a:ext cx="1909600" cy="365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dirty="0">
                <a:ln>
                  <a:noFill/>
                </a:ln>
                <a:solidFill>
                  <a:srgbClr val="FFFFFF"/>
                </a:solidFill>
                <a:effectLst/>
                <a:uLnTx/>
                <a:uFillTx/>
                <a:latin typeface="Barlow Medium"/>
                <a:ea typeface="Barlow Medium"/>
                <a:cs typeface="Barlow Medium"/>
                <a:sym typeface="Barlow Medium"/>
              </a:rPr>
              <a:t>June 10, 2026</a:t>
            </a:r>
            <a:endParaRPr kumimoji="0" sz="1467" b="0" i="0" u="none" strike="noStrike" kern="0" cap="none" spc="0" normalizeH="0" baseline="0" noProof="0" dirty="0">
              <a:ln>
                <a:noFill/>
              </a:ln>
              <a:solidFill>
                <a:srgbClr val="FFFFFF"/>
              </a:solidFill>
              <a:effectLst/>
              <a:uLnTx/>
              <a:uFillTx/>
              <a:latin typeface="Barlow Medium"/>
              <a:ea typeface="Barlow Medium"/>
              <a:cs typeface="Barlow Medium"/>
              <a:sym typeface="Barlow Medium"/>
            </a:endParaRPr>
          </a:p>
        </p:txBody>
      </p:sp>
      <p:pic>
        <p:nvPicPr>
          <p:cNvPr id="3473" name="Google Shape;3473;p148"/>
          <p:cNvPicPr preferRelativeResize="0"/>
          <p:nvPr/>
        </p:nvPicPr>
        <p:blipFill rotWithShape="1">
          <a:blip r:embed="rId4">
            <a:alphaModFix/>
          </a:blip>
          <a:srcRect/>
          <a:stretch/>
        </p:blipFill>
        <p:spPr>
          <a:xfrm>
            <a:off x="3642351" y="5010301"/>
            <a:ext cx="5933623" cy="2075900"/>
          </a:xfrm>
          <a:prstGeom prst="rect">
            <a:avLst/>
          </a:prstGeom>
          <a:noFill/>
          <a:ln>
            <a:noFill/>
          </a:ln>
        </p:spPr>
      </p:pic>
      <p:pic>
        <p:nvPicPr>
          <p:cNvPr id="3474" name="Google Shape;3474;p148" title="AIRA_2018Logo_White_Hor.png"/>
          <p:cNvPicPr preferRelativeResize="0"/>
          <p:nvPr/>
        </p:nvPicPr>
        <p:blipFill rotWithShape="1">
          <a:blip r:embed="rId5">
            <a:alphaModFix/>
          </a:blip>
          <a:srcRect/>
          <a:stretch/>
        </p:blipFill>
        <p:spPr>
          <a:xfrm>
            <a:off x="8973901" y="5678222"/>
            <a:ext cx="3067881" cy="1066700"/>
          </a:xfrm>
          <a:prstGeom prst="rect">
            <a:avLst/>
          </a:prstGeom>
          <a:noFill/>
          <a:ln>
            <a:noFill/>
          </a:ln>
        </p:spPr>
      </p:pic>
      <p:pic>
        <p:nvPicPr>
          <p:cNvPr id="3475" name="Google Shape;3475;p148" title="Screenshot 2025-04-14 103316.png"/>
          <p:cNvPicPr preferRelativeResize="0"/>
          <p:nvPr/>
        </p:nvPicPr>
        <p:blipFill rotWithShape="1">
          <a:blip r:embed="rId6">
            <a:alphaModFix/>
          </a:blip>
          <a:srcRect/>
          <a:stretch/>
        </p:blipFill>
        <p:spPr>
          <a:xfrm>
            <a:off x="288177" y="5573241"/>
            <a:ext cx="3838448" cy="950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4"/>
        <p:cNvGrpSpPr/>
        <p:nvPr/>
      </p:nvGrpSpPr>
      <p:grpSpPr>
        <a:xfrm>
          <a:off x="0" y="0"/>
          <a:ext cx="0" cy="0"/>
          <a:chOff x="0" y="0"/>
          <a:chExt cx="0" cy="0"/>
        </a:xfrm>
      </p:grpSpPr>
      <p:sp>
        <p:nvSpPr>
          <p:cNvPr id="3555" name="Google Shape;3555;p157"/>
          <p:cNvSpPr txBox="1">
            <a:spLocks noGrp="1"/>
          </p:cNvSpPr>
          <p:nvPr>
            <p:ph type="title"/>
          </p:nvPr>
        </p:nvSpPr>
        <p:spPr>
          <a:xfrm>
            <a:off x="723901" y="498627"/>
            <a:ext cx="10419972" cy="991935"/>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1E5DB2"/>
              </a:buClr>
              <a:buSzPts val="4000"/>
              <a:buFont typeface="Barlow Medium"/>
              <a:buNone/>
            </a:pPr>
            <a:r>
              <a:rPr lang="en" sz="4000">
                <a:solidFill>
                  <a:srgbClr val="1E5DB2"/>
                </a:solidFill>
              </a:rPr>
              <a:t>IIS Workforce Classifications</a:t>
            </a:r>
            <a:br>
              <a:rPr lang="en" sz="4000">
                <a:solidFill>
                  <a:srgbClr val="1E5DB2"/>
                </a:solidFill>
              </a:rPr>
            </a:br>
            <a:r>
              <a:rPr lang="en" sz="3200">
                <a:solidFill>
                  <a:srgbClr val="1E5DB2"/>
                </a:solidFill>
              </a:rPr>
              <a:t>Sample Role Descriptions</a:t>
            </a:r>
            <a:endParaRPr sz="3600"/>
          </a:p>
        </p:txBody>
      </p:sp>
      <p:sp>
        <p:nvSpPr>
          <p:cNvPr id="3556" name="Google Shape;3556;p157"/>
          <p:cNvSpPr/>
          <p:nvPr/>
        </p:nvSpPr>
        <p:spPr>
          <a:xfrm>
            <a:off x="148100" y="2537200"/>
            <a:ext cx="3764400" cy="30404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IIS Manager</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Interoperability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Project Manager</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Data Quality Analyst</a:t>
            </a:r>
            <a:endParaRPr kumimoji="0" sz="2667" b="0" i="0" u="none" strike="noStrike" kern="0" cap="none" spc="0" normalizeH="0" baseline="0" noProof="0">
              <a:ln>
                <a:noFill/>
              </a:ln>
              <a:solidFill>
                <a:srgbClr val="2A2921"/>
              </a:solidFill>
              <a:effectLst/>
              <a:uLnTx/>
              <a:uFillTx/>
              <a:latin typeface="Barlow"/>
              <a:ea typeface="Barlow"/>
              <a:cs typeface="Barlow"/>
              <a:sym typeface="Barlow"/>
            </a:endParaRPr>
          </a:p>
        </p:txBody>
      </p:sp>
      <p:sp>
        <p:nvSpPr>
          <p:cNvPr id="3557" name="Google Shape;3557;p157"/>
          <p:cNvSpPr/>
          <p:nvPr/>
        </p:nvSpPr>
        <p:spPr>
          <a:xfrm>
            <a:off x="4062267" y="2537200"/>
            <a:ext cx="4819600" cy="30404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Epidemiologist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Help Desk Specialist I &amp; II</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Training and Outreach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Data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3558" name="Google Shape;3558;p157"/>
          <p:cNvSpPr/>
          <p:nvPr/>
        </p:nvSpPr>
        <p:spPr>
          <a:xfrm>
            <a:off x="8881867" y="2508900"/>
            <a:ext cx="3405200" cy="2026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Business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Testing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2A2921"/>
                </a:solidFill>
                <a:effectLst/>
                <a:uLnTx/>
                <a:uFillTx/>
                <a:latin typeface="Barlow"/>
                <a:ea typeface="Barlow"/>
                <a:cs typeface="Barlow"/>
                <a:sym typeface="Barlow"/>
              </a:rPr>
              <a:t>Deduplication Analyst</a:t>
            </a:r>
            <a:endParaRPr kumimoji="0" sz="2667" b="0" i="0" u="none" strike="noStrike" kern="0" cap="none" spc="0" normalizeH="0" baseline="0" noProof="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75"/>
        <p:cNvGrpSpPr/>
        <p:nvPr/>
      </p:nvGrpSpPr>
      <p:grpSpPr>
        <a:xfrm>
          <a:off x="0" y="0"/>
          <a:ext cx="0" cy="0"/>
          <a:chOff x="0" y="0"/>
          <a:chExt cx="0" cy="0"/>
        </a:xfrm>
      </p:grpSpPr>
      <p:pic>
        <p:nvPicPr>
          <p:cNvPr id="3576" name="Google Shape;3576;p159"/>
          <p:cNvPicPr preferRelativeResize="0"/>
          <p:nvPr/>
        </p:nvPicPr>
        <p:blipFill rotWithShape="1">
          <a:blip r:embed="rId3">
            <a:alphaModFix/>
          </a:blip>
          <a:srcRect r="17952"/>
          <a:stretch/>
        </p:blipFill>
        <p:spPr>
          <a:xfrm>
            <a:off x="0" y="9"/>
            <a:ext cx="12192000" cy="6858000"/>
          </a:xfrm>
          <a:prstGeom prst="rect">
            <a:avLst/>
          </a:prstGeom>
          <a:noFill/>
          <a:ln>
            <a:noFill/>
          </a:ln>
        </p:spPr>
      </p:pic>
      <p:pic>
        <p:nvPicPr>
          <p:cNvPr id="3577" name="Google Shape;3577;p159"/>
          <p:cNvPicPr preferRelativeResize="0"/>
          <p:nvPr/>
        </p:nvPicPr>
        <p:blipFill rotWithShape="1">
          <a:blip r:embed="rId4">
            <a:alphaModFix/>
          </a:blip>
          <a:srcRect/>
          <a:stretch/>
        </p:blipFill>
        <p:spPr>
          <a:xfrm>
            <a:off x="11414147" y="-1"/>
            <a:ext cx="789331" cy="776389"/>
          </a:xfrm>
          <a:prstGeom prst="rect">
            <a:avLst/>
          </a:prstGeom>
          <a:noFill/>
          <a:ln>
            <a:noFill/>
          </a:ln>
        </p:spPr>
      </p:pic>
      <p:grpSp>
        <p:nvGrpSpPr>
          <p:cNvPr id="3578" name="Google Shape;3578;p159"/>
          <p:cNvGrpSpPr/>
          <p:nvPr/>
        </p:nvGrpSpPr>
        <p:grpSpPr>
          <a:xfrm>
            <a:off x="5872441" y="2748993"/>
            <a:ext cx="1935603" cy="1383873"/>
            <a:chOff x="3316100" y="2256385"/>
            <a:chExt cx="1451702" cy="972367"/>
          </a:xfrm>
        </p:grpSpPr>
        <p:sp>
          <p:nvSpPr>
            <p:cNvPr id="3579" name="Google Shape;3579;p159"/>
            <p:cNvSpPr txBox="1"/>
            <p:nvPr/>
          </p:nvSpPr>
          <p:spPr>
            <a:xfrm>
              <a:off x="3316102" y="2256385"/>
              <a:ext cx="1451700" cy="4599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1" i="0" u="none" strike="noStrike" kern="0" cap="none" spc="0" normalizeH="0" baseline="0" noProof="0">
                  <a:ln>
                    <a:noFill/>
                  </a:ln>
                  <a:solidFill>
                    <a:srgbClr val="FFFFFF"/>
                  </a:solidFill>
                  <a:effectLst/>
                  <a:uLnTx/>
                  <a:uFillTx/>
                  <a:latin typeface="Calibri"/>
                  <a:ea typeface="Calibri"/>
                  <a:cs typeface="Calibri"/>
                  <a:sym typeface="Calibri"/>
                </a:rPr>
                <a:t>Vestibulum congue tempus</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80" name="Google Shape;3580;p159"/>
            <p:cNvSpPr txBox="1"/>
            <p:nvPr/>
          </p:nvSpPr>
          <p:spPr>
            <a:xfrm>
              <a:off x="3316100" y="2716352"/>
              <a:ext cx="1451700" cy="512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2133"/>
                </a:spcAft>
                <a:buClr>
                  <a:srgbClr val="000000"/>
                </a:buClr>
                <a:buSzTx/>
                <a:buFont typeface="Arial"/>
                <a:buNone/>
                <a:tabLst/>
                <a:defRPr/>
              </a:pPr>
              <a:r>
                <a:rPr kumimoji="0" lang="en" sz="1067" b="0" i="0" u="none" strike="noStrike" kern="0" cap="none" spc="0" normalizeH="0" baseline="0" noProof="0">
                  <a:ln>
                    <a:noFill/>
                  </a:ln>
                  <a:solidFill>
                    <a:srgbClr val="FFFFFF"/>
                  </a:solidFill>
                  <a:effectLst/>
                  <a:uLnTx/>
                  <a:uFillTx/>
                  <a:latin typeface="Calibri"/>
                  <a:ea typeface="Calibri"/>
                  <a:cs typeface="Calibri"/>
                  <a:sym typeface="Calibri"/>
                </a:rPr>
                <a:t>Lorem ipsum dolor sit amet, consectetur adipiscing elit, sed do eiusmod tempor.</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3581" name="Google Shape;3581;p159" descr="preencoded.png"/>
          <p:cNvPicPr preferRelativeResize="0"/>
          <p:nvPr/>
        </p:nvPicPr>
        <p:blipFill rotWithShape="1">
          <a:blip r:embed="rId5">
            <a:alphaModFix/>
          </a:blip>
          <a:srcRect t="10462" b="10462"/>
          <a:stretch/>
        </p:blipFill>
        <p:spPr>
          <a:xfrm>
            <a:off x="5751" y="1868712"/>
            <a:ext cx="4347135" cy="3437665"/>
          </a:xfrm>
          <a:prstGeom prst="rect">
            <a:avLst/>
          </a:prstGeom>
          <a:noFill/>
          <a:ln>
            <a:noFill/>
          </a:ln>
        </p:spPr>
      </p:pic>
      <p:pic>
        <p:nvPicPr>
          <p:cNvPr id="3582" name="Google Shape;3582;p159" descr="A blue and white logo&#10;&#10;Description automatically generated"/>
          <p:cNvPicPr preferRelativeResize="0"/>
          <p:nvPr/>
        </p:nvPicPr>
        <p:blipFill rotWithShape="1">
          <a:blip r:embed="rId6">
            <a:alphaModFix/>
          </a:blip>
          <a:srcRect/>
          <a:stretch/>
        </p:blipFill>
        <p:spPr>
          <a:xfrm>
            <a:off x="1" y="665766"/>
            <a:ext cx="4206240" cy="1344084"/>
          </a:xfrm>
          <a:prstGeom prst="rect">
            <a:avLst/>
          </a:prstGeom>
          <a:noFill/>
          <a:ln>
            <a:noFill/>
          </a:ln>
        </p:spPr>
      </p:pic>
      <p:sp>
        <p:nvSpPr>
          <p:cNvPr id="3583" name="Google Shape;3583;p159"/>
          <p:cNvSpPr/>
          <p:nvPr/>
        </p:nvSpPr>
        <p:spPr>
          <a:xfrm>
            <a:off x="4468791" y="210427"/>
            <a:ext cx="7588800" cy="510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IIS e-Learning Courses</a:t>
            </a:r>
            <a:endParaRPr kumimoji="0" sz="4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pic>
        <p:nvPicPr>
          <p:cNvPr id="3584" name="Google Shape;3584;p159" descr="preencoded.png"/>
          <p:cNvPicPr preferRelativeResize="0"/>
          <p:nvPr/>
        </p:nvPicPr>
        <p:blipFill rotWithShape="1">
          <a:blip r:embed="rId7">
            <a:alphaModFix/>
          </a:blip>
          <a:srcRect/>
          <a:stretch/>
        </p:blipFill>
        <p:spPr>
          <a:xfrm>
            <a:off x="5331632" y="2468286"/>
            <a:ext cx="933217" cy="923695"/>
          </a:xfrm>
          <a:prstGeom prst="rect">
            <a:avLst/>
          </a:prstGeom>
          <a:noFill/>
          <a:ln>
            <a:noFill/>
          </a:ln>
        </p:spPr>
      </p:pic>
      <p:sp>
        <p:nvSpPr>
          <p:cNvPr id="3585" name="Google Shape;3585;p159"/>
          <p:cNvSpPr/>
          <p:nvPr/>
        </p:nvSpPr>
        <p:spPr>
          <a:xfrm>
            <a:off x="4956415" y="3735485"/>
            <a:ext cx="1696800" cy="460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267" b="0" i="0" u="none" strike="noStrike" kern="0" cap="none" spc="0" normalizeH="0" baseline="0" noProof="0">
                <a:ln>
                  <a:noFill/>
                </a:ln>
                <a:solidFill>
                  <a:srgbClr val="2E5F7D"/>
                </a:solidFill>
                <a:effectLst/>
                <a:uLnTx/>
                <a:uFillTx/>
                <a:latin typeface="Barlow SemiBold"/>
                <a:ea typeface="Barlow SemiBold"/>
                <a:cs typeface="Barlow SemiBold"/>
                <a:sym typeface="Barlow SemiBold"/>
              </a:rPr>
              <a:t>Fundamental IIS courses</a:t>
            </a:r>
            <a:endParaRPr kumimoji="0" sz="2267" b="0" i="0" u="none" strike="noStrike" kern="0" cap="none" spc="0" normalizeH="0" baseline="0" noProof="0">
              <a:ln>
                <a:noFill/>
              </a:ln>
              <a:solidFill>
                <a:srgbClr val="2E5F7D"/>
              </a:solidFill>
              <a:effectLst/>
              <a:uLnTx/>
              <a:uFillTx/>
              <a:latin typeface="Barlow SemiBold"/>
              <a:ea typeface="Barlow SemiBold"/>
              <a:cs typeface="Barlow SemiBold"/>
              <a:sym typeface="Barlow SemiBold"/>
            </a:endParaRPr>
          </a:p>
        </p:txBody>
      </p:sp>
      <p:pic>
        <p:nvPicPr>
          <p:cNvPr id="3586" name="Google Shape;3586;p159" descr="preencoded.png"/>
          <p:cNvPicPr preferRelativeResize="0"/>
          <p:nvPr/>
        </p:nvPicPr>
        <p:blipFill rotWithShape="1">
          <a:blip r:embed="rId8">
            <a:alphaModFix/>
          </a:blip>
          <a:srcRect/>
          <a:stretch/>
        </p:blipFill>
        <p:spPr>
          <a:xfrm>
            <a:off x="7758335" y="2489495"/>
            <a:ext cx="1028443" cy="885604"/>
          </a:xfrm>
          <a:prstGeom prst="rect">
            <a:avLst/>
          </a:prstGeom>
          <a:noFill/>
          <a:ln>
            <a:noFill/>
          </a:ln>
        </p:spPr>
      </p:pic>
      <p:sp>
        <p:nvSpPr>
          <p:cNvPr id="3587" name="Google Shape;3587;p159"/>
          <p:cNvSpPr/>
          <p:nvPr/>
        </p:nvSpPr>
        <p:spPr>
          <a:xfrm>
            <a:off x="7179132" y="3735485"/>
            <a:ext cx="2168400" cy="2304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2E5F7D"/>
                </a:solidFill>
                <a:effectLst/>
                <a:uLnTx/>
                <a:uFillTx/>
                <a:latin typeface="Barlow SemiBold"/>
                <a:ea typeface="Barlow SemiBold"/>
                <a:cs typeface="Barlow SemiBold"/>
                <a:sym typeface="Barlow SemiBold"/>
              </a:rPr>
              <a:t>Advanced IIS courses</a:t>
            </a:r>
            <a:endParaRPr kumimoji="0" sz="2400" b="0" i="0" u="none" strike="noStrike" kern="0" cap="none" spc="0" normalizeH="0" baseline="0" noProof="0">
              <a:ln>
                <a:noFill/>
              </a:ln>
              <a:solidFill>
                <a:srgbClr val="2E5F7D"/>
              </a:solidFill>
              <a:effectLst/>
              <a:uLnTx/>
              <a:uFillTx/>
              <a:latin typeface="Barlow SemiBold"/>
              <a:ea typeface="Barlow SemiBold"/>
              <a:cs typeface="Barlow SemiBold"/>
              <a:sym typeface="Barlow SemiBold"/>
            </a:endParaRPr>
          </a:p>
        </p:txBody>
      </p:sp>
      <p:pic>
        <p:nvPicPr>
          <p:cNvPr id="3588" name="Google Shape;3588;p159" descr="preencoded.png"/>
          <p:cNvPicPr preferRelativeResize="0"/>
          <p:nvPr/>
        </p:nvPicPr>
        <p:blipFill rotWithShape="1">
          <a:blip r:embed="rId9">
            <a:alphaModFix/>
          </a:blip>
          <a:srcRect/>
          <a:stretch/>
        </p:blipFill>
        <p:spPr>
          <a:xfrm>
            <a:off x="10330998" y="2516725"/>
            <a:ext cx="952263" cy="818945"/>
          </a:xfrm>
          <a:prstGeom prst="rect">
            <a:avLst/>
          </a:prstGeom>
          <a:noFill/>
          <a:ln>
            <a:noFill/>
          </a:ln>
        </p:spPr>
      </p:pic>
      <p:sp>
        <p:nvSpPr>
          <p:cNvPr id="3589" name="Google Shape;3589;p159"/>
          <p:cNvSpPr/>
          <p:nvPr/>
        </p:nvSpPr>
        <p:spPr>
          <a:xfrm>
            <a:off x="9721333" y="3735485"/>
            <a:ext cx="2000800" cy="460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2E5F7D"/>
                </a:solidFill>
                <a:effectLst/>
                <a:uLnTx/>
                <a:uFillTx/>
                <a:latin typeface="Barlow SemiBold"/>
                <a:ea typeface="Barlow SemiBold"/>
                <a:cs typeface="Barlow SemiBold"/>
                <a:sym typeface="Barlow SemiBold"/>
              </a:rPr>
              <a:t>Other public health courses</a:t>
            </a:r>
            <a:endParaRPr kumimoji="0" sz="2400" b="0" i="0" u="none" strike="noStrike" kern="0" cap="none" spc="0" normalizeH="0" baseline="0" noProof="0">
              <a:ln>
                <a:noFill/>
              </a:ln>
              <a:solidFill>
                <a:srgbClr val="2E5F7D"/>
              </a:solidFill>
              <a:effectLst/>
              <a:uLnTx/>
              <a:uFillTx/>
              <a:latin typeface="Barlow SemiBold"/>
              <a:ea typeface="Barlow SemiBold"/>
              <a:cs typeface="Barlow SemiBold"/>
              <a:sym typeface="Barlow SemiBold"/>
            </a:endParaRPr>
          </a:p>
        </p:txBody>
      </p:sp>
      <p:sp>
        <p:nvSpPr>
          <p:cNvPr id="3590" name="Google Shape;3590;p159"/>
          <p:cNvSpPr/>
          <p:nvPr/>
        </p:nvSpPr>
        <p:spPr>
          <a:xfrm>
            <a:off x="1148175" y="4882783"/>
            <a:ext cx="10364800" cy="576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6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1E5DB2"/>
                </a:solidFill>
                <a:effectLst/>
                <a:uLnTx/>
                <a:uFillTx/>
                <a:latin typeface="Barlow Medium"/>
                <a:ea typeface="Barlow Medium"/>
                <a:cs typeface="Barlow Medium"/>
                <a:sym typeface="Barlow Medium"/>
              </a:rPr>
              <a:t>The Informatics Academy offers online courses to help IIS  professionals expand their skills and knowledge</a:t>
            </a:r>
            <a:endParaRPr kumimoji="0" sz="2667"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94"/>
        <p:cNvGrpSpPr/>
        <p:nvPr/>
      </p:nvGrpSpPr>
      <p:grpSpPr>
        <a:xfrm>
          <a:off x="0" y="0"/>
          <a:ext cx="0" cy="0"/>
          <a:chOff x="0" y="0"/>
          <a:chExt cx="0" cy="0"/>
        </a:xfrm>
      </p:grpSpPr>
      <p:pic>
        <p:nvPicPr>
          <p:cNvPr id="3595" name="Google Shape;3595;p160"/>
          <p:cNvPicPr preferRelativeResize="0"/>
          <p:nvPr/>
        </p:nvPicPr>
        <p:blipFill rotWithShape="1">
          <a:blip r:embed="rId3">
            <a:alphaModFix/>
          </a:blip>
          <a:srcRect r="17952"/>
          <a:stretch/>
        </p:blipFill>
        <p:spPr>
          <a:xfrm>
            <a:off x="0" y="9"/>
            <a:ext cx="12192000" cy="6858000"/>
          </a:xfrm>
          <a:prstGeom prst="rect">
            <a:avLst/>
          </a:prstGeom>
          <a:noFill/>
          <a:ln>
            <a:noFill/>
          </a:ln>
        </p:spPr>
      </p:pic>
      <p:pic>
        <p:nvPicPr>
          <p:cNvPr id="3596" name="Google Shape;3596;p160"/>
          <p:cNvPicPr preferRelativeResize="0"/>
          <p:nvPr/>
        </p:nvPicPr>
        <p:blipFill rotWithShape="1">
          <a:blip r:embed="rId4">
            <a:alphaModFix/>
          </a:blip>
          <a:srcRect/>
          <a:stretch/>
        </p:blipFill>
        <p:spPr>
          <a:xfrm>
            <a:off x="11414147" y="-1"/>
            <a:ext cx="789331" cy="776389"/>
          </a:xfrm>
          <a:prstGeom prst="rect">
            <a:avLst/>
          </a:prstGeom>
          <a:noFill/>
          <a:ln>
            <a:noFill/>
          </a:ln>
        </p:spPr>
      </p:pic>
      <p:grpSp>
        <p:nvGrpSpPr>
          <p:cNvPr id="3597" name="Google Shape;3597;p160"/>
          <p:cNvGrpSpPr/>
          <p:nvPr/>
        </p:nvGrpSpPr>
        <p:grpSpPr>
          <a:xfrm>
            <a:off x="5872441" y="2748993"/>
            <a:ext cx="1935603" cy="1383873"/>
            <a:chOff x="3316100" y="2256385"/>
            <a:chExt cx="1451702" cy="972367"/>
          </a:xfrm>
        </p:grpSpPr>
        <p:sp>
          <p:nvSpPr>
            <p:cNvPr id="3598" name="Google Shape;3598;p160"/>
            <p:cNvSpPr txBox="1"/>
            <p:nvPr/>
          </p:nvSpPr>
          <p:spPr>
            <a:xfrm>
              <a:off x="3316102" y="2256385"/>
              <a:ext cx="1451700" cy="4599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1" i="0" u="none" strike="noStrike" kern="0" cap="none" spc="0" normalizeH="0" baseline="0" noProof="0">
                  <a:ln>
                    <a:noFill/>
                  </a:ln>
                  <a:solidFill>
                    <a:srgbClr val="FFFFFF"/>
                  </a:solidFill>
                  <a:effectLst/>
                  <a:uLnTx/>
                  <a:uFillTx/>
                  <a:latin typeface="Calibri"/>
                  <a:ea typeface="Calibri"/>
                  <a:cs typeface="Calibri"/>
                  <a:sym typeface="Calibri"/>
                </a:rPr>
                <a:t>Vestibulum congue tempus</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99" name="Google Shape;3599;p160"/>
            <p:cNvSpPr txBox="1"/>
            <p:nvPr/>
          </p:nvSpPr>
          <p:spPr>
            <a:xfrm>
              <a:off x="3316100" y="2716352"/>
              <a:ext cx="1451700" cy="512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2133"/>
                </a:spcAft>
                <a:buClr>
                  <a:srgbClr val="000000"/>
                </a:buClr>
                <a:buSzTx/>
                <a:buFont typeface="Arial"/>
                <a:buNone/>
                <a:tabLst/>
                <a:defRPr/>
              </a:pPr>
              <a:r>
                <a:rPr kumimoji="0" lang="en" sz="1067" b="0" i="0" u="none" strike="noStrike" kern="0" cap="none" spc="0" normalizeH="0" baseline="0" noProof="0">
                  <a:ln>
                    <a:noFill/>
                  </a:ln>
                  <a:solidFill>
                    <a:srgbClr val="FFFFFF"/>
                  </a:solidFill>
                  <a:effectLst/>
                  <a:uLnTx/>
                  <a:uFillTx/>
                  <a:latin typeface="Calibri"/>
                  <a:ea typeface="Calibri"/>
                  <a:cs typeface="Calibri"/>
                  <a:sym typeface="Calibri"/>
                </a:rPr>
                <a:t>Lorem ipsum dolor sit amet, consectetur adipiscing elit, sed do eiusmod tempor.</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3600" name="Google Shape;3600;p160"/>
          <p:cNvSpPr txBox="1">
            <a:spLocks noGrp="1"/>
          </p:cNvSpPr>
          <p:nvPr>
            <p:ph type="title"/>
          </p:nvPr>
        </p:nvSpPr>
        <p:spPr>
          <a:xfrm>
            <a:off x="242143" y="98315"/>
            <a:ext cx="11290400" cy="1074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300"/>
              <a:buNone/>
            </a:pPr>
            <a:r>
              <a:rPr lang="en" sz="4000">
                <a:solidFill>
                  <a:srgbClr val="1E5DB2"/>
                </a:solidFill>
              </a:rPr>
              <a:t>IIS Email Course</a:t>
            </a:r>
            <a:endParaRPr sz="4000">
              <a:solidFill>
                <a:srgbClr val="1E5DB2"/>
              </a:solidFill>
            </a:endParaRPr>
          </a:p>
        </p:txBody>
      </p:sp>
      <p:sp>
        <p:nvSpPr>
          <p:cNvPr id="3601" name="Google Shape;3601;p160"/>
          <p:cNvSpPr/>
          <p:nvPr/>
        </p:nvSpPr>
        <p:spPr>
          <a:xfrm>
            <a:off x="1408804" y="2126259"/>
            <a:ext cx="5014000" cy="3130000"/>
          </a:xfrm>
          <a:prstGeom prst="rect">
            <a:avLst/>
          </a:prstGeom>
          <a:solidFill>
            <a:srgbClr val="62A8BB"/>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3602" name="Google Shape;3602;p160" descr="preencoded.png"/>
          <p:cNvPicPr preferRelativeResize="0"/>
          <p:nvPr/>
        </p:nvPicPr>
        <p:blipFill rotWithShape="1">
          <a:blip r:embed="rId5">
            <a:alphaModFix/>
          </a:blip>
          <a:srcRect t="12202" b="12195"/>
          <a:stretch/>
        </p:blipFill>
        <p:spPr>
          <a:xfrm>
            <a:off x="1408805" y="2126260"/>
            <a:ext cx="5013884" cy="3129809"/>
          </a:xfrm>
          <a:prstGeom prst="rect">
            <a:avLst/>
          </a:prstGeom>
          <a:noFill/>
          <a:ln>
            <a:noFill/>
          </a:ln>
        </p:spPr>
      </p:pic>
      <p:sp>
        <p:nvSpPr>
          <p:cNvPr id="3603" name="Google Shape;3603;p160"/>
          <p:cNvSpPr/>
          <p:nvPr/>
        </p:nvSpPr>
        <p:spPr>
          <a:xfrm>
            <a:off x="1408804" y="2126259"/>
            <a:ext cx="5014000" cy="3130000"/>
          </a:xfrm>
          <a:prstGeom prst="rect">
            <a:avLst/>
          </a:prstGeom>
          <a:no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3604" name="Google Shape;3604;p160" descr="https://storage.googleapis.com/firebase-beautifulslides-static-assets/images/frames/Apple-Macbook-Space-Grey.30d239f0964c80a65c4c4e23d710a49c.png"/>
          <p:cNvPicPr preferRelativeResize="0"/>
          <p:nvPr/>
        </p:nvPicPr>
        <p:blipFill rotWithShape="1">
          <a:blip r:embed="rId6">
            <a:alphaModFix/>
          </a:blip>
          <a:srcRect/>
          <a:stretch/>
        </p:blipFill>
        <p:spPr>
          <a:xfrm>
            <a:off x="584764" y="1847709"/>
            <a:ext cx="6665833" cy="3903555"/>
          </a:xfrm>
          <a:prstGeom prst="rect">
            <a:avLst/>
          </a:prstGeom>
          <a:noFill/>
          <a:ln>
            <a:noFill/>
          </a:ln>
        </p:spPr>
      </p:pic>
      <p:sp>
        <p:nvSpPr>
          <p:cNvPr id="3605" name="Google Shape;3605;p160"/>
          <p:cNvSpPr/>
          <p:nvPr/>
        </p:nvSpPr>
        <p:spPr>
          <a:xfrm>
            <a:off x="7416224" y="3057863"/>
            <a:ext cx="4572000" cy="18764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26018"/>
              </a:lnSpc>
              <a:spcBef>
                <a:spcPts val="0"/>
              </a:spcBef>
              <a:spcAft>
                <a:spcPts val="0"/>
              </a:spcAft>
              <a:buClr>
                <a:srgbClr val="000000"/>
              </a:buClr>
              <a:buSzTx/>
              <a:buFont typeface="Arial"/>
              <a:buNone/>
              <a:tabLst/>
              <a:defRPr/>
            </a:pPr>
            <a:r>
              <a:rPr kumimoji="0" lang="en" sz="2933" b="1" i="0" u="none" strike="noStrike" kern="0" cap="none" spc="0" normalizeH="0" baseline="0" noProof="0">
                <a:ln>
                  <a:noFill/>
                </a:ln>
                <a:solidFill>
                  <a:srgbClr val="1E5DB2"/>
                </a:solidFill>
                <a:effectLst/>
                <a:uLnTx/>
                <a:uFillTx/>
                <a:latin typeface="Barlow"/>
                <a:ea typeface="Barlow"/>
                <a:cs typeface="Barlow"/>
                <a:sym typeface="Barlow"/>
              </a:rPr>
              <a:t>Crash course for all things IIS</a:t>
            </a:r>
            <a:endParaRPr kumimoji="0" sz="2933" b="1" i="0" u="none" strike="noStrike" kern="0" cap="none" spc="0" normalizeH="0" baseline="0" noProof="0">
              <a:ln>
                <a:noFill/>
              </a:ln>
              <a:solidFill>
                <a:srgbClr val="1E5DB2"/>
              </a:solidFill>
              <a:effectLst/>
              <a:uLnTx/>
              <a:uFillTx/>
              <a:latin typeface="Barlow"/>
              <a:ea typeface="Barlow"/>
              <a:cs typeface="Barlow"/>
              <a:sym typeface="Barlow"/>
            </a:endParaRPr>
          </a:p>
          <a:p>
            <a:pPr marL="0" marR="0" lvl="0" indent="0" algn="ctr" defTabSz="914400" rtl="0" eaLnBrk="1" fontAlgn="auto" latinLnBrk="0" hangingPunct="1">
              <a:lnSpc>
                <a:spcPct val="126018"/>
              </a:lnSpc>
              <a:spcBef>
                <a:spcPts val="0"/>
              </a:spcBef>
              <a:spcAft>
                <a:spcPts val="0"/>
              </a:spcAft>
              <a:buClr>
                <a:srgbClr val="000000"/>
              </a:buClr>
              <a:buSzTx/>
              <a:buFont typeface="Arial"/>
              <a:buNone/>
              <a:tabLst/>
              <a:defRPr/>
            </a:pPr>
            <a:endParaRPr kumimoji="0" sz="2933" b="0" i="0" u="none" strike="noStrike" kern="0" cap="none" spc="0" normalizeH="0" baseline="0" noProof="0">
              <a:ln>
                <a:noFill/>
              </a:ln>
              <a:solidFill>
                <a:srgbClr val="1D1D1D"/>
              </a:solidFill>
              <a:effectLst/>
              <a:uLnTx/>
              <a:uFillTx/>
              <a:latin typeface="Barlow"/>
              <a:ea typeface="Barlow"/>
              <a:cs typeface="Barlow"/>
              <a:sym typeface="Barlow"/>
            </a:endParaRPr>
          </a:p>
          <a:p>
            <a:pPr marL="0" marR="0" lvl="0" indent="0" algn="ctr" defTabSz="914400" rtl="0" eaLnBrk="1" fontAlgn="auto" latinLnBrk="0" hangingPunct="1">
              <a:lnSpc>
                <a:spcPct val="126018"/>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1D1D1D"/>
                </a:solidFill>
                <a:effectLst/>
                <a:uLnTx/>
                <a:uFillTx/>
                <a:latin typeface="Barlow"/>
                <a:ea typeface="Barlow"/>
                <a:cs typeface="Barlow"/>
                <a:sym typeface="Barlow"/>
              </a:rPr>
              <a:t>The course is delivered as short lesson snippets for 18 days directly to your email inbox</a:t>
            </a:r>
            <a:endParaRPr kumimoji="0" sz="2933" b="0" i="0" u="none" strike="noStrike" kern="0" cap="none" spc="0" normalizeH="0" baseline="0" noProof="0">
              <a:ln>
                <a:noFill/>
              </a:ln>
              <a:solidFill>
                <a:srgbClr val="1D1D1D"/>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5C9"/>
        </a:solidFill>
        <a:effectLst/>
      </p:bgPr>
    </p:bg>
    <p:spTree>
      <p:nvGrpSpPr>
        <p:cNvPr id="1" name="Shape 3610"/>
        <p:cNvGrpSpPr/>
        <p:nvPr/>
      </p:nvGrpSpPr>
      <p:grpSpPr>
        <a:xfrm>
          <a:off x="0" y="0"/>
          <a:ext cx="0" cy="0"/>
          <a:chOff x="0" y="0"/>
          <a:chExt cx="0" cy="0"/>
        </a:xfrm>
      </p:grpSpPr>
      <p:sp>
        <p:nvSpPr>
          <p:cNvPr id="3611" name="Google Shape;3611;p161"/>
          <p:cNvSpPr/>
          <p:nvPr/>
        </p:nvSpPr>
        <p:spPr>
          <a:xfrm>
            <a:off x="4799467" y="294023"/>
            <a:ext cx="6948800" cy="15296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4267" b="0" i="0" u="none" strike="noStrike" kern="0" cap="none" spc="0" normalizeH="0" baseline="0" noProof="0">
                <a:ln>
                  <a:noFill/>
                </a:ln>
                <a:solidFill>
                  <a:srgbClr val="FFFFFF"/>
                </a:solidFill>
                <a:effectLst/>
                <a:uLnTx/>
                <a:uFillTx/>
                <a:latin typeface="Barlow Medium"/>
                <a:ea typeface="Barlow Medium"/>
                <a:cs typeface="Barlow Medium"/>
                <a:sym typeface="Barlow Medium"/>
              </a:rPr>
              <a:t>Fundamental IIS e-Learning Courses</a:t>
            </a:r>
            <a:endParaRPr kumimoji="0" sz="4267" b="0" i="0" u="none" strike="noStrike" kern="0" cap="none" spc="0" normalizeH="0" baseline="0" noProof="0">
              <a:ln>
                <a:noFill/>
              </a:ln>
              <a:solidFill>
                <a:srgbClr val="FFFFFF"/>
              </a:solidFill>
              <a:effectLst/>
              <a:uLnTx/>
              <a:uFillTx/>
              <a:latin typeface="Barlow Medium"/>
              <a:ea typeface="Barlow Medium"/>
              <a:cs typeface="Barlow Medium"/>
              <a:sym typeface="Barlow Medium"/>
            </a:endParaRPr>
          </a:p>
        </p:txBody>
      </p:sp>
      <p:sp>
        <p:nvSpPr>
          <p:cNvPr id="3612" name="Google Shape;3612;p161"/>
          <p:cNvSpPr/>
          <p:nvPr/>
        </p:nvSpPr>
        <p:spPr>
          <a:xfrm>
            <a:off x="0" y="-123767"/>
            <a:ext cx="4190800" cy="35612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13" name="Google Shape;3613;p161"/>
          <p:cNvSpPr/>
          <p:nvPr/>
        </p:nvSpPr>
        <p:spPr>
          <a:xfrm>
            <a:off x="-12381" y="3429011"/>
            <a:ext cx="4199600" cy="3437600"/>
          </a:xfrm>
          <a:prstGeom prst="rect">
            <a:avLst/>
          </a:prstGeom>
          <a:solidFill>
            <a:schemeClr val="lt2"/>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grpSp>
        <p:nvGrpSpPr>
          <p:cNvPr id="3614" name="Google Shape;3614;p161"/>
          <p:cNvGrpSpPr/>
          <p:nvPr/>
        </p:nvGrpSpPr>
        <p:grpSpPr>
          <a:xfrm>
            <a:off x="6036415" y="2467375"/>
            <a:ext cx="3870720" cy="1143000"/>
            <a:chOff x="5998380" y="2467375"/>
            <a:chExt cx="3870720" cy="1143000"/>
          </a:xfrm>
        </p:grpSpPr>
        <p:sp>
          <p:nvSpPr>
            <p:cNvPr id="3615" name="Google Shape;3615;p161"/>
            <p:cNvSpPr/>
            <p:nvPr/>
          </p:nvSpPr>
          <p:spPr>
            <a:xfrm>
              <a:off x="6023400" y="2467375"/>
              <a:ext cx="3845700" cy="1143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16" name="Google Shape;3616;p161"/>
            <p:cNvSpPr/>
            <p:nvPr/>
          </p:nvSpPr>
          <p:spPr>
            <a:xfrm>
              <a:off x="5998380" y="2530633"/>
              <a:ext cx="3845700" cy="8832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25965"/>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Fundamentals of IIS: Interoperability</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grpSp>
      <p:grpSp>
        <p:nvGrpSpPr>
          <p:cNvPr id="3617" name="Google Shape;3617;p161"/>
          <p:cNvGrpSpPr/>
          <p:nvPr/>
        </p:nvGrpSpPr>
        <p:grpSpPr>
          <a:xfrm>
            <a:off x="6074575" y="3915953"/>
            <a:ext cx="3870600" cy="1143007"/>
            <a:chOff x="5998375" y="3952700"/>
            <a:chExt cx="3870600" cy="1001700"/>
          </a:xfrm>
        </p:grpSpPr>
        <p:sp>
          <p:nvSpPr>
            <p:cNvPr id="3618" name="Google Shape;3618;p161"/>
            <p:cNvSpPr/>
            <p:nvPr/>
          </p:nvSpPr>
          <p:spPr>
            <a:xfrm>
              <a:off x="5998375" y="3952700"/>
              <a:ext cx="3870600" cy="10017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19" name="Google Shape;3619;p161"/>
            <p:cNvSpPr/>
            <p:nvPr/>
          </p:nvSpPr>
          <p:spPr>
            <a:xfrm>
              <a:off x="6017090" y="4266925"/>
              <a:ext cx="3827100" cy="3396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25965"/>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Fundamentals of IIS: </a:t>
              </a:r>
              <a:br>
                <a:rPr kumimoji="0" lang="en" sz="2933" b="0" i="0" u="none" strike="noStrike" kern="0" cap="none" spc="0" normalizeH="0" baseline="0" noProof="0">
                  <a:ln>
                    <a:noFill/>
                  </a:ln>
                  <a:solidFill>
                    <a:srgbClr val="FFFFFF"/>
                  </a:solidFill>
                  <a:effectLst/>
                  <a:uLnTx/>
                  <a:uFillTx/>
                  <a:latin typeface="Barlow"/>
                  <a:ea typeface="Barlow"/>
                  <a:cs typeface="Barlow"/>
                  <a:sym typeface="Barlow"/>
                </a:rPr>
              </a:b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HL7</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grpSp>
      <p:grpSp>
        <p:nvGrpSpPr>
          <p:cNvPr id="3620" name="Google Shape;3620;p161"/>
          <p:cNvGrpSpPr/>
          <p:nvPr/>
        </p:nvGrpSpPr>
        <p:grpSpPr>
          <a:xfrm>
            <a:off x="6074575" y="5223151"/>
            <a:ext cx="3870600" cy="1143000"/>
            <a:chOff x="5998375" y="5223150"/>
            <a:chExt cx="3870600" cy="1143000"/>
          </a:xfrm>
        </p:grpSpPr>
        <p:sp>
          <p:nvSpPr>
            <p:cNvPr id="3621" name="Google Shape;3621;p161"/>
            <p:cNvSpPr/>
            <p:nvPr/>
          </p:nvSpPr>
          <p:spPr>
            <a:xfrm>
              <a:off x="5998375" y="5223150"/>
              <a:ext cx="3870600" cy="1143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22" name="Google Shape;3622;p161"/>
            <p:cNvSpPr/>
            <p:nvPr/>
          </p:nvSpPr>
          <p:spPr>
            <a:xfrm>
              <a:off x="6096000" y="5299200"/>
              <a:ext cx="3702300" cy="8832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25965"/>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Fundamentals of IIS: </a:t>
              </a:r>
              <a:br>
                <a:rPr kumimoji="0" lang="en" sz="2933" b="0" i="0" u="none" strike="noStrike" kern="0" cap="none" spc="0" normalizeH="0" baseline="0" noProof="0">
                  <a:ln>
                    <a:noFill/>
                  </a:ln>
                  <a:solidFill>
                    <a:srgbClr val="FFFFFF"/>
                  </a:solidFill>
                  <a:effectLst/>
                  <a:uLnTx/>
                  <a:uFillTx/>
                  <a:latin typeface="Barlow"/>
                  <a:ea typeface="Barlow"/>
                  <a:cs typeface="Barlow"/>
                  <a:sym typeface="Barlow"/>
                </a:rPr>
              </a:b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Data Quality</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grpSp>
      <p:pic>
        <p:nvPicPr>
          <p:cNvPr id="3623" name="Google Shape;3623;p161" descr="A blue and white logo&#10;&#10;Description automatically generated"/>
          <p:cNvPicPr preferRelativeResize="0"/>
          <p:nvPr/>
        </p:nvPicPr>
        <p:blipFill rotWithShape="1">
          <a:blip r:embed="rId3">
            <a:alphaModFix/>
          </a:blip>
          <a:srcRect/>
          <a:stretch/>
        </p:blipFill>
        <p:spPr>
          <a:xfrm>
            <a:off x="-15699" y="2661150"/>
            <a:ext cx="4206240" cy="1344084"/>
          </a:xfrm>
          <a:prstGeom prst="rect">
            <a:avLst/>
          </a:prstGeom>
          <a:noFill/>
          <a:ln>
            <a:noFill/>
          </a:ln>
        </p:spPr>
      </p:pic>
      <p:pic>
        <p:nvPicPr>
          <p:cNvPr id="3624" name="Google Shape;3624;p161" descr="preencoded.png"/>
          <p:cNvPicPr preferRelativeResize="0"/>
          <p:nvPr/>
        </p:nvPicPr>
        <p:blipFill rotWithShape="1">
          <a:blip r:embed="rId4">
            <a:alphaModFix/>
          </a:blip>
          <a:srcRect t="9070" b="9070"/>
          <a:stretch/>
        </p:blipFill>
        <p:spPr>
          <a:xfrm>
            <a:off x="578871" y="3980516"/>
            <a:ext cx="3110535" cy="2546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5C9"/>
        </a:solidFill>
        <a:effectLst/>
      </p:bgPr>
    </p:bg>
    <p:spTree>
      <p:nvGrpSpPr>
        <p:cNvPr id="1" name="Shape 3629"/>
        <p:cNvGrpSpPr/>
        <p:nvPr/>
      </p:nvGrpSpPr>
      <p:grpSpPr>
        <a:xfrm>
          <a:off x="0" y="0"/>
          <a:ext cx="0" cy="0"/>
          <a:chOff x="0" y="0"/>
          <a:chExt cx="0" cy="0"/>
        </a:xfrm>
      </p:grpSpPr>
      <p:sp>
        <p:nvSpPr>
          <p:cNvPr id="3630" name="Google Shape;3630;p162"/>
          <p:cNvSpPr/>
          <p:nvPr/>
        </p:nvSpPr>
        <p:spPr>
          <a:xfrm>
            <a:off x="4313747" y="223127"/>
            <a:ext cx="7751600" cy="510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4133" b="0" i="0" u="none" strike="noStrike" kern="0" cap="none" spc="0" normalizeH="0" baseline="0" noProof="0">
                <a:ln>
                  <a:noFill/>
                </a:ln>
                <a:solidFill>
                  <a:srgbClr val="FFFFFF"/>
                </a:solidFill>
                <a:effectLst/>
                <a:uLnTx/>
                <a:uFillTx/>
                <a:latin typeface="Barlow Medium"/>
                <a:ea typeface="Barlow Medium"/>
                <a:cs typeface="Barlow Medium"/>
                <a:sym typeface="Barlow Medium"/>
              </a:rPr>
              <a:t>Advanced IIS e-Learning Courses</a:t>
            </a:r>
            <a:endParaRPr kumimoji="0" sz="4133"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31" name="Google Shape;3631;p162"/>
          <p:cNvSpPr/>
          <p:nvPr/>
        </p:nvSpPr>
        <p:spPr>
          <a:xfrm>
            <a:off x="-182265" y="-159500"/>
            <a:ext cx="4199600" cy="34376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32" name="Google Shape;3632;p162"/>
          <p:cNvSpPr/>
          <p:nvPr/>
        </p:nvSpPr>
        <p:spPr>
          <a:xfrm>
            <a:off x="-182265" y="3559577"/>
            <a:ext cx="4199600" cy="34376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33" name="Google Shape;3633;p162"/>
          <p:cNvSpPr/>
          <p:nvPr/>
        </p:nvSpPr>
        <p:spPr>
          <a:xfrm>
            <a:off x="4666075" y="1523624"/>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34" name="Google Shape;3634;p162"/>
          <p:cNvSpPr/>
          <p:nvPr/>
        </p:nvSpPr>
        <p:spPr>
          <a:xfrm>
            <a:off x="4951763" y="1713625"/>
            <a:ext cx="3247200" cy="12924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Immunization Evaluation &amp; Forecasting </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35" name="Google Shape;3635;p162"/>
          <p:cNvSpPr/>
          <p:nvPr/>
        </p:nvSpPr>
        <p:spPr>
          <a:xfrm>
            <a:off x="8284651" y="1523624"/>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36" name="Google Shape;3636;p162"/>
          <p:cNvSpPr/>
          <p:nvPr/>
        </p:nvSpPr>
        <p:spPr>
          <a:xfrm>
            <a:off x="8570357" y="1713625"/>
            <a:ext cx="3247200" cy="430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Advanced HL7</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37" name="Google Shape;3637;p162"/>
          <p:cNvSpPr/>
          <p:nvPr/>
        </p:nvSpPr>
        <p:spPr>
          <a:xfrm>
            <a:off x="4666075" y="4047125"/>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38" name="Google Shape;3638;p162"/>
          <p:cNvSpPr/>
          <p:nvPr/>
        </p:nvSpPr>
        <p:spPr>
          <a:xfrm>
            <a:off x="4951763" y="4237120"/>
            <a:ext cx="3247200" cy="8616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IIS Data Use &amp; Evaluation</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39" name="Google Shape;3639;p162"/>
          <p:cNvSpPr/>
          <p:nvPr/>
        </p:nvSpPr>
        <p:spPr>
          <a:xfrm>
            <a:off x="8284676" y="4047125"/>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40" name="Google Shape;3640;p162"/>
          <p:cNvSpPr/>
          <p:nvPr/>
        </p:nvSpPr>
        <p:spPr>
          <a:xfrm>
            <a:off x="8570365" y="4237133"/>
            <a:ext cx="2917600" cy="12924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Communication and Change Management</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pic>
        <p:nvPicPr>
          <p:cNvPr id="3641" name="Google Shape;3641;p162" descr="A blue and white logo&#10;&#10;Description automatically generated"/>
          <p:cNvPicPr preferRelativeResize="0"/>
          <p:nvPr/>
        </p:nvPicPr>
        <p:blipFill rotWithShape="1">
          <a:blip r:embed="rId3">
            <a:alphaModFix/>
          </a:blip>
          <a:srcRect/>
          <a:stretch/>
        </p:blipFill>
        <p:spPr>
          <a:xfrm>
            <a:off x="-185581" y="2661150"/>
            <a:ext cx="4206240" cy="1344084"/>
          </a:xfrm>
          <a:prstGeom prst="rect">
            <a:avLst/>
          </a:prstGeom>
          <a:noFill/>
          <a:ln>
            <a:noFill/>
          </a:ln>
        </p:spPr>
      </p:pic>
      <p:pic>
        <p:nvPicPr>
          <p:cNvPr id="3642" name="Google Shape;3642;p162" descr="preencoded.png"/>
          <p:cNvPicPr preferRelativeResize="0"/>
          <p:nvPr/>
        </p:nvPicPr>
        <p:blipFill rotWithShape="1">
          <a:blip r:embed="rId4">
            <a:alphaModFix/>
          </a:blip>
          <a:srcRect t="9070" b="9070"/>
          <a:stretch/>
        </p:blipFill>
        <p:spPr>
          <a:xfrm>
            <a:off x="532155" y="4005249"/>
            <a:ext cx="3110535" cy="2546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5C9"/>
        </a:solidFill>
        <a:effectLst/>
      </p:bgPr>
    </p:bg>
    <p:spTree>
      <p:nvGrpSpPr>
        <p:cNvPr id="1" name="Shape 3647"/>
        <p:cNvGrpSpPr/>
        <p:nvPr/>
      </p:nvGrpSpPr>
      <p:grpSpPr>
        <a:xfrm>
          <a:off x="0" y="0"/>
          <a:ext cx="0" cy="0"/>
          <a:chOff x="0" y="0"/>
          <a:chExt cx="0" cy="0"/>
        </a:xfrm>
      </p:grpSpPr>
      <p:sp>
        <p:nvSpPr>
          <p:cNvPr id="3648" name="Google Shape;3648;p163"/>
          <p:cNvSpPr/>
          <p:nvPr/>
        </p:nvSpPr>
        <p:spPr>
          <a:xfrm>
            <a:off x="4313747" y="223127"/>
            <a:ext cx="7751600" cy="510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4133" b="0" i="0" u="none" strike="noStrike" kern="0" cap="none" spc="0" normalizeH="0" baseline="0" noProof="0">
                <a:ln>
                  <a:noFill/>
                </a:ln>
                <a:solidFill>
                  <a:srgbClr val="FFFFFF"/>
                </a:solidFill>
                <a:effectLst/>
                <a:uLnTx/>
                <a:uFillTx/>
                <a:latin typeface="Barlow Medium"/>
                <a:ea typeface="Barlow Medium"/>
                <a:cs typeface="Barlow Medium"/>
                <a:sym typeface="Barlow Medium"/>
              </a:rPr>
              <a:t>Advanced IIS e-Learning Courses</a:t>
            </a:r>
            <a:endParaRPr kumimoji="0" sz="4133"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49" name="Google Shape;3649;p163"/>
          <p:cNvSpPr/>
          <p:nvPr/>
        </p:nvSpPr>
        <p:spPr>
          <a:xfrm>
            <a:off x="-182265" y="-159500"/>
            <a:ext cx="4199600" cy="34376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50" name="Google Shape;3650;p163"/>
          <p:cNvSpPr/>
          <p:nvPr/>
        </p:nvSpPr>
        <p:spPr>
          <a:xfrm>
            <a:off x="-182265" y="3559577"/>
            <a:ext cx="4199600" cy="34376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51" name="Google Shape;3651;p163"/>
          <p:cNvSpPr/>
          <p:nvPr/>
        </p:nvSpPr>
        <p:spPr>
          <a:xfrm>
            <a:off x="4666075" y="1523624"/>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52" name="Google Shape;3652;p163"/>
          <p:cNvSpPr/>
          <p:nvPr/>
        </p:nvSpPr>
        <p:spPr>
          <a:xfrm>
            <a:off x="4951763" y="1713625"/>
            <a:ext cx="3247200" cy="12924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ILeadership &amp; Management for IIS</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53" name="Google Shape;3653;p163"/>
          <p:cNvSpPr/>
          <p:nvPr/>
        </p:nvSpPr>
        <p:spPr>
          <a:xfrm>
            <a:off x="8284651" y="1523624"/>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54" name="Google Shape;3654;p163"/>
          <p:cNvSpPr/>
          <p:nvPr/>
        </p:nvSpPr>
        <p:spPr>
          <a:xfrm>
            <a:off x="8570357" y="1713625"/>
            <a:ext cx="3247200" cy="430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Training for IIS</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55" name="Google Shape;3655;p163"/>
          <p:cNvSpPr/>
          <p:nvPr/>
        </p:nvSpPr>
        <p:spPr>
          <a:xfrm>
            <a:off x="4666075" y="4058492"/>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56" name="Google Shape;3656;p163"/>
          <p:cNvSpPr/>
          <p:nvPr/>
        </p:nvSpPr>
        <p:spPr>
          <a:xfrm>
            <a:off x="4756463" y="4475953"/>
            <a:ext cx="3247200" cy="8616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Data Quality for Providers </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pic>
        <p:nvPicPr>
          <p:cNvPr id="3657" name="Google Shape;3657;p163" descr="A blue and white logo&#10;&#10;Description automatically generated"/>
          <p:cNvPicPr preferRelativeResize="0"/>
          <p:nvPr/>
        </p:nvPicPr>
        <p:blipFill rotWithShape="1">
          <a:blip r:embed="rId3">
            <a:alphaModFix/>
          </a:blip>
          <a:srcRect/>
          <a:stretch/>
        </p:blipFill>
        <p:spPr>
          <a:xfrm>
            <a:off x="-185581" y="2661150"/>
            <a:ext cx="4206240" cy="1344084"/>
          </a:xfrm>
          <a:prstGeom prst="rect">
            <a:avLst/>
          </a:prstGeom>
          <a:noFill/>
          <a:ln>
            <a:noFill/>
          </a:ln>
        </p:spPr>
      </p:pic>
      <p:pic>
        <p:nvPicPr>
          <p:cNvPr id="3658" name="Google Shape;3658;p163" descr="preencoded.png"/>
          <p:cNvPicPr preferRelativeResize="0"/>
          <p:nvPr/>
        </p:nvPicPr>
        <p:blipFill rotWithShape="1">
          <a:blip r:embed="rId4">
            <a:alphaModFix/>
          </a:blip>
          <a:srcRect t="9070" b="9070"/>
          <a:stretch/>
        </p:blipFill>
        <p:spPr>
          <a:xfrm>
            <a:off x="532155" y="4005249"/>
            <a:ext cx="3110535" cy="2546267"/>
          </a:xfrm>
          <a:prstGeom prst="rect">
            <a:avLst/>
          </a:prstGeom>
          <a:noFill/>
          <a:ln>
            <a:noFill/>
          </a:ln>
        </p:spPr>
      </p:pic>
      <p:sp>
        <p:nvSpPr>
          <p:cNvPr id="3659" name="Google Shape;3659;p163"/>
          <p:cNvSpPr/>
          <p:nvPr/>
        </p:nvSpPr>
        <p:spPr>
          <a:xfrm>
            <a:off x="8284675" y="4058492"/>
            <a:ext cx="3428000" cy="1962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60" name="Google Shape;3660;p163"/>
          <p:cNvSpPr/>
          <p:nvPr/>
        </p:nvSpPr>
        <p:spPr>
          <a:xfrm>
            <a:off x="8375063" y="4475953"/>
            <a:ext cx="3247200" cy="8616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93"/>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Project Management</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61" name="Google Shape;3661;p163"/>
          <p:cNvSpPr/>
          <p:nvPr/>
        </p:nvSpPr>
        <p:spPr>
          <a:xfrm>
            <a:off x="8198967" y="3704233"/>
            <a:ext cx="910000" cy="1004400"/>
          </a:xfrm>
          <a:prstGeom prst="star6">
            <a:avLst>
              <a:gd name="adj" fmla="val 28868"/>
              <a:gd name="hf" fmla="val 115470"/>
            </a:avLst>
          </a:prstGeom>
          <a:solidFill>
            <a:srgbClr val="CC412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FFFFFF"/>
                </a:solidFill>
                <a:effectLst/>
                <a:uLnTx/>
                <a:uFillTx/>
                <a:latin typeface="Calibri"/>
                <a:ea typeface="Calibri"/>
                <a:cs typeface="Calibri"/>
                <a:sym typeface="Calibri"/>
              </a:rPr>
              <a:t>New</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75C9"/>
        </a:solidFill>
        <a:effectLst/>
      </p:bgPr>
    </p:bg>
    <p:spTree>
      <p:nvGrpSpPr>
        <p:cNvPr id="1" name="Shape 3666"/>
        <p:cNvGrpSpPr/>
        <p:nvPr/>
      </p:nvGrpSpPr>
      <p:grpSpPr>
        <a:xfrm>
          <a:off x="0" y="0"/>
          <a:ext cx="0" cy="0"/>
          <a:chOff x="0" y="0"/>
          <a:chExt cx="0" cy="0"/>
        </a:xfrm>
      </p:grpSpPr>
      <p:sp>
        <p:nvSpPr>
          <p:cNvPr id="3667" name="Google Shape;3667;p164"/>
          <p:cNvSpPr/>
          <p:nvPr/>
        </p:nvSpPr>
        <p:spPr>
          <a:xfrm>
            <a:off x="4378247" y="218249"/>
            <a:ext cx="7751600" cy="510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FFFFFF"/>
                </a:solidFill>
                <a:effectLst/>
                <a:uLnTx/>
                <a:uFillTx/>
                <a:latin typeface="Barlow Medium"/>
                <a:ea typeface="Barlow Medium"/>
                <a:cs typeface="Barlow Medium"/>
                <a:sym typeface="Barlow Medium"/>
              </a:rPr>
              <a:t>Other e-Learning Courses</a:t>
            </a:r>
            <a:endParaRPr kumimoji="0" sz="4400" b="0" i="0" u="none" strike="noStrike" kern="0" cap="none" spc="0" normalizeH="0" baseline="0" noProof="0">
              <a:ln>
                <a:noFill/>
              </a:ln>
              <a:solidFill>
                <a:srgbClr val="0F56DC"/>
              </a:solidFill>
              <a:effectLst/>
              <a:uLnTx/>
              <a:uFillTx/>
              <a:latin typeface="Barlow Medium"/>
              <a:ea typeface="Barlow Medium"/>
              <a:cs typeface="Barlow Medium"/>
              <a:sym typeface="Barlow Medium"/>
            </a:endParaRPr>
          </a:p>
        </p:txBody>
      </p:sp>
      <p:sp>
        <p:nvSpPr>
          <p:cNvPr id="3668" name="Google Shape;3668;p164"/>
          <p:cNvSpPr/>
          <p:nvPr/>
        </p:nvSpPr>
        <p:spPr>
          <a:xfrm>
            <a:off x="-130000" y="-123767"/>
            <a:ext cx="4329600" cy="35612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69" name="Google Shape;3669;p164"/>
          <p:cNvSpPr/>
          <p:nvPr/>
        </p:nvSpPr>
        <p:spPr>
          <a:xfrm>
            <a:off x="-130000" y="3428133"/>
            <a:ext cx="4329600" cy="3561200"/>
          </a:xfrm>
          <a:prstGeom prst="rect">
            <a:avLst/>
          </a:prstGeom>
          <a:solidFill>
            <a:schemeClr val="lt1"/>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70" name="Google Shape;3670;p164"/>
          <p:cNvSpPr/>
          <p:nvPr/>
        </p:nvSpPr>
        <p:spPr>
          <a:xfrm>
            <a:off x="4650300" y="2417067"/>
            <a:ext cx="2222000" cy="2966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71" name="Google Shape;3671;p164"/>
          <p:cNvSpPr/>
          <p:nvPr/>
        </p:nvSpPr>
        <p:spPr>
          <a:xfrm>
            <a:off x="4810999" y="2900425"/>
            <a:ext cx="2061200" cy="1184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6039"/>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FFFFFF"/>
                </a:solidFill>
                <a:effectLst/>
                <a:uLnTx/>
                <a:uFillTx/>
                <a:latin typeface="Barlow"/>
                <a:ea typeface="Barlow"/>
                <a:cs typeface="Barlow"/>
                <a:sym typeface="Barlow"/>
              </a:rPr>
              <a:t>Guiding Principles for Managing Contracts</a:t>
            </a:r>
            <a:endParaRPr kumimoji="0" sz="2800"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72" name="Google Shape;3672;p164"/>
          <p:cNvSpPr/>
          <p:nvPr/>
        </p:nvSpPr>
        <p:spPr>
          <a:xfrm>
            <a:off x="7062700" y="2417067"/>
            <a:ext cx="2222000" cy="2966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73" name="Google Shape;3673;p164"/>
          <p:cNvSpPr/>
          <p:nvPr/>
        </p:nvSpPr>
        <p:spPr>
          <a:xfrm>
            <a:off x="7223449" y="2900425"/>
            <a:ext cx="2061200" cy="1184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6039"/>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Stakeholder Engagement for Public Health</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74" name="Google Shape;3674;p164"/>
          <p:cNvSpPr/>
          <p:nvPr/>
        </p:nvSpPr>
        <p:spPr>
          <a:xfrm>
            <a:off x="9475100" y="2417067"/>
            <a:ext cx="2382800" cy="2966000"/>
          </a:xfrm>
          <a:prstGeom prst="rect">
            <a:avLst/>
          </a:prstGeom>
          <a:noFill/>
          <a:ln w="19050" cap="flat" cmpd="sng">
            <a:solidFill>
              <a:srgbClr val="FFFFFF"/>
            </a:solidFill>
            <a:prstDash val="solid"/>
            <a:miter lim="8000"/>
            <a:headEnd type="none" w="sm" len="sm"/>
            <a:tailEnd type="none" w="sm" len="sm"/>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675" name="Google Shape;3675;p164"/>
          <p:cNvSpPr/>
          <p:nvPr/>
        </p:nvSpPr>
        <p:spPr>
          <a:xfrm>
            <a:off x="9635868" y="2900433"/>
            <a:ext cx="2222000" cy="11848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6039"/>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FFFFFF"/>
                </a:solidFill>
                <a:effectLst/>
                <a:uLnTx/>
                <a:uFillTx/>
                <a:latin typeface="Barlow"/>
                <a:ea typeface="Barlow"/>
                <a:cs typeface="Barlow"/>
                <a:sym typeface="Barlow"/>
              </a:rPr>
              <a:t>IT Lifecycle Fundamentals for Public Health</a:t>
            </a:r>
            <a:endParaRPr kumimoji="0" sz="2800" b="0" i="0" u="none" strike="noStrike" kern="0" cap="none" spc="0" normalizeH="0" baseline="0" noProof="0">
              <a:ln>
                <a:noFill/>
              </a:ln>
              <a:solidFill>
                <a:srgbClr val="0F56DC"/>
              </a:solidFill>
              <a:effectLst/>
              <a:uLnTx/>
              <a:uFillTx/>
              <a:latin typeface="Barlow"/>
              <a:ea typeface="Barlow"/>
              <a:cs typeface="Barlow"/>
              <a:sym typeface="Barlow"/>
            </a:endParaRPr>
          </a:p>
        </p:txBody>
      </p:sp>
      <p:pic>
        <p:nvPicPr>
          <p:cNvPr id="3676" name="Google Shape;3676;p164" descr="A blue and white logo&#10;&#10;Description automatically generated"/>
          <p:cNvPicPr preferRelativeResize="0"/>
          <p:nvPr/>
        </p:nvPicPr>
        <p:blipFill rotWithShape="1">
          <a:blip r:embed="rId3">
            <a:alphaModFix/>
          </a:blip>
          <a:srcRect/>
          <a:stretch/>
        </p:blipFill>
        <p:spPr>
          <a:xfrm>
            <a:off x="-15699" y="2661150"/>
            <a:ext cx="4206240" cy="1344084"/>
          </a:xfrm>
          <a:prstGeom prst="rect">
            <a:avLst/>
          </a:prstGeom>
          <a:noFill/>
          <a:ln>
            <a:noFill/>
          </a:ln>
        </p:spPr>
      </p:pic>
      <p:pic>
        <p:nvPicPr>
          <p:cNvPr id="3677" name="Google Shape;3677;p164" descr="preencoded.png"/>
          <p:cNvPicPr preferRelativeResize="0"/>
          <p:nvPr/>
        </p:nvPicPr>
        <p:blipFill rotWithShape="1">
          <a:blip r:embed="rId4">
            <a:alphaModFix/>
          </a:blip>
          <a:srcRect t="9070" b="9070"/>
          <a:stretch/>
        </p:blipFill>
        <p:spPr>
          <a:xfrm>
            <a:off x="578871" y="3980516"/>
            <a:ext cx="3110535" cy="2546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82"/>
        <p:cNvGrpSpPr/>
        <p:nvPr/>
      </p:nvGrpSpPr>
      <p:grpSpPr>
        <a:xfrm>
          <a:off x="0" y="0"/>
          <a:ext cx="0" cy="0"/>
          <a:chOff x="0" y="0"/>
          <a:chExt cx="0" cy="0"/>
        </a:xfrm>
      </p:grpSpPr>
      <p:sp>
        <p:nvSpPr>
          <p:cNvPr id="3683" name="Google Shape;3683;p165"/>
          <p:cNvSpPr/>
          <p:nvPr/>
        </p:nvSpPr>
        <p:spPr>
          <a:xfrm>
            <a:off x="7447800" y="-12"/>
            <a:ext cx="4744400" cy="6858000"/>
          </a:xfrm>
          <a:prstGeom prst="rect">
            <a:avLst/>
          </a:prstGeom>
          <a:solidFill>
            <a:srgbClr val="1E5DB2"/>
          </a:solidFill>
          <a:ln w="9525" cap="flat" cmpd="sng">
            <a:solidFill>
              <a:schemeClr val="dk2"/>
            </a:solidFill>
            <a:prstDash val="solid"/>
            <a:round/>
            <a:headEnd type="none" w="sm" len="sm"/>
            <a:tailEnd type="none" w="sm" len="sm"/>
          </a:ln>
        </p:spPr>
        <p:txBody>
          <a:bodyPr spcFirstLastPara="1" wrap="square" lIns="91400" tIns="91400" rIns="91400" bIns="914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563C1"/>
              </a:solidFill>
              <a:effectLst/>
              <a:uLnTx/>
              <a:uFillTx/>
              <a:latin typeface="Open Sans"/>
              <a:ea typeface="Open Sans"/>
              <a:cs typeface="Open Sans"/>
              <a:sym typeface="Open Sans"/>
            </a:endParaRPr>
          </a:p>
        </p:txBody>
      </p:sp>
      <p:sp>
        <p:nvSpPr>
          <p:cNvPr id="3684" name="Google Shape;3684;p165"/>
          <p:cNvSpPr/>
          <p:nvPr/>
        </p:nvSpPr>
        <p:spPr>
          <a:xfrm>
            <a:off x="455673" y="204883"/>
            <a:ext cx="6010000" cy="5100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25972"/>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Quick Reference Guides</a:t>
            </a:r>
            <a:endParaRPr kumimoji="0" sz="4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pic>
        <p:nvPicPr>
          <p:cNvPr id="3685" name="Google Shape;3685;p165" descr="preencoded.png"/>
          <p:cNvPicPr preferRelativeResize="0"/>
          <p:nvPr/>
        </p:nvPicPr>
        <p:blipFill rotWithShape="1">
          <a:blip r:embed="rId3">
            <a:alphaModFix/>
          </a:blip>
          <a:srcRect t="9768" b="9768"/>
          <a:stretch/>
        </p:blipFill>
        <p:spPr>
          <a:xfrm>
            <a:off x="7487051" y="840026"/>
            <a:ext cx="4644752" cy="2754612"/>
          </a:xfrm>
          <a:prstGeom prst="rect">
            <a:avLst/>
          </a:prstGeom>
          <a:noFill/>
          <a:ln>
            <a:noFill/>
          </a:ln>
        </p:spPr>
      </p:pic>
      <p:pic>
        <p:nvPicPr>
          <p:cNvPr id="3686" name="Google Shape;3686;p165" descr="preencoded.png"/>
          <p:cNvPicPr preferRelativeResize="0"/>
          <p:nvPr/>
        </p:nvPicPr>
        <p:blipFill rotWithShape="1">
          <a:blip r:embed="rId4">
            <a:alphaModFix/>
          </a:blip>
          <a:srcRect t="8807" b="8807"/>
          <a:stretch/>
        </p:blipFill>
        <p:spPr>
          <a:xfrm>
            <a:off x="7491900" y="3853153"/>
            <a:ext cx="4644752" cy="2754599"/>
          </a:xfrm>
          <a:prstGeom prst="rect">
            <a:avLst/>
          </a:prstGeom>
          <a:noFill/>
          <a:ln>
            <a:noFill/>
          </a:ln>
        </p:spPr>
      </p:pic>
      <p:sp>
        <p:nvSpPr>
          <p:cNvPr id="3687" name="Google Shape;3687;p165"/>
          <p:cNvSpPr/>
          <p:nvPr/>
        </p:nvSpPr>
        <p:spPr>
          <a:xfrm>
            <a:off x="240800" y="1425539"/>
            <a:ext cx="3448800" cy="3710800"/>
          </a:xfrm>
          <a:prstGeom prst="rect">
            <a:avLst/>
          </a:prstGeom>
          <a:noFill/>
          <a:ln>
            <a:noFill/>
          </a:ln>
        </p:spPr>
        <p:txBody>
          <a:bodyPr spcFirstLastPara="1" wrap="square" lIns="0" tIns="0" rIns="0" bIns="0" anchor="t" anchorCtr="0">
            <a:noAutofit/>
          </a:bodyPr>
          <a:lstStyle/>
          <a:p>
            <a:pPr marL="457189" marR="0" lvl="0" indent="-397923" algn="l" defTabSz="914400" rtl="0" eaLnBrk="1" fontAlgn="auto" latinLnBrk="0" hangingPunct="1">
              <a:lnSpc>
                <a:spcPct val="100000"/>
              </a:lnSpc>
              <a:spcBef>
                <a:spcPts val="1333"/>
              </a:spcBef>
              <a:spcAft>
                <a:spcPts val="0"/>
              </a:spcAft>
              <a:buClr>
                <a:srgbClr val="2A2921"/>
              </a:buClr>
              <a:buSzPts val="2100"/>
              <a:buFont typeface="Barlow"/>
              <a:buChar char="●"/>
              <a:tabLst/>
              <a:defRPr/>
            </a:pPr>
            <a:r>
              <a:rPr kumimoji="0" lang="en" sz="2800" b="0" i="0" u="none" strike="noStrike" kern="0" cap="none" spc="0" normalizeH="0" baseline="0" noProof="0">
                <a:ln>
                  <a:noFill/>
                </a:ln>
                <a:solidFill>
                  <a:srgbClr val="2A2921"/>
                </a:solidFill>
                <a:effectLst/>
                <a:uLnTx/>
                <a:uFillTx/>
                <a:latin typeface="Barlow"/>
                <a:ea typeface="Barlow"/>
                <a:cs typeface="Barlow"/>
                <a:sym typeface="Barlow"/>
              </a:rPr>
              <a:t>Interoperability Basics</a:t>
            </a:r>
            <a:endParaRPr kumimoji="0" sz="2800" b="0" i="0" u="none" strike="noStrike" kern="0" cap="none" spc="0" normalizeH="0" baseline="0" noProof="0">
              <a:ln>
                <a:noFill/>
              </a:ln>
              <a:solidFill>
                <a:srgbClr val="0F56DC"/>
              </a:solidFill>
              <a:effectLst/>
              <a:uLnTx/>
              <a:uFillTx/>
              <a:latin typeface="Barlow"/>
              <a:ea typeface="Barlow"/>
              <a:cs typeface="Barlow"/>
              <a:sym typeface="Barlow"/>
            </a:endParaRPr>
          </a:p>
          <a:p>
            <a:pPr marL="457189" marR="0" lvl="0" indent="-397923" algn="l" defTabSz="914400" rtl="0" eaLnBrk="1" fontAlgn="auto" latinLnBrk="0" hangingPunct="1">
              <a:lnSpc>
                <a:spcPct val="100000"/>
              </a:lnSpc>
              <a:spcBef>
                <a:spcPts val="0"/>
              </a:spcBef>
              <a:spcAft>
                <a:spcPts val="0"/>
              </a:spcAft>
              <a:buClr>
                <a:srgbClr val="2A2921"/>
              </a:buClr>
              <a:buSzPts val="2100"/>
              <a:buFont typeface="Barlow"/>
              <a:buChar char="●"/>
              <a:tabLst/>
              <a:defRPr/>
            </a:pPr>
            <a:r>
              <a:rPr kumimoji="0" lang="en" sz="2800" b="0" i="0" u="none" strike="noStrike" kern="0" cap="none" spc="0" normalizeH="0" baseline="0" noProof="0">
                <a:ln>
                  <a:noFill/>
                </a:ln>
                <a:solidFill>
                  <a:srgbClr val="2A2921"/>
                </a:solidFill>
                <a:effectLst/>
                <a:uLnTx/>
                <a:uFillTx/>
                <a:latin typeface="Barlow"/>
                <a:ea typeface="Barlow"/>
                <a:cs typeface="Barlow"/>
                <a:sym typeface="Barlow"/>
              </a:rPr>
              <a:t>Role of IIS in Interoperability</a:t>
            </a:r>
            <a:endParaRPr kumimoji="0" sz="2800" b="0" i="0" u="none" strike="noStrike" kern="0" cap="none" spc="0" normalizeH="0" baseline="0" noProof="0">
              <a:ln>
                <a:noFill/>
              </a:ln>
              <a:solidFill>
                <a:srgbClr val="0F56DC"/>
              </a:solidFill>
              <a:effectLst/>
              <a:uLnTx/>
              <a:uFillTx/>
              <a:latin typeface="Barlow"/>
              <a:ea typeface="Barlow"/>
              <a:cs typeface="Barlow"/>
              <a:sym typeface="Barlow"/>
            </a:endParaRPr>
          </a:p>
          <a:p>
            <a:pPr marL="457189" marR="0" lvl="0" indent="-397923" algn="l" defTabSz="914400" rtl="0" eaLnBrk="1" fontAlgn="auto" latinLnBrk="0" hangingPunct="1">
              <a:lnSpc>
                <a:spcPct val="100000"/>
              </a:lnSpc>
              <a:spcBef>
                <a:spcPts val="0"/>
              </a:spcBef>
              <a:spcAft>
                <a:spcPts val="0"/>
              </a:spcAft>
              <a:buClr>
                <a:srgbClr val="2A2921"/>
              </a:buClr>
              <a:buSzPts val="2100"/>
              <a:buFont typeface="Barlow"/>
              <a:buChar char="●"/>
              <a:tabLst/>
              <a:defRPr/>
            </a:pPr>
            <a:r>
              <a:rPr kumimoji="0" lang="en" sz="2800" b="0" i="0" u="none" strike="noStrike" kern="0" cap="none" spc="0" normalizeH="0" baseline="0" noProof="0">
                <a:ln>
                  <a:noFill/>
                </a:ln>
                <a:solidFill>
                  <a:srgbClr val="2A2921"/>
                </a:solidFill>
                <a:effectLst/>
                <a:uLnTx/>
                <a:uFillTx/>
                <a:latin typeface="Barlow"/>
                <a:ea typeface="Barlow"/>
                <a:cs typeface="Barlow"/>
                <a:sym typeface="Barlow"/>
              </a:rPr>
              <a:t>Breaking Down an HL7 Message</a:t>
            </a:r>
            <a:endParaRPr kumimoji="0" sz="2800" b="0" i="0" u="none" strike="noStrike" kern="0" cap="none" spc="0" normalizeH="0" baseline="0" noProof="0">
              <a:ln>
                <a:noFill/>
              </a:ln>
              <a:solidFill>
                <a:srgbClr val="0F56DC"/>
              </a:solidFill>
              <a:effectLst/>
              <a:uLnTx/>
              <a:uFillTx/>
              <a:latin typeface="Barlow"/>
              <a:ea typeface="Barlow"/>
              <a:cs typeface="Barlow"/>
              <a:sym typeface="Barlow"/>
            </a:endParaRPr>
          </a:p>
        </p:txBody>
      </p:sp>
      <p:sp>
        <p:nvSpPr>
          <p:cNvPr id="3688" name="Google Shape;3688;p165"/>
          <p:cNvSpPr/>
          <p:nvPr/>
        </p:nvSpPr>
        <p:spPr>
          <a:xfrm>
            <a:off x="3844500" y="1400800"/>
            <a:ext cx="3448400" cy="3735600"/>
          </a:xfrm>
          <a:prstGeom prst="rect">
            <a:avLst/>
          </a:prstGeom>
          <a:noFill/>
          <a:ln>
            <a:noFill/>
          </a:ln>
        </p:spPr>
        <p:txBody>
          <a:bodyPr spcFirstLastPara="1" wrap="square" lIns="0" tIns="0" rIns="0" bIns="0" anchor="t" anchorCtr="0">
            <a:noAutofit/>
          </a:bodyPr>
          <a:lstStyle/>
          <a:p>
            <a:pPr marL="457189" marR="0" lvl="0" indent="-397923" algn="l" defTabSz="914400" rtl="0" eaLnBrk="1" fontAlgn="auto" latinLnBrk="0" hangingPunct="1">
              <a:lnSpc>
                <a:spcPct val="100000"/>
              </a:lnSpc>
              <a:spcBef>
                <a:spcPts val="1333"/>
              </a:spcBef>
              <a:spcAft>
                <a:spcPts val="0"/>
              </a:spcAft>
              <a:buClr>
                <a:srgbClr val="000000"/>
              </a:buClr>
              <a:buSzPts val="2100"/>
              <a:buFont typeface="Barlow"/>
              <a:buChar char="●"/>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HL7 Messaging Acronyms</a:t>
            </a:r>
            <a:endParaRPr kumimoji="0" sz="2800" b="0" i="0" u="none" strike="noStrike" kern="0" cap="none" spc="0" normalizeH="0" baseline="0" noProof="0">
              <a:ln>
                <a:noFill/>
              </a:ln>
              <a:solidFill>
                <a:srgbClr val="000000"/>
              </a:solidFill>
              <a:effectLst/>
              <a:uLnTx/>
              <a:uFillTx/>
              <a:latin typeface="Barlow"/>
              <a:ea typeface="Barlow"/>
              <a:cs typeface="Barlow"/>
              <a:sym typeface="Barlow"/>
            </a:endParaRPr>
          </a:p>
          <a:p>
            <a:pPr marL="457189" marR="0" lvl="0" indent="-397923" algn="l" defTabSz="914400" rtl="0" eaLnBrk="1" fontAlgn="auto" latinLnBrk="0" hangingPunct="1">
              <a:lnSpc>
                <a:spcPct val="100000"/>
              </a:lnSpc>
              <a:spcBef>
                <a:spcPts val="0"/>
              </a:spcBef>
              <a:spcAft>
                <a:spcPts val="0"/>
              </a:spcAft>
              <a:buClr>
                <a:srgbClr val="000000"/>
              </a:buClr>
              <a:buSzPts val="2100"/>
              <a:buFont typeface="Barlow"/>
              <a:buChar char="●"/>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HL7 Message Profiles</a:t>
            </a:r>
            <a:endParaRPr kumimoji="0" sz="2800" b="0" i="0" u="none" strike="noStrike" kern="0" cap="none" spc="0" normalizeH="0" baseline="0" noProof="0">
              <a:ln>
                <a:noFill/>
              </a:ln>
              <a:solidFill>
                <a:srgbClr val="000000"/>
              </a:solidFill>
              <a:effectLst/>
              <a:uLnTx/>
              <a:uFillTx/>
              <a:latin typeface="Barlow"/>
              <a:ea typeface="Barlow"/>
              <a:cs typeface="Barlow"/>
              <a:sym typeface="Barlow"/>
            </a:endParaRPr>
          </a:p>
          <a:p>
            <a:pPr marL="457189" marR="0" lvl="0" indent="-397923" algn="l" defTabSz="914400" rtl="0" eaLnBrk="1" fontAlgn="auto" latinLnBrk="0" hangingPunct="1">
              <a:lnSpc>
                <a:spcPct val="100000"/>
              </a:lnSpc>
              <a:spcBef>
                <a:spcPts val="0"/>
              </a:spcBef>
              <a:spcAft>
                <a:spcPts val="0"/>
              </a:spcAft>
              <a:buClr>
                <a:srgbClr val="000000"/>
              </a:buClr>
              <a:buSzPts val="2100"/>
              <a:buFont typeface="Barlow"/>
              <a:buChar char="●"/>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HL7 conformance Specification Parameters</a:t>
            </a:r>
            <a:endParaRPr kumimoji="0" sz="2800" b="0" i="0" u="none" strike="noStrike" kern="0" cap="none" spc="0" normalizeH="0" baseline="0" noProof="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93"/>
        <p:cNvGrpSpPr/>
        <p:nvPr/>
      </p:nvGrpSpPr>
      <p:grpSpPr>
        <a:xfrm>
          <a:off x="0" y="0"/>
          <a:ext cx="0" cy="0"/>
          <a:chOff x="0" y="0"/>
          <a:chExt cx="0" cy="0"/>
        </a:xfrm>
      </p:grpSpPr>
      <p:sp>
        <p:nvSpPr>
          <p:cNvPr id="3694" name="Google Shape;3694;p166"/>
          <p:cNvSpPr/>
          <p:nvPr/>
        </p:nvSpPr>
        <p:spPr>
          <a:xfrm>
            <a:off x="0" y="279713"/>
            <a:ext cx="12188800" cy="914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Technical Assistance (TA) Offerings and Resources</a:t>
            </a:r>
            <a:endParaRPr kumimoji="0" sz="4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pic>
        <p:nvPicPr>
          <p:cNvPr id="3695" name="Google Shape;3695;p166" descr="preencoded.png"/>
          <p:cNvPicPr preferRelativeResize="0"/>
          <p:nvPr/>
        </p:nvPicPr>
        <p:blipFill rotWithShape="1">
          <a:blip r:embed="rId3">
            <a:alphaModFix/>
          </a:blip>
          <a:srcRect/>
          <a:stretch/>
        </p:blipFill>
        <p:spPr>
          <a:xfrm>
            <a:off x="1911229" y="2553024"/>
            <a:ext cx="561835" cy="914171"/>
          </a:xfrm>
          <a:prstGeom prst="rect">
            <a:avLst/>
          </a:prstGeom>
          <a:noFill/>
          <a:ln>
            <a:noFill/>
          </a:ln>
        </p:spPr>
      </p:pic>
      <p:sp>
        <p:nvSpPr>
          <p:cNvPr id="3696" name="Google Shape;3696;p166"/>
          <p:cNvSpPr/>
          <p:nvPr/>
        </p:nvSpPr>
        <p:spPr>
          <a:xfrm>
            <a:off x="692295" y="3816428"/>
            <a:ext cx="2996000" cy="460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Best practices and standards guidance</a:t>
            </a:r>
            <a:endParaRPr kumimoji="0" sz="2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pic>
        <p:nvPicPr>
          <p:cNvPr id="3697" name="Google Shape;3697;p166" descr="preencoded.png"/>
          <p:cNvPicPr preferRelativeResize="0"/>
          <p:nvPr/>
        </p:nvPicPr>
        <p:blipFill rotWithShape="1">
          <a:blip r:embed="rId4">
            <a:alphaModFix/>
          </a:blip>
          <a:srcRect/>
          <a:stretch/>
        </p:blipFill>
        <p:spPr>
          <a:xfrm>
            <a:off x="5681585" y="2675785"/>
            <a:ext cx="837991" cy="647539"/>
          </a:xfrm>
          <a:prstGeom prst="rect">
            <a:avLst/>
          </a:prstGeom>
          <a:noFill/>
          <a:ln>
            <a:noFill/>
          </a:ln>
        </p:spPr>
      </p:pic>
      <p:sp>
        <p:nvSpPr>
          <p:cNvPr id="3698" name="Google Shape;3698;p166"/>
          <p:cNvSpPr/>
          <p:nvPr/>
        </p:nvSpPr>
        <p:spPr>
          <a:xfrm>
            <a:off x="4347675" y="3816425"/>
            <a:ext cx="3644000" cy="2304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Toolkits and operations tools</a:t>
            </a:r>
            <a:endParaRPr kumimoji="0" sz="2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pic>
        <p:nvPicPr>
          <p:cNvPr id="3699" name="Google Shape;3699;p166" descr="preencoded.png"/>
          <p:cNvPicPr preferRelativeResize="0"/>
          <p:nvPr/>
        </p:nvPicPr>
        <p:blipFill rotWithShape="1">
          <a:blip r:embed="rId5">
            <a:alphaModFix/>
          </a:blip>
          <a:srcRect/>
          <a:stretch/>
        </p:blipFill>
        <p:spPr>
          <a:xfrm>
            <a:off x="9507736" y="2586512"/>
            <a:ext cx="999875" cy="847513"/>
          </a:xfrm>
          <a:prstGeom prst="rect">
            <a:avLst/>
          </a:prstGeom>
          <a:noFill/>
          <a:ln>
            <a:noFill/>
          </a:ln>
        </p:spPr>
      </p:pic>
      <p:sp>
        <p:nvSpPr>
          <p:cNvPr id="3700" name="Google Shape;3700;p166"/>
          <p:cNvSpPr/>
          <p:nvPr/>
        </p:nvSpPr>
        <p:spPr>
          <a:xfrm>
            <a:off x="8615525" y="3816425"/>
            <a:ext cx="2996000" cy="2304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E5DB2"/>
                </a:solidFill>
                <a:effectLst/>
                <a:uLnTx/>
                <a:uFillTx/>
                <a:latin typeface="Barlow Medium"/>
                <a:ea typeface="Barlow Medium"/>
                <a:cs typeface="Barlow Medium"/>
                <a:sym typeface="Barlow Medium"/>
              </a:rPr>
              <a:t>Learning community</a:t>
            </a:r>
            <a:endParaRPr kumimoji="0" sz="2400" b="0" i="0" u="none" strike="noStrike" kern="0" cap="none" spc="0" normalizeH="0" baseline="0" noProof="0">
              <a:ln>
                <a:noFill/>
              </a:ln>
              <a:solidFill>
                <a:srgbClr val="1E5DB2"/>
              </a:solidFill>
              <a:effectLst/>
              <a:uLnTx/>
              <a:uFillTx/>
              <a:latin typeface="Barlow Medium"/>
              <a:ea typeface="Barlow Medium"/>
              <a:cs typeface="Barlow Medium"/>
              <a:sym typeface="Barlow Medium"/>
            </a:endParaRPr>
          </a:p>
        </p:txBody>
      </p:sp>
      <p:sp>
        <p:nvSpPr>
          <p:cNvPr id="3701" name="Google Shape;3701;p166"/>
          <p:cNvSpPr/>
          <p:nvPr/>
        </p:nvSpPr>
        <p:spPr>
          <a:xfrm>
            <a:off x="0" y="5637391"/>
            <a:ext cx="12188800" cy="1218800"/>
          </a:xfrm>
          <a:prstGeom prst="rect">
            <a:avLst/>
          </a:prstGeom>
          <a:solidFill>
            <a:srgbClr val="1E5DB2"/>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sp>
        <p:nvSpPr>
          <p:cNvPr id="3702" name="Google Shape;3702;p166"/>
          <p:cNvSpPr/>
          <p:nvPr/>
        </p:nvSpPr>
        <p:spPr>
          <a:xfrm>
            <a:off x="692300" y="5806067"/>
            <a:ext cx="10919200" cy="6476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6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Barlow"/>
                <a:ea typeface="Barlow"/>
                <a:cs typeface="Barlow"/>
                <a:sym typeface="Barlow"/>
              </a:rPr>
              <a:t>PHII offers TA in three ways – standards and best practices, toolkits, and a learning community to help you apply the developed tools.</a:t>
            </a:r>
            <a:endParaRPr kumimoji="0" sz="2933" b="0" i="0" u="none" strike="noStrike" kern="0" cap="none" spc="0" normalizeH="0" baseline="0" noProof="0">
              <a:ln>
                <a:noFill/>
              </a:ln>
              <a:solidFill>
                <a:srgbClr val="0F56DC"/>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06"/>
        <p:cNvGrpSpPr/>
        <p:nvPr/>
      </p:nvGrpSpPr>
      <p:grpSpPr>
        <a:xfrm>
          <a:off x="0" y="0"/>
          <a:ext cx="0" cy="0"/>
          <a:chOff x="0" y="0"/>
          <a:chExt cx="0" cy="0"/>
        </a:xfrm>
      </p:grpSpPr>
      <p:pic>
        <p:nvPicPr>
          <p:cNvPr id="3707" name="Google Shape;3707;p167"/>
          <p:cNvPicPr preferRelativeResize="0"/>
          <p:nvPr/>
        </p:nvPicPr>
        <p:blipFill rotWithShape="1">
          <a:blip r:embed="rId3">
            <a:alphaModFix/>
          </a:blip>
          <a:srcRect r="17952"/>
          <a:stretch/>
        </p:blipFill>
        <p:spPr>
          <a:xfrm>
            <a:off x="0" y="3075"/>
            <a:ext cx="12461000" cy="7006173"/>
          </a:xfrm>
          <a:prstGeom prst="rect">
            <a:avLst/>
          </a:prstGeom>
          <a:noFill/>
          <a:ln>
            <a:noFill/>
          </a:ln>
        </p:spPr>
      </p:pic>
      <p:pic>
        <p:nvPicPr>
          <p:cNvPr id="3708" name="Google Shape;3708;p167"/>
          <p:cNvPicPr preferRelativeResize="0"/>
          <p:nvPr/>
        </p:nvPicPr>
        <p:blipFill rotWithShape="1">
          <a:blip r:embed="rId4">
            <a:alphaModFix/>
          </a:blip>
          <a:srcRect/>
          <a:stretch/>
        </p:blipFill>
        <p:spPr>
          <a:xfrm>
            <a:off x="11414147" y="-1"/>
            <a:ext cx="789331" cy="776389"/>
          </a:xfrm>
          <a:prstGeom prst="rect">
            <a:avLst/>
          </a:prstGeom>
          <a:noFill/>
          <a:ln>
            <a:noFill/>
          </a:ln>
        </p:spPr>
      </p:pic>
      <p:pic>
        <p:nvPicPr>
          <p:cNvPr id="3709" name="Google Shape;3709;p167"/>
          <p:cNvPicPr preferRelativeResize="0"/>
          <p:nvPr/>
        </p:nvPicPr>
        <p:blipFill rotWithShape="1">
          <a:blip r:embed="rId5">
            <a:alphaModFix/>
          </a:blip>
          <a:srcRect/>
          <a:stretch/>
        </p:blipFill>
        <p:spPr>
          <a:xfrm>
            <a:off x="11292334" y="6081647"/>
            <a:ext cx="789333" cy="776355"/>
          </a:xfrm>
          <a:prstGeom prst="rect">
            <a:avLst/>
          </a:prstGeom>
          <a:noFill/>
          <a:ln>
            <a:noFill/>
          </a:ln>
        </p:spPr>
      </p:pic>
      <p:sp>
        <p:nvSpPr>
          <p:cNvPr id="3710" name="Google Shape;3710;p167"/>
          <p:cNvSpPr txBox="1">
            <a:spLocks noGrp="1"/>
          </p:cNvSpPr>
          <p:nvPr>
            <p:ph type="title"/>
          </p:nvPr>
        </p:nvSpPr>
        <p:spPr>
          <a:xfrm>
            <a:off x="1404500" y="130225"/>
            <a:ext cx="8938800" cy="1074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300"/>
              <a:buNone/>
            </a:pPr>
            <a:r>
              <a:rPr lang="en" sz="3470">
                <a:solidFill>
                  <a:srgbClr val="1E5DB2"/>
                </a:solidFill>
              </a:rPr>
              <a:t>Standards and Best Practices</a:t>
            </a:r>
            <a:endParaRPr sz="3470">
              <a:solidFill>
                <a:srgbClr val="1E5DB2"/>
              </a:solidFill>
            </a:endParaRPr>
          </a:p>
        </p:txBody>
      </p:sp>
      <p:pic>
        <p:nvPicPr>
          <p:cNvPr id="3711" name="Google Shape;3711;p167" descr="preencoded.png"/>
          <p:cNvPicPr preferRelativeResize="0"/>
          <p:nvPr/>
        </p:nvPicPr>
        <p:blipFill rotWithShape="1">
          <a:blip r:embed="rId6">
            <a:alphaModFix/>
          </a:blip>
          <a:srcRect l="-2007" t="-45202" r="-2007" b="-45202"/>
          <a:stretch/>
        </p:blipFill>
        <p:spPr>
          <a:xfrm>
            <a:off x="6094478" y="1333073"/>
            <a:ext cx="6103999" cy="5151737"/>
          </a:xfrm>
          <a:prstGeom prst="rect">
            <a:avLst/>
          </a:prstGeom>
          <a:noFill/>
          <a:ln>
            <a:noFill/>
          </a:ln>
        </p:spPr>
      </p:pic>
      <p:pic>
        <p:nvPicPr>
          <p:cNvPr id="3712" name="Google Shape;3712;p167"/>
          <p:cNvPicPr preferRelativeResize="0"/>
          <p:nvPr/>
        </p:nvPicPr>
        <p:blipFill rotWithShape="1">
          <a:blip r:embed="rId7">
            <a:alphaModFix/>
          </a:blip>
          <a:srcRect/>
          <a:stretch/>
        </p:blipFill>
        <p:spPr>
          <a:xfrm>
            <a:off x="8" y="1507838"/>
            <a:ext cx="6428829" cy="49691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80"/>
        <p:cNvGrpSpPr/>
        <p:nvPr/>
      </p:nvGrpSpPr>
      <p:grpSpPr>
        <a:xfrm>
          <a:off x="0" y="0"/>
          <a:ext cx="0" cy="0"/>
          <a:chOff x="0" y="0"/>
          <a:chExt cx="0" cy="0"/>
        </a:xfrm>
      </p:grpSpPr>
      <p:sp>
        <p:nvSpPr>
          <p:cNvPr id="3481" name="Google Shape;3481;p149"/>
          <p:cNvSpPr txBox="1">
            <a:spLocks noGrp="1"/>
          </p:cNvSpPr>
          <p:nvPr>
            <p:ph type="title"/>
          </p:nvPr>
        </p:nvSpPr>
        <p:spPr>
          <a:xfrm>
            <a:off x="608249" y="11724"/>
            <a:ext cx="9421871" cy="991935"/>
          </a:xfrm>
          <a:prstGeom prst="rect">
            <a:avLst/>
          </a:prstGeom>
          <a:noFill/>
          <a:ln>
            <a:noFill/>
          </a:ln>
        </p:spPr>
        <p:txBody>
          <a:bodyPr spcFirstLastPara="1" wrap="square" lIns="91425" tIns="45700" rIns="91425" bIns="45700" anchor="b" anchorCtr="0">
            <a:normAutofit/>
          </a:bodyPr>
          <a:lstStyle/>
          <a:p>
            <a:pPr marL="0" lvl="0" indent="0" algn="l" rtl="0">
              <a:lnSpc>
                <a:spcPct val="102564"/>
              </a:lnSpc>
              <a:spcBef>
                <a:spcPts val="0"/>
              </a:spcBef>
              <a:spcAft>
                <a:spcPts val="0"/>
              </a:spcAft>
              <a:buClr>
                <a:srgbClr val="1E5DB2"/>
              </a:buClr>
              <a:buSzPts val="3900"/>
              <a:buFont typeface="Barlow Medium"/>
              <a:buNone/>
            </a:pPr>
            <a:r>
              <a:rPr lang="en">
                <a:solidFill>
                  <a:srgbClr val="1E5DB2"/>
                </a:solidFill>
              </a:rPr>
              <a:t>Learning Objectives</a:t>
            </a:r>
            <a:endParaRPr/>
          </a:p>
        </p:txBody>
      </p:sp>
      <p:sp>
        <p:nvSpPr>
          <p:cNvPr id="3482" name="Google Shape;3482;p149"/>
          <p:cNvSpPr txBox="1">
            <a:spLocks noGrp="1"/>
          </p:cNvSpPr>
          <p:nvPr>
            <p:ph type="body" idx="1"/>
          </p:nvPr>
        </p:nvSpPr>
        <p:spPr>
          <a:xfrm>
            <a:off x="608248" y="1549400"/>
            <a:ext cx="9666967" cy="4627843"/>
          </a:xfrm>
          <a:prstGeom prst="rect">
            <a:avLst/>
          </a:prstGeom>
          <a:noFill/>
          <a:ln>
            <a:noFill/>
          </a:ln>
        </p:spPr>
        <p:txBody>
          <a:bodyPr spcFirstLastPara="1" wrap="square" lIns="91425" tIns="45700" rIns="91425" bIns="45700" anchor="t" anchorCtr="0">
            <a:normAutofit/>
          </a:bodyPr>
          <a:lstStyle/>
          <a:p>
            <a:pPr marL="457189" lvl="0" indent="-406390" algn="l" rtl="0">
              <a:lnSpc>
                <a:spcPct val="100000"/>
              </a:lnSpc>
              <a:spcBef>
                <a:spcPts val="0"/>
              </a:spcBef>
              <a:spcAft>
                <a:spcPts val="0"/>
              </a:spcAft>
              <a:buClr>
                <a:schemeClr val="dk1"/>
              </a:buClr>
              <a:buSzPts val="2200"/>
              <a:buChar char="•"/>
            </a:pPr>
            <a:r>
              <a:rPr lang="en" b="1">
                <a:solidFill>
                  <a:srgbClr val="1E5DB2"/>
                </a:solidFill>
              </a:rPr>
              <a:t>Build</a:t>
            </a:r>
            <a:r>
              <a:rPr lang="en" b="1">
                <a:solidFill>
                  <a:schemeClr val="accent1"/>
                </a:solidFill>
              </a:rPr>
              <a:t> </a:t>
            </a:r>
            <a:r>
              <a:rPr lang="en"/>
              <a:t>your understanding of PHII as a public health program</a:t>
            </a:r>
            <a:endParaRPr/>
          </a:p>
          <a:p>
            <a:pPr marL="457189" lvl="0" indent="-406390" algn="l" rtl="0">
              <a:lnSpc>
                <a:spcPct val="100000"/>
              </a:lnSpc>
              <a:spcBef>
                <a:spcPts val="1667"/>
              </a:spcBef>
              <a:spcAft>
                <a:spcPts val="0"/>
              </a:spcAft>
              <a:buClr>
                <a:schemeClr val="dk1"/>
              </a:buClr>
              <a:buSzPts val="2200"/>
              <a:buChar char="•"/>
            </a:pPr>
            <a:r>
              <a:rPr lang="en" b="1">
                <a:solidFill>
                  <a:srgbClr val="1E5DB2"/>
                </a:solidFill>
              </a:rPr>
              <a:t>Expand</a:t>
            </a:r>
            <a:r>
              <a:rPr lang="en" b="1">
                <a:solidFill>
                  <a:schemeClr val="accent1"/>
                </a:solidFill>
              </a:rPr>
              <a:t> </a:t>
            </a:r>
            <a:r>
              <a:rPr lang="en"/>
              <a:t>your knowledge of PHII resources to support workforce development and technical assistance of IIS teams</a:t>
            </a:r>
            <a:endParaRPr/>
          </a:p>
          <a:p>
            <a:pPr marL="457189" lvl="0" indent="-406390" algn="l" rtl="0">
              <a:lnSpc>
                <a:spcPct val="100000"/>
              </a:lnSpc>
              <a:spcBef>
                <a:spcPts val="1667"/>
              </a:spcBef>
              <a:spcAft>
                <a:spcPts val="0"/>
              </a:spcAft>
              <a:buClr>
                <a:schemeClr val="dk1"/>
              </a:buClr>
              <a:buSzPts val="2200"/>
              <a:buChar char="•"/>
            </a:pPr>
            <a:r>
              <a:rPr lang="en" b="1">
                <a:solidFill>
                  <a:srgbClr val="1E5DB2"/>
                </a:solidFill>
              </a:rPr>
              <a:t>Determine</a:t>
            </a:r>
            <a:r>
              <a:rPr lang="en"/>
              <a:t> opportunities to engage for both your IIS and your team</a:t>
            </a:r>
            <a:endParaRPr sz="2400"/>
          </a:p>
          <a:p>
            <a:pPr marL="0" lvl="0" indent="0" algn="l" rtl="0">
              <a:lnSpc>
                <a:spcPct val="114285"/>
              </a:lnSpc>
              <a:spcBef>
                <a:spcPts val="1200"/>
              </a:spcBef>
              <a:spcAft>
                <a:spcPts val="0"/>
              </a:spcAft>
              <a:buClr>
                <a:schemeClr val="dk1"/>
              </a:buClr>
              <a:buSzPts val="2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17"/>
        <p:cNvGrpSpPr/>
        <p:nvPr/>
      </p:nvGrpSpPr>
      <p:grpSpPr>
        <a:xfrm>
          <a:off x="0" y="0"/>
          <a:ext cx="0" cy="0"/>
          <a:chOff x="0" y="0"/>
          <a:chExt cx="0" cy="0"/>
        </a:xfrm>
      </p:grpSpPr>
      <p:sp>
        <p:nvSpPr>
          <p:cNvPr id="3718" name="Google Shape;3718;p168"/>
          <p:cNvSpPr txBox="1">
            <a:spLocks noGrp="1"/>
          </p:cNvSpPr>
          <p:nvPr>
            <p:ph type="ctrTitle"/>
          </p:nvPr>
        </p:nvSpPr>
        <p:spPr>
          <a:xfrm>
            <a:off x="0" y="-2"/>
            <a:ext cx="4305300" cy="6858002"/>
          </a:xfrm>
          <a:prstGeom prst="rect">
            <a:avLst/>
          </a:prstGeom>
          <a:solidFill>
            <a:srgbClr val="1E5DB2"/>
          </a:solid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600"/>
              <a:buNone/>
            </a:pPr>
            <a:endParaRPr>
              <a:solidFill>
                <a:schemeClr val="lt1"/>
              </a:solidFill>
            </a:endParaRPr>
          </a:p>
        </p:txBody>
      </p:sp>
      <p:sp>
        <p:nvSpPr>
          <p:cNvPr id="3719" name="Google Shape;3719;p168"/>
          <p:cNvSpPr txBox="1"/>
          <p:nvPr/>
        </p:nvSpPr>
        <p:spPr>
          <a:xfrm>
            <a:off x="0" y="-2"/>
            <a:ext cx="4305300" cy="6858002"/>
          </a:xfrm>
          <a:prstGeom prst="rect">
            <a:avLst/>
          </a:prstGeom>
          <a:solidFill>
            <a:srgbClr val="1E5DB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defTabSz="914400" rtl="0" eaLnBrk="1" fontAlgn="auto" latinLnBrk="0" hangingPunct="1">
              <a:lnSpc>
                <a:spcPct val="100000"/>
              </a:lnSpc>
              <a:spcBef>
                <a:spcPts val="0"/>
              </a:spcBef>
              <a:spcAft>
                <a:spcPts val="0"/>
              </a:spcAft>
              <a:buClr>
                <a:srgbClr val="2E5F7D"/>
              </a:buClr>
              <a:buSzPts val="3300"/>
              <a:buFont typeface="Calibri"/>
              <a:buNone/>
              <a:tabLst/>
              <a:defRPr/>
            </a:pPr>
            <a:r>
              <a:rPr kumimoji="0" lang="en" sz="4400" b="0" i="0" u="none" strike="noStrike" kern="0" cap="none" spc="0" normalizeH="0" baseline="0" noProof="0">
                <a:ln>
                  <a:noFill/>
                </a:ln>
                <a:solidFill>
                  <a:srgbClr val="FFFFFF"/>
                </a:solidFill>
                <a:effectLst/>
                <a:uLnTx/>
                <a:uFillTx/>
                <a:latin typeface="Calibri"/>
                <a:ea typeface="Calibri"/>
                <a:cs typeface="Calibri"/>
                <a:sym typeface="Calibri"/>
              </a:rPr>
              <a:t>IIS Toolkits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720" name="Google Shape;3720;p168" descr="preencoded.png"/>
          <p:cNvPicPr preferRelativeResize="0"/>
          <p:nvPr/>
        </p:nvPicPr>
        <p:blipFill rotWithShape="1">
          <a:blip r:embed="rId3">
            <a:alphaModFix/>
          </a:blip>
          <a:srcRect l="-35470" t="-64626" r="-35470" b="-64626"/>
          <a:stretch/>
        </p:blipFill>
        <p:spPr>
          <a:xfrm>
            <a:off x="3031408" y="84722"/>
            <a:ext cx="8634727" cy="2170906"/>
          </a:xfrm>
          <a:prstGeom prst="rect">
            <a:avLst/>
          </a:prstGeom>
          <a:noFill/>
          <a:ln>
            <a:noFill/>
          </a:ln>
        </p:spPr>
      </p:pic>
      <p:pic>
        <p:nvPicPr>
          <p:cNvPr id="3721" name="Google Shape;3721;p168" descr="preencoded.png"/>
          <p:cNvPicPr preferRelativeResize="0"/>
          <p:nvPr/>
        </p:nvPicPr>
        <p:blipFill rotWithShape="1">
          <a:blip r:embed="rId4">
            <a:alphaModFix/>
          </a:blip>
          <a:srcRect l="-28790" t="-4765" r="-28790" b="-4765"/>
          <a:stretch/>
        </p:blipFill>
        <p:spPr>
          <a:xfrm>
            <a:off x="3175513" y="1434514"/>
            <a:ext cx="8051923" cy="1801055"/>
          </a:xfrm>
          <a:prstGeom prst="rect">
            <a:avLst/>
          </a:prstGeom>
          <a:noFill/>
          <a:ln>
            <a:noFill/>
          </a:ln>
        </p:spPr>
      </p:pic>
      <p:pic>
        <p:nvPicPr>
          <p:cNvPr id="3722" name="Google Shape;3722;p168" descr="preencoded.png"/>
          <p:cNvPicPr preferRelativeResize="0"/>
          <p:nvPr/>
        </p:nvPicPr>
        <p:blipFill rotWithShape="1">
          <a:blip r:embed="rId5">
            <a:alphaModFix/>
          </a:blip>
          <a:srcRect l="-36679" t="-38115" r="-36661" b="-38097"/>
          <a:stretch/>
        </p:blipFill>
        <p:spPr>
          <a:xfrm>
            <a:off x="3255899" y="2887644"/>
            <a:ext cx="7971537" cy="1697717"/>
          </a:xfrm>
          <a:prstGeom prst="rect">
            <a:avLst/>
          </a:prstGeom>
          <a:noFill/>
          <a:ln>
            <a:noFill/>
          </a:ln>
        </p:spPr>
      </p:pic>
      <p:pic>
        <p:nvPicPr>
          <p:cNvPr id="2" name="Google Shape;3730;p169">
            <a:extLst>
              <a:ext uri="{FF2B5EF4-FFF2-40B4-BE49-F238E27FC236}">
                <a16:creationId xmlns:a16="http://schemas.microsoft.com/office/drawing/2014/main" id="{0678DFBD-8DA4-4691-36A7-36BA4EBD7841}"/>
              </a:ext>
            </a:extLst>
          </p:cNvPr>
          <p:cNvPicPr preferRelativeResize="0"/>
          <p:nvPr/>
        </p:nvPicPr>
        <p:blipFill rotWithShape="1">
          <a:blip r:embed="rId6">
            <a:alphaModFix/>
          </a:blip>
          <a:srcRect/>
          <a:stretch/>
        </p:blipFill>
        <p:spPr>
          <a:xfrm>
            <a:off x="5086148" y="4585361"/>
            <a:ext cx="3625774" cy="136326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4"/>
        <p:cNvGrpSpPr/>
        <p:nvPr/>
      </p:nvGrpSpPr>
      <p:grpSpPr>
        <a:xfrm>
          <a:off x="0" y="0"/>
          <a:ext cx="0" cy="0"/>
          <a:chOff x="0" y="0"/>
          <a:chExt cx="0" cy="0"/>
        </a:xfrm>
      </p:grpSpPr>
      <p:sp>
        <p:nvSpPr>
          <p:cNvPr id="3735" name="Google Shape;3735;p170"/>
          <p:cNvSpPr txBox="1"/>
          <p:nvPr/>
        </p:nvSpPr>
        <p:spPr>
          <a:xfrm>
            <a:off x="0" y="-2"/>
            <a:ext cx="4305300" cy="6858002"/>
          </a:xfrm>
          <a:prstGeom prst="rect">
            <a:avLst/>
          </a:prstGeom>
          <a:solidFill>
            <a:srgbClr val="1E5DB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defTabSz="914400" rtl="0" eaLnBrk="1" fontAlgn="auto" latinLnBrk="0" hangingPunct="1">
              <a:lnSpc>
                <a:spcPct val="100000"/>
              </a:lnSpc>
              <a:spcBef>
                <a:spcPts val="0"/>
              </a:spcBef>
              <a:spcAft>
                <a:spcPts val="0"/>
              </a:spcAft>
              <a:buClr>
                <a:srgbClr val="2E5F7D"/>
              </a:buClr>
              <a:buSzPts val="3300"/>
              <a:buFont typeface="Calibri"/>
              <a:buNone/>
              <a:tabLst/>
              <a:defRPr/>
            </a:pPr>
            <a:endParaRPr kumimoji="0" sz="4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736" name="Google Shape;3736;p170"/>
          <p:cNvSpPr txBox="1">
            <a:spLocks noGrp="1"/>
          </p:cNvSpPr>
          <p:nvPr>
            <p:ph type="ctrTitle"/>
          </p:nvPr>
        </p:nvSpPr>
        <p:spPr>
          <a:xfrm>
            <a:off x="405167" y="780800"/>
            <a:ext cx="3017200" cy="3896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3300"/>
              <a:buNone/>
            </a:pPr>
            <a:r>
              <a:rPr lang="en" sz="4400">
                <a:solidFill>
                  <a:schemeClr val="lt1"/>
                </a:solidFill>
                <a:latin typeface="Barlow"/>
                <a:ea typeface="Barlow"/>
                <a:cs typeface="Barlow"/>
                <a:sym typeface="Barlow"/>
              </a:rPr>
              <a:t>Transitions Learning Community</a:t>
            </a:r>
            <a:endParaRPr sz="4400">
              <a:solidFill>
                <a:schemeClr val="lt1"/>
              </a:solidFill>
              <a:latin typeface="Barlow"/>
              <a:ea typeface="Barlow"/>
              <a:cs typeface="Barlow"/>
              <a:sym typeface="Barlow"/>
            </a:endParaRPr>
          </a:p>
        </p:txBody>
      </p:sp>
      <p:sp>
        <p:nvSpPr>
          <p:cNvPr id="3737" name="Google Shape;3737;p170"/>
          <p:cNvSpPr/>
          <p:nvPr/>
        </p:nvSpPr>
        <p:spPr>
          <a:xfrm>
            <a:off x="4274900" y="3051"/>
            <a:ext cx="7917200" cy="6855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Barlow"/>
              <a:ea typeface="Barlow"/>
              <a:cs typeface="Barlow"/>
              <a:sym typeface="Barlow"/>
            </a:endParaRPr>
          </a:p>
        </p:txBody>
      </p:sp>
      <p:pic>
        <p:nvPicPr>
          <p:cNvPr id="3738" name="Google Shape;3738;p170" descr="preencoded.png"/>
          <p:cNvPicPr preferRelativeResize="0"/>
          <p:nvPr/>
        </p:nvPicPr>
        <p:blipFill rotWithShape="1">
          <a:blip r:embed="rId3">
            <a:alphaModFix/>
          </a:blip>
          <a:srcRect l="22201" t="24578" r="22201" b="24578"/>
          <a:stretch/>
        </p:blipFill>
        <p:spPr>
          <a:xfrm>
            <a:off x="4475426" y="201526"/>
            <a:ext cx="7102479" cy="4329399"/>
          </a:xfrm>
          <a:prstGeom prst="rect">
            <a:avLst/>
          </a:prstGeom>
          <a:noFill/>
          <a:ln>
            <a:noFill/>
          </a:ln>
        </p:spPr>
      </p:pic>
      <p:sp>
        <p:nvSpPr>
          <p:cNvPr id="3739" name="Google Shape;3739;p170"/>
          <p:cNvSpPr/>
          <p:nvPr/>
        </p:nvSpPr>
        <p:spPr>
          <a:xfrm>
            <a:off x="4726663" y="4828700"/>
            <a:ext cx="6600000" cy="14136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1333"/>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Support and guidance for transitions to a new IIS platform or implementing other complex IT transitions</a:t>
            </a:r>
            <a:endParaRPr kumimoji="0" sz="2933" b="0" i="0" u="none" strike="noStrike" kern="0" cap="none" spc="0" normalizeH="0" baseline="0" noProof="0">
              <a:ln>
                <a:noFill/>
              </a:ln>
              <a:solidFill>
                <a:srgbClr val="000000"/>
              </a:solidFill>
              <a:effectLst/>
              <a:uLnTx/>
              <a:uFillTx/>
              <a:latin typeface="Barlow Medium"/>
              <a:ea typeface="Barlow Medium"/>
              <a:cs typeface="Barlow Medium"/>
              <a:sym typeface="Barlow Medium"/>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3743"/>
        <p:cNvGrpSpPr/>
        <p:nvPr/>
      </p:nvGrpSpPr>
      <p:grpSpPr>
        <a:xfrm>
          <a:off x="0" y="0"/>
          <a:ext cx="0" cy="0"/>
          <a:chOff x="0" y="0"/>
          <a:chExt cx="0" cy="0"/>
        </a:xfrm>
      </p:grpSpPr>
      <p:sp>
        <p:nvSpPr>
          <p:cNvPr id="3744" name="Google Shape;3744;p171"/>
          <p:cNvSpPr txBox="1"/>
          <p:nvPr/>
        </p:nvSpPr>
        <p:spPr>
          <a:xfrm>
            <a:off x="0" y="-2"/>
            <a:ext cx="4305300" cy="6858002"/>
          </a:xfrm>
          <a:prstGeom prst="rect">
            <a:avLst/>
          </a:prstGeom>
          <a:solidFill>
            <a:srgbClr val="1E5DB2"/>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defTabSz="914400" rtl="0" eaLnBrk="1" fontAlgn="auto" latinLnBrk="0" hangingPunct="1">
              <a:lnSpc>
                <a:spcPct val="100000"/>
              </a:lnSpc>
              <a:spcBef>
                <a:spcPts val="0"/>
              </a:spcBef>
              <a:spcAft>
                <a:spcPts val="0"/>
              </a:spcAft>
              <a:buClr>
                <a:srgbClr val="2E5F7D"/>
              </a:buClr>
              <a:buSzPts val="3300"/>
              <a:buFont typeface="Calibri"/>
              <a:buNone/>
              <a:tabLst/>
              <a:defRPr/>
            </a:pPr>
            <a:endParaRPr kumimoji="0" sz="4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745" name="Google Shape;3745;p171"/>
          <p:cNvSpPr txBox="1">
            <a:spLocks noGrp="1"/>
          </p:cNvSpPr>
          <p:nvPr>
            <p:ph type="ctrTitle"/>
          </p:nvPr>
        </p:nvSpPr>
        <p:spPr>
          <a:xfrm>
            <a:off x="405175" y="968800"/>
            <a:ext cx="3694400" cy="3896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3300"/>
              <a:buNone/>
            </a:pPr>
            <a:r>
              <a:rPr lang="en" sz="4400">
                <a:solidFill>
                  <a:schemeClr val="lt1"/>
                </a:solidFill>
                <a:latin typeface="Barlow"/>
                <a:ea typeface="Barlow"/>
                <a:cs typeface="Barlow"/>
                <a:sym typeface="Barlow"/>
              </a:rPr>
              <a:t>IIS and Data Modernization Initiative</a:t>
            </a:r>
            <a:endParaRPr sz="4400">
              <a:solidFill>
                <a:schemeClr val="lt1"/>
              </a:solidFill>
              <a:latin typeface="Barlow"/>
              <a:ea typeface="Barlow"/>
              <a:cs typeface="Barlow"/>
              <a:sym typeface="Barlow"/>
            </a:endParaRPr>
          </a:p>
        </p:txBody>
      </p:sp>
      <p:sp>
        <p:nvSpPr>
          <p:cNvPr id="3746" name="Google Shape;3746;p171"/>
          <p:cNvSpPr/>
          <p:nvPr/>
        </p:nvSpPr>
        <p:spPr>
          <a:xfrm>
            <a:off x="4274900" y="3051"/>
            <a:ext cx="7917200" cy="673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Barlow"/>
              <a:ea typeface="Barlow"/>
              <a:cs typeface="Barlow"/>
              <a:sym typeface="Barlow"/>
            </a:endParaRPr>
          </a:p>
        </p:txBody>
      </p:sp>
      <p:pic>
        <p:nvPicPr>
          <p:cNvPr id="3747" name="Google Shape;3747;p171" descr="preencoded.png"/>
          <p:cNvPicPr preferRelativeResize="0"/>
          <p:nvPr/>
        </p:nvPicPr>
        <p:blipFill rotWithShape="1">
          <a:blip r:embed="rId3">
            <a:alphaModFix/>
          </a:blip>
          <a:srcRect l="-23164" t="-1600" r="-23164" b="-1600"/>
          <a:stretch/>
        </p:blipFill>
        <p:spPr>
          <a:xfrm>
            <a:off x="3818589" y="19027"/>
            <a:ext cx="8351336" cy="66658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51"/>
        <p:cNvGrpSpPr/>
        <p:nvPr/>
      </p:nvGrpSpPr>
      <p:grpSpPr>
        <a:xfrm>
          <a:off x="0" y="0"/>
          <a:ext cx="0" cy="0"/>
          <a:chOff x="0" y="0"/>
          <a:chExt cx="0" cy="0"/>
        </a:xfrm>
      </p:grpSpPr>
      <p:pic>
        <p:nvPicPr>
          <p:cNvPr id="3752" name="Google Shape;3752;p172" descr="preencoded.png"/>
          <p:cNvPicPr preferRelativeResize="0"/>
          <p:nvPr/>
        </p:nvPicPr>
        <p:blipFill rotWithShape="1">
          <a:blip r:embed="rId3">
            <a:alphaModFix/>
          </a:blip>
          <a:srcRect/>
          <a:stretch/>
        </p:blipFill>
        <p:spPr>
          <a:xfrm>
            <a:off x="1321151" y="1796359"/>
            <a:ext cx="832976" cy="463968"/>
          </a:xfrm>
          <a:prstGeom prst="rect">
            <a:avLst/>
          </a:prstGeom>
          <a:noFill/>
          <a:ln>
            <a:noFill/>
          </a:ln>
        </p:spPr>
      </p:pic>
      <p:sp>
        <p:nvSpPr>
          <p:cNvPr id="3753" name="Google Shape;3753;p172"/>
          <p:cNvSpPr/>
          <p:nvPr/>
        </p:nvSpPr>
        <p:spPr>
          <a:xfrm>
            <a:off x="267047" y="2483013"/>
            <a:ext cx="2941200" cy="676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1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2E5F7D"/>
                </a:solidFill>
                <a:effectLst/>
                <a:uLnTx/>
                <a:uFillTx/>
                <a:latin typeface="Barlow"/>
                <a:ea typeface="Barlow"/>
                <a:cs typeface="Barlow"/>
                <a:sym typeface="Barlow"/>
              </a:rPr>
              <a:t>Develop a skilled and competent workforce</a:t>
            </a:r>
            <a:endParaRPr kumimoji="0" sz="2000" b="1" i="0" u="none" strike="noStrike" kern="0" cap="none" spc="0" normalizeH="0" baseline="0" noProof="0">
              <a:ln>
                <a:noFill/>
              </a:ln>
              <a:solidFill>
                <a:srgbClr val="2E5F7D"/>
              </a:solidFill>
              <a:effectLst/>
              <a:uLnTx/>
              <a:uFillTx/>
              <a:latin typeface="Barlow"/>
              <a:ea typeface="Barlow"/>
              <a:cs typeface="Barlow"/>
              <a:sym typeface="Barlow"/>
            </a:endParaRPr>
          </a:p>
        </p:txBody>
      </p:sp>
      <p:sp>
        <p:nvSpPr>
          <p:cNvPr id="3754" name="Google Shape;3754;p172"/>
          <p:cNvSpPr/>
          <p:nvPr/>
        </p:nvSpPr>
        <p:spPr>
          <a:xfrm>
            <a:off x="-443600" y="3549551"/>
            <a:ext cx="3848000" cy="676800"/>
          </a:xfrm>
          <a:prstGeom prst="rect">
            <a:avLst/>
          </a:prstGeom>
          <a:noFill/>
          <a:ln>
            <a:noFill/>
          </a:ln>
        </p:spPr>
        <p:txBody>
          <a:bodyPr spcFirstLastPara="1" wrap="square" lIns="0" tIns="0" rIns="0" bIns="0" anchor="t" anchorCtr="0">
            <a:noAutofit/>
          </a:bodyPr>
          <a:lstStyle/>
          <a:p>
            <a:pPr marL="609585"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a:ln>
                  <a:noFill/>
                </a:ln>
                <a:solidFill>
                  <a:srgbClr val="000000"/>
                </a:solidFill>
                <a:effectLst/>
                <a:uLnTx/>
                <a:uFillTx/>
                <a:latin typeface="Calibri"/>
                <a:ea typeface="Calibri"/>
                <a:cs typeface="Calibri"/>
                <a:sym typeface="Calibri"/>
              </a:rPr>
              <a:t>IIS workforce classifications</a:t>
            </a:r>
            <a:endParaRPr kumimoji="0" sz="2133"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a:ln>
                  <a:noFill/>
                </a:ln>
                <a:solidFill>
                  <a:srgbClr val="000000"/>
                </a:solidFill>
                <a:effectLst/>
                <a:uLnTx/>
                <a:uFillTx/>
                <a:latin typeface="Calibri"/>
                <a:ea typeface="Calibri"/>
                <a:cs typeface="Calibri"/>
                <a:sym typeface="Calibri"/>
              </a:rPr>
              <a:t>Welcome to IIS email course</a:t>
            </a:r>
            <a:endParaRPr kumimoji="0" sz="2133"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a:ln>
                  <a:noFill/>
                </a:ln>
                <a:solidFill>
                  <a:srgbClr val="000000"/>
                </a:solidFill>
                <a:effectLst/>
                <a:uLnTx/>
                <a:uFillTx/>
                <a:latin typeface="Calibri"/>
                <a:ea typeface="Calibri"/>
                <a:cs typeface="Calibri"/>
                <a:sym typeface="Calibri"/>
              </a:rPr>
              <a:t>Informatics Academy</a:t>
            </a:r>
            <a:endParaRPr kumimoji="0" sz="2133"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755" name="Google Shape;3755;p172" descr="preencoded.png"/>
          <p:cNvPicPr preferRelativeResize="0"/>
          <p:nvPr/>
        </p:nvPicPr>
        <p:blipFill rotWithShape="1">
          <a:blip r:embed="rId4">
            <a:alphaModFix/>
          </a:blip>
          <a:srcRect/>
          <a:stretch/>
        </p:blipFill>
        <p:spPr>
          <a:xfrm>
            <a:off x="4910141" y="1728953"/>
            <a:ext cx="874624" cy="676937"/>
          </a:xfrm>
          <a:prstGeom prst="rect">
            <a:avLst/>
          </a:prstGeom>
          <a:noFill/>
          <a:ln>
            <a:noFill/>
          </a:ln>
        </p:spPr>
      </p:pic>
      <p:sp>
        <p:nvSpPr>
          <p:cNvPr id="3756" name="Google Shape;3756;p172"/>
          <p:cNvSpPr/>
          <p:nvPr/>
        </p:nvSpPr>
        <p:spPr>
          <a:xfrm>
            <a:off x="3779261" y="2483011"/>
            <a:ext cx="3262400" cy="184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5972"/>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2E5F7D"/>
                </a:solidFill>
                <a:effectLst/>
                <a:uLnTx/>
                <a:uFillTx/>
                <a:latin typeface="Barlow"/>
                <a:ea typeface="Barlow"/>
                <a:cs typeface="Barlow"/>
                <a:sym typeface="Barlow"/>
              </a:rPr>
              <a:t>Take advantage of TA available</a:t>
            </a:r>
            <a:endParaRPr kumimoji="0" sz="2000" b="1" i="0" u="none" strike="noStrike" kern="0" cap="none" spc="0" normalizeH="0" baseline="0" noProof="0">
              <a:ln>
                <a:noFill/>
              </a:ln>
              <a:solidFill>
                <a:srgbClr val="2E5F7D"/>
              </a:solidFill>
              <a:effectLst/>
              <a:uLnTx/>
              <a:uFillTx/>
              <a:latin typeface="Barlow"/>
              <a:ea typeface="Barlow"/>
              <a:cs typeface="Barlow"/>
              <a:sym typeface="Barlow"/>
            </a:endParaRPr>
          </a:p>
        </p:txBody>
      </p:sp>
      <p:pic>
        <p:nvPicPr>
          <p:cNvPr id="3757" name="Google Shape;3757;p172" descr="preencoded.png"/>
          <p:cNvPicPr preferRelativeResize="0"/>
          <p:nvPr/>
        </p:nvPicPr>
        <p:blipFill rotWithShape="1">
          <a:blip r:embed="rId5">
            <a:alphaModFix/>
          </a:blip>
          <a:srcRect/>
          <a:stretch/>
        </p:blipFill>
        <p:spPr>
          <a:xfrm>
            <a:off x="8312135" y="1768416"/>
            <a:ext cx="966252" cy="555240"/>
          </a:xfrm>
          <a:prstGeom prst="rect">
            <a:avLst/>
          </a:prstGeom>
          <a:noFill/>
          <a:ln>
            <a:noFill/>
          </a:ln>
        </p:spPr>
      </p:pic>
      <p:sp>
        <p:nvSpPr>
          <p:cNvPr id="3758" name="Google Shape;3758;p172"/>
          <p:cNvSpPr/>
          <p:nvPr/>
        </p:nvSpPr>
        <p:spPr>
          <a:xfrm>
            <a:off x="7261931" y="2483021"/>
            <a:ext cx="3126000" cy="1840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1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2E5F7D"/>
                </a:solidFill>
                <a:effectLst/>
                <a:uLnTx/>
                <a:uFillTx/>
                <a:latin typeface="Barlow"/>
                <a:ea typeface="Barlow"/>
                <a:cs typeface="Barlow"/>
                <a:sym typeface="Barlow"/>
              </a:rPr>
              <a:t>Streamline your IIS operations</a:t>
            </a:r>
            <a:endParaRPr kumimoji="0" sz="2000" b="1" i="0" u="none" strike="noStrike" kern="0" cap="none" spc="0" normalizeH="0" baseline="0" noProof="0">
              <a:ln>
                <a:noFill/>
              </a:ln>
              <a:solidFill>
                <a:srgbClr val="2E5F7D"/>
              </a:solidFill>
              <a:effectLst/>
              <a:uLnTx/>
              <a:uFillTx/>
              <a:latin typeface="Barlow"/>
              <a:ea typeface="Barlow"/>
              <a:cs typeface="Barlow"/>
              <a:sym typeface="Barlow"/>
            </a:endParaRPr>
          </a:p>
        </p:txBody>
      </p:sp>
      <p:sp>
        <p:nvSpPr>
          <p:cNvPr id="3759" name="Google Shape;3759;p172"/>
          <p:cNvSpPr/>
          <p:nvPr/>
        </p:nvSpPr>
        <p:spPr>
          <a:xfrm>
            <a:off x="7305569" y="4115871"/>
            <a:ext cx="2886400" cy="1704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1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3760" name="Google Shape;3760;p172"/>
          <p:cNvSpPr/>
          <p:nvPr/>
        </p:nvSpPr>
        <p:spPr>
          <a:xfrm>
            <a:off x="3927569" y="3700737"/>
            <a:ext cx="2644800" cy="5552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10000"/>
              </a:lnSpc>
              <a:spcBef>
                <a:spcPts val="0"/>
              </a:spcBef>
              <a:spcAft>
                <a:spcPts val="0"/>
              </a:spcAft>
              <a:buClr>
                <a:srgbClr val="000000"/>
              </a:buClr>
              <a:buSzTx/>
              <a:buFont typeface="Arial"/>
              <a:buNone/>
              <a:tabLst/>
              <a:defRPr/>
            </a:pPr>
            <a:r>
              <a:rPr kumimoji="0" lang="en" sz="2133" b="0" i="0" u="none" strike="noStrike" kern="0" cap="none" spc="0" normalizeH="0" baseline="0" noProof="0">
                <a:ln>
                  <a:noFill/>
                </a:ln>
                <a:solidFill>
                  <a:srgbClr val="1D1D1D"/>
                </a:solidFill>
                <a:effectLst/>
                <a:uLnTx/>
                <a:uFillTx/>
                <a:latin typeface="Calibri"/>
                <a:ea typeface="Calibri"/>
                <a:cs typeface="Calibri"/>
                <a:sym typeface="Calibri"/>
              </a:rPr>
              <a:t>Join the TLC</a:t>
            </a:r>
            <a:endParaRPr kumimoji="0" sz="2133" b="0" i="0" u="none" strike="noStrike" kern="0" cap="none" spc="0" normalizeH="0" baseline="0" noProof="0">
              <a:ln>
                <a:noFill/>
              </a:ln>
              <a:solidFill>
                <a:srgbClr val="1D1D1D"/>
              </a:solidFill>
              <a:effectLst/>
              <a:uLnTx/>
              <a:uFillTx/>
              <a:latin typeface="Calibri"/>
              <a:ea typeface="Calibri"/>
              <a:cs typeface="Calibri"/>
              <a:sym typeface="Calibri"/>
            </a:endParaRPr>
          </a:p>
        </p:txBody>
      </p:sp>
      <p:sp>
        <p:nvSpPr>
          <p:cNvPr id="3761" name="Google Shape;3761;p172"/>
          <p:cNvSpPr/>
          <p:nvPr/>
        </p:nvSpPr>
        <p:spPr>
          <a:xfrm>
            <a:off x="7061640" y="3526511"/>
            <a:ext cx="3619600" cy="676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dirty="0">
                <a:ln>
                  <a:noFill/>
                </a:ln>
                <a:solidFill>
                  <a:srgbClr val="000000"/>
                </a:solidFill>
                <a:effectLst/>
                <a:uLnTx/>
                <a:uFillTx/>
                <a:latin typeface="Calibri"/>
                <a:ea typeface="Calibri"/>
                <a:cs typeface="Calibri"/>
                <a:sym typeface="Calibri"/>
              </a:rPr>
              <a:t>Operations tools and templates</a:t>
            </a:r>
            <a:endParaRPr kumimoji="0" sz="21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dirty="0">
                <a:ln>
                  <a:noFill/>
                </a:ln>
                <a:solidFill>
                  <a:srgbClr val="000000"/>
                </a:solidFill>
                <a:effectLst/>
                <a:uLnTx/>
                <a:uFillTx/>
                <a:latin typeface="Calibri"/>
                <a:ea typeface="Calibri"/>
                <a:cs typeface="Calibri"/>
                <a:sym typeface="Calibri"/>
              </a:rPr>
              <a:t>The Migration Toolkit</a:t>
            </a:r>
            <a:endParaRPr kumimoji="0" sz="21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kumimoji="0" lang="en" sz="2133" b="0" i="0" u="none" strike="noStrike" kern="0" cap="none" spc="0" normalizeH="0" baseline="0" noProof="0" dirty="0">
                <a:ln>
                  <a:noFill/>
                </a:ln>
                <a:solidFill>
                  <a:srgbClr val="000000"/>
                </a:solidFill>
                <a:effectLst/>
                <a:uLnTx/>
                <a:uFillTx/>
                <a:latin typeface="Calibri"/>
                <a:ea typeface="Calibri"/>
                <a:cs typeface="Calibri"/>
                <a:sym typeface="Calibri"/>
              </a:rPr>
              <a:t>The Procurement Toolkit</a:t>
            </a:r>
            <a:endParaRPr kumimoji="0" sz="2133"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762" name="Google Shape;3762;p172"/>
          <p:cNvSpPr/>
          <p:nvPr/>
        </p:nvSpPr>
        <p:spPr>
          <a:xfrm>
            <a:off x="0" y="5637391"/>
            <a:ext cx="12188800" cy="1218800"/>
          </a:xfrm>
          <a:prstGeom prst="rect">
            <a:avLst/>
          </a:prstGeom>
          <a:solidFill>
            <a:srgbClr val="0075C9"/>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3763" name="Google Shape;3763;p172"/>
          <p:cNvSpPr/>
          <p:nvPr/>
        </p:nvSpPr>
        <p:spPr>
          <a:xfrm>
            <a:off x="267047" y="5720351"/>
            <a:ext cx="11308800" cy="5808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6000"/>
              </a:lnSpc>
              <a:spcBef>
                <a:spcPts val="0"/>
              </a:spcBef>
              <a:spcAft>
                <a:spcPts val="0"/>
              </a:spcAft>
              <a:buClr>
                <a:srgbClr val="000000"/>
              </a:buClr>
              <a:buSzTx/>
              <a:buFont typeface="Arial"/>
              <a:buNone/>
              <a:tabLst/>
              <a:defRPr/>
            </a:pPr>
            <a:r>
              <a:rPr kumimoji="0" lang="en" sz="2933" b="0" i="0" u="none" strike="noStrike" kern="0" cap="none" spc="0" normalizeH="0" baseline="0" noProof="0" dirty="0">
                <a:ln>
                  <a:noFill/>
                </a:ln>
                <a:solidFill>
                  <a:srgbClr val="FFFFFF"/>
                </a:solidFill>
                <a:effectLst/>
                <a:uLnTx/>
                <a:uFillTx/>
                <a:latin typeface="Barlow Medium"/>
                <a:ea typeface="Barlow Medium"/>
                <a:cs typeface="Barlow Medium"/>
                <a:sym typeface="Barlow Medium"/>
              </a:rPr>
              <a:t>Leverage resources like toolkits, workforce development, and operations templates to support your IIS.</a:t>
            </a:r>
            <a:endParaRPr kumimoji="0" sz="2933" b="0" i="0" u="none" strike="noStrike" kern="0" cap="none" spc="0" normalizeH="0" baseline="0" noProof="0" dirty="0">
              <a:ln>
                <a:noFill/>
              </a:ln>
              <a:solidFill>
                <a:srgbClr val="000000"/>
              </a:solidFill>
              <a:effectLst/>
              <a:uLnTx/>
              <a:uFillTx/>
              <a:latin typeface="Barlow Medium"/>
              <a:ea typeface="Barlow Medium"/>
              <a:cs typeface="Barlow Medium"/>
              <a:sym typeface="Barlow Medium"/>
            </a:endParaRPr>
          </a:p>
        </p:txBody>
      </p:sp>
      <p:sp>
        <p:nvSpPr>
          <p:cNvPr id="3764" name="Google Shape;3764;p172"/>
          <p:cNvSpPr txBox="1">
            <a:spLocks noGrp="1"/>
          </p:cNvSpPr>
          <p:nvPr>
            <p:ph type="title"/>
          </p:nvPr>
        </p:nvSpPr>
        <p:spPr>
          <a:xfrm>
            <a:off x="608248" y="16022"/>
            <a:ext cx="9421871" cy="991935"/>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1E5DB2"/>
              </a:buClr>
              <a:buSzPts val="4000"/>
              <a:buFont typeface="Calibri"/>
              <a:buNone/>
            </a:pPr>
            <a:r>
              <a:rPr lang="en" sz="4000">
                <a:solidFill>
                  <a:srgbClr val="1E5DB2"/>
                </a:solidFill>
                <a:latin typeface="Calibri"/>
                <a:ea typeface="Calibri"/>
                <a:cs typeface="Calibri"/>
                <a:sym typeface="Calibri"/>
              </a:rPr>
              <a:t>Strengthen Your Team/IIS </a:t>
            </a:r>
            <a:endParaRPr>
              <a:solidFill>
                <a:srgbClr val="1E5DB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75C9"/>
        </a:solidFill>
        <a:effectLst/>
      </p:bgPr>
    </p:bg>
    <p:spTree>
      <p:nvGrpSpPr>
        <p:cNvPr id="1" name="Shape 3564"/>
        <p:cNvGrpSpPr/>
        <p:nvPr/>
      </p:nvGrpSpPr>
      <p:grpSpPr>
        <a:xfrm>
          <a:off x="0" y="0"/>
          <a:ext cx="0" cy="0"/>
          <a:chOff x="0" y="0"/>
          <a:chExt cx="0" cy="0"/>
        </a:xfrm>
      </p:grpSpPr>
      <p:sp>
        <p:nvSpPr>
          <p:cNvPr id="3565" name="Google Shape;3565;p158"/>
          <p:cNvSpPr/>
          <p:nvPr/>
        </p:nvSpPr>
        <p:spPr>
          <a:xfrm>
            <a:off x="2522701" y="546913"/>
            <a:ext cx="7002000" cy="3925600"/>
          </a:xfrm>
          <a:prstGeom prst="rect">
            <a:avLst/>
          </a:prstGeom>
          <a:solidFill>
            <a:srgbClr val="FFFFFF"/>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pic>
        <p:nvPicPr>
          <p:cNvPr id="3566" name="Google Shape;3566;p158" descr="preencoded.png"/>
          <p:cNvPicPr preferRelativeResize="0"/>
          <p:nvPr/>
        </p:nvPicPr>
        <p:blipFill rotWithShape="1">
          <a:blip r:embed="rId3">
            <a:alphaModFix/>
          </a:blip>
          <a:srcRect l="1672" t="-78886" r="1672" b="-78912"/>
          <a:stretch/>
        </p:blipFill>
        <p:spPr>
          <a:xfrm>
            <a:off x="2522702" y="546914"/>
            <a:ext cx="7001988" cy="3925685"/>
          </a:xfrm>
          <a:prstGeom prst="rect">
            <a:avLst/>
          </a:prstGeom>
          <a:noFill/>
          <a:ln>
            <a:noFill/>
          </a:ln>
        </p:spPr>
      </p:pic>
      <p:sp>
        <p:nvSpPr>
          <p:cNvPr id="3567" name="Google Shape;3567;p158"/>
          <p:cNvSpPr/>
          <p:nvPr/>
        </p:nvSpPr>
        <p:spPr>
          <a:xfrm>
            <a:off x="2522701" y="546913"/>
            <a:ext cx="7002000" cy="3925600"/>
          </a:xfrm>
          <a:prstGeom prst="rect">
            <a:avLst/>
          </a:prstGeom>
          <a:no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F56DC"/>
              </a:solidFill>
              <a:effectLst/>
              <a:uLnTx/>
              <a:uFillTx/>
              <a:latin typeface="Open Sans"/>
              <a:ea typeface="Open Sans"/>
              <a:cs typeface="Open Sans"/>
              <a:sym typeface="Open Sans"/>
            </a:endParaRPr>
          </a:p>
        </p:txBody>
      </p:sp>
      <p:pic>
        <p:nvPicPr>
          <p:cNvPr id="3568" name="Google Shape;3568;p158" descr="https://storage.googleapis.com/firebase-beautifulslides-static-assets/images/frames/Sony W85OC 75.850a92ae0504b5b71739b071deeb3eea.png"/>
          <p:cNvPicPr preferRelativeResize="0"/>
          <p:nvPr/>
        </p:nvPicPr>
        <p:blipFill rotWithShape="1">
          <a:blip r:embed="rId4">
            <a:alphaModFix/>
          </a:blip>
          <a:srcRect/>
          <a:stretch/>
        </p:blipFill>
        <p:spPr>
          <a:xfrm>
            <a:off x="2392028" y="476132"/>
            <a:ext cx="7404901" cy="4513723"/>
          </a:xfrm>
          <a:prstGeom prst="rect">
            <a:avLst/>
          </a:prstGeom>
          <a:noFill/>
          <a:ln>
            <a:noFill/>
          </a:ln>
        </p:spPr>
      </p:pic>
      <p:sp>
        <p:nvSpPr>
          <p:cNvPr id="3569" name="Google Shape;3569;p158"/>
          <p:cNvSpPr/>
          <p:nvPr/>
        </p:nvSpPr>
        <p:spPr>
          <a:xfrm>
            <a:off x="0" y="5465983"/>
            <a:ext cx="12188800" cy="1390400"/>
          </a:xfrm>
          <a:prstGeom prst="rect">
            <a:avLst/>
          </a:prstGeom>
          <a:solidFill>
            <a:schemeClr val="lt2"/>
          </a:solidFill>
          <a:ln>
            <a:noFill/>
          </a:ln>
        </p:spPr>
        <p:txBody>
          <a:bodyPr spcFirstLastPara="1" wrap="square" lIns="91400" tIns="91400" rIns="91400" bIns="91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33" b="0" i="0" u="none" strike="noStrike" kern="0" cap="none" spc="0" normalizeH="0" baseline="0" noProof="0">
              <a:ln>
                <a:noFill/>
              </a:ln>
              <a:solidFill>
                <a:srgbClr val="0F56DC"/>
              </a:solidFill>
              <a:effectLst/>
              <a:uLnTx/>
              <a:uFillTx/>
              <a:latin typeface="Calibri"/>
              <a:ea typeface="Calibri"/>
              <a:cs typeface="Calibri"/>
              <a:sym typeface="Calibri"/>
            </a:endParaRPr>
          </a:p>
        </p:txBody>
      </p:sp>
      <p:sp>
        <p:nvSpPr>
          <p:cNvPr id="3570" name="Google Shape;3570;p158"/>
          <p:cNvSpPr/>
          <p:nvPr/>
        </p:nvSpPr>
        <p:spPr>
          <a:xfrm>
            <a:off x="229775" y="5666151"/>
            <a:ext cx="11569600" cy="80640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6031"/>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1D1D1D"/>
                </a:solidFill>
                <a:effectLst/>
                <a:uLnTx/>
                <a:uFillTx/>
                <a:latin typeface="Barlow Medium"/>
                <a:ea typeface="Barlow Medium"/>
                <a:cs typeface="Barlow Medium"/>
                <a:sym typeface="Barlow Medium"/>
              </a:rPr>
              <a:t>Offers training, learning solutions and resources for public health staff, healthcare providers, and partners supporting and using IIS </a:t>
            </a:r>
            <a:endParaRPr kumimoji="0" sz="2933" b="0" i="0" u="none" strike="noStrike" kern="0" cap="none" spc="0" normalizeH="0" baseline="0" noProof="0">
              <a:ln>
                <a:noFill/>
              </a:ln>
              <a:solidFill>
                <a:srgbClr val="1D1D1D"/>
              </a:solidFill>
              <a:effectLst/>
              <a:uLnTx/>
              <a:uFillTx/>
              <a:latin typeface="Barlow Medium"/>
              <a:ea typeface="Barlow Medium"/>
              <a:cs typeface="Barlow Medium"/>
              <a:sym typeface="Barlow Medium"/>
            </a:endParaRPr>
          </a:p>
        </p:txBody>
      </p:sp>
      <p:pic>
        <p:nvPicPr>
          <p:cNvPr id="3571" name="Google Shape;3571;p158" descr="preencoded.png"/>
          <p:cNvPicPr preferRelativeResize="0"/>
          <p:nvPr/>
        </p:nvPicPr>
        <p:blipFill rotWithShape="1">
          <a:blip r:embed="rId5">
            <a:alphaModFix/>
          </a:blip>
          <a:srcRect t="10462" b="10462"/>
          <a:stretch/>
        </p:blipFill>
        <p:spPr>
          <a:xfrm>
            <a:off x="5844361" y="2937111"/>
            <a:ext cx="3680327" cy="19534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1"/>
                                        </p:tgtEl>
                                        <p:attrNameLst>
                                          <p:attrName>style.visibility</p:attrName>
                                        </p:attrNameLst>
                                      </p:cBhvr>
                                      <p:to>
                                        <p:strVal val="visible"/>
                                      </p:to>
                                    </p:set>
                                    <p:animEffect transition="in" filter="fade">
                                      <p:cBhvr>
                                        <p:cTn id="7" dur="500"/>
                                        <p:tgtEl>
                                          <p:spTgt spid="35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3768"/>
        <p:cNvGrpSpPr/>
        <p:nvPr/>
      </p:nvGrpSpPr>
      <p:grpSpPr>
        <a:xfrm>
          <a:off x="0" y="0"/>
          <a:ext cx="0" cy="0"/>
          <a:chOff x="0" y="0"/>
          <a:chExt cx="0" cy="0"/>
        </a:xfrm>
      </p:grpSpPr>
      <p:sp>
        <p:nvSpPr>
          <p:cNvPr id="3769" name="Google Shape;3769;p173"/>
          <p:cNvSpPr txBox="1">
            <a:spLocks noGrp="1"/>
          </p:cNvSpPr>
          <p:nvPr>
            <p:ph type="title"/>
          </p:nvPr>
        </p:nvSpPr>
        <p:spPr>
          <a:xfrm>
            <a:off x="1916785" y="495571"/>
            <a:ext cx="8002351" cy="991935"/>
          </a:xfrm>
          <a:prstGeom prst="rect">
            <a:avLst/>
          </a:prstGeom>
          <a:noFill/>
          <a:ln>
            <a:noFill/>
          </a:ln>
        </p:spPr>
        <p:txBody>
          <a:bodyPr spcFirstLastPara="1" wrap="square" lIns="91400" tIns="45700" rIns="91400" bIns="45700" anchor="b" anchorCtr="0">
            <a:noAutofit/>
          </a:bodyPr>
          <a:lstStyle/>
          <a:p>
            <a:pPr marL="0" lvl="0" indent="0" algn="l" rtl="0">
              <a:lnSpc>
                <a:spcPct val="100000"/>
              </a:lnSpc>
              <a:spcBef>
                <a:spcPts val="0"/>
              </a:spcBef>
              <a:spcAft>
                <a:spcPts val="0"/>
              </a:spcAft>
              <a:buClr>
                <a:srgbClr val="000000"/>
              </a:buClr>
              <a:buSzPts val="4338"/>
              <a:buFont typeface="Barlow Medium"/>
              <a:buNone/>
            </a:pPr>
            <a:r>
              <a:rPr lang="en" sz="3400">
                <a:solidFill>
                  <a:srgbClr val="1E5DB2"/>
                </a:solidFill>
              </a:rPr>
              <a:t>Activity: Can you identify these PHII resources?</a:t>
            </a:r>
            <a:endParaRPr sz="3400">
              <a:solidFill>
                <a:srgbClr val="1E5DB2"/>
              </a:solidFill>
            </a:endParaRPr>
          </a:p>
        </p:txBody>
      </p:sp>
      <p:sp>
        <p:nvSpPr>
          <p:cNvPr id="3770" name="Google Shape;3770;p173"/>
          <p:cNvSpPr txBox="1">
            <a:spLocks noGrp="1"/>
          </p:cNvSpPr>
          <p:nvPr>
            <p:ph type="body" idx="1"/>
          </p:nvPr>
        </p:nvSpPr>
        <p:spPr>
          <a:xfrm>
            <a:off x="596900" y="1930400"/>
            <a:ext cx="9678315" cy="424684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67"/>
              </a:spcBef>
              <a:spcAft>
                <a:spcPts val="600"/>
              </a:spcAft>
              <a:buClr>
                <a:schemeClr val="dk1"/>
              </a:buClr>
              <a:buSzPts val="2933"/>
              <a:buNone/>
            </a:pPr>
            <a:r>
              <a:rPr lang="en" sz="2933"/>
              <a:t>Identify the PHII resources via MentiMeter</a:t>
            </a:r>
            <a:endParaRPr/>
          </a:p>
        </p:txBody>
      </p:sp>
      <p:pic>
        <p:nvPicPr>
          <p:cNvPr id="3771" name="Google Shape;3771;p173"/>
          <p:cNvPicPr preferRelativeResize="0"/>
          <p:nvPr/>
        </p:nvPicPr>
        <p:blipFill rotWithShape="1">
          <a:blip r:embed="rId3">
            <a:alphaModFix/>
          </a:blip>
          <a:srcRect/>
          <a:stretch/>
        </p:blipFill>
        <p:spPr>
          <a:xfrm>
            <a:off x="0" y="0"/>
            <a:ext cx="1828800" cy="1828800"/>
          </a:xfrm>
          <a:prstGeom prst="rect">
            <a:avLst/>
          </a:prstGeom>
          <a:noFill/>
          <a:ln>
            <a:noFill/>
          </a:ln>
        </p:spPr>
      </p:pic>
      <p:pic>
        <p:nvPicPr>
          <p:cNvPr id="3772" name="Google Shape;3772;p173"/>
          <p:cNvPicPr preferRelativeResize="0"/>
          <p:nvPr/>
        </p:nvPicPr>
        <p:blipFill rotWithShape="1">
          <a:blip r:embed="rId4">
            <a:alphaModFix/>
          </a:blip>
          <a:srcRect/>
          <a:stretch/>
        </p:blipFill>
        <p:spPr>
          <a:xfrm>
            <a:off x="3729095" y="2600089"/>
            <a:ext cx="3413924" cy="34139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76"/>
        <p:cNvGrpSpPr/>
        <p:nvPr/>
      </p:nvGrpSpPr>
      <p:grpSpPr>
        <a:xfrm>
          <a:off x="0" y="0"/>
          <a:ext cx="0" cy="0"/>
          <a:chOff x="0" y="0"/>
          <a:chExt cx="0" cy="0"/>
        </a:xfrm>
      </p:grpSpPr>
      <p:pic>
        <p:nvPicPr>
          <p:cNvPr id="3777" name="Google Shape;3777;p174"/>
          <p:cNvPicPr preferRelativeResize="0"/>
          <p:nvPr/>
        </p:nvPicPr>
        <p:blipFill rotWithShape="1">
          <a:blip r:embed="rId3">
            <a:alphaModFix/>
          </a:blip>
          <a:srcRect/>
          <a:stretch/>
        </p:blipFill>
        <p:spPr>
          <a:xfrm>
            <a:off x="0" y="0"/>
            <a:ext cx="10334000" cy="6858000"/>
          </a:xfrm>
          <a:prstGeom prst="rect">
            <a:avLst/>
          </a:prstGeom>
          <a:noFill/>
          <a:ln>
            <a:noFill/>
          </a:ln>
        </p:spPr>
      </p:pic>
      <p:sp>
        <p:nvSpPr>
          <p:cNvPr id="3778" name="Google Shape;3778;p174"/>
          <p:cNvSpPr txBox="1"/>
          <p:nvPr/>
        </p:nvSpPr>
        <p:spPr>
          <a:xfrm>
            <a:off x="590648" y="1625091"/>
            <a:ext cx="4576352" cy="15740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91666"/>
              </a:lnSpc>
              <a:spcBef>
                <a:spcPts val="0"/>
              </a:spcBef>
              <a:spcAft>
                <a:spcPts val="0"/>
              </a:spcAft>
              <a:buClr>
                <a:srgbClr val="FFFFFF"/>
              </a:buClr>
              <a:buSzPts val="1000"/>
              <a:buFont typeface="Barlow Medium"/>
              <a:buNone/>
              <a:tabLst/>
              <a:defRPr/>
            </a:pPr>
            <a:r>
              <a:rPr kumimoji="0" lang="en" sz="4533" b="1" i="0" u="none" strike="noStrike" kern="0" cap="none" spc="0" normalizeH="0" baseline="0" noProof="0" dirty="0">
                <a:ln>
                  <a:noFill/>
                </a:ln>
                <a:solidFill>
                  <a:srgbClr val="FFFFFF"/>
                </a:solidFill>
                <a:effectLst/>
                <a:uLnTx/>
                <a:uFillTx/>
                <a:latin typeface="Barlow Medium"/>
                <a:ea typeface="Barlow Medium"/>
                <a:cs typeface="Barlow Medium"/>
                <a:sym typeface="Barlow Medium"/>
              </a:rPr>
              <a:t>IIS Learning Hub Demo</a:t>
            </a:r>
            <a:endParaRPr kumimoji="0" sz="4533" b="1" i="0" u="none" strike="noStrike" kern="0" cap="none" spc="0" normalizeH="0" baseline="0" noProof="0" dirty="0">
              <a:ln>
                <a:noFill/>
              </a:ln>
              <a:solidFill>
                <a:srgbClr val="FFFFFF"/>
              </a:solidFill>
              <a:effectLst/>
              <a:uLnTx/>
              <a:uFillTx/>
              <a:latin typeface="Barlow Medium"/>
              <a:ea typeface="Barlow Medium"/>
              <a:cs typeface="Barlow Medium"/>
              <a:sym typeface="Barlow Medium"/>
            </a:endParaRPr>
          </a:p>
        </p:txBody>
      </p:sp>
      <p:sp>
        <p:nvSpPr>
          <p:cNvPr id="3" name="TextBox 2">
            <a:hlinkClick r:id="rId4"/>
            <a:extLst>
              <a:ext uri="{FF2B5EF4-FFF2-40B4-BE49-F238E27FC236}">
                <a16:creationId xmlns:a16="http://schemas.microsoft.com/office/drawing/2014/main" id="{10616931-D666-D342-73B8-968D5289DA7D}"/>
              </a:ext>
            </a:extLst>
          </p:cNvPr>
          <p:cNvSpPr txBox="1"/>
          <p:nvPr/>
        </p:nvSpPr>
        <p:spPr>
          <a:xfrm>
            <a:off x="590648" y="3582341"/>
            <a:ext cx="434476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FFFFFF"/>
                </a:solidFill>
                <a:effectLst/>
                <a:uLnTx/>
                <a:uFillTx/>
                <a:latin typeface="Barlow Medium" panose="00000600000000000000" pitchFamily="2" charset="77"/>
                <a:cs typeface="Arial"/>
                <a:sym typeface="Arial"/>
              </a:rPr>
              <a:t>phii.org</a:t>
            </a:r>
            <a:r>
              <a:rPr kumimoji="0" lang="en-US" sz="4000" b="0" i="0" u="none" strike="noStrike" kern="0" cap="none" spc="0" normalizeH="0" baseline="0" noProof="0" dirty="0">
                <a:ln>
                  <a:noFill/>
                </a:ln>
                <a:solidFill>
                  <a:srgbClr val="FFFFFF"/>
                </a:solidFill>
                <a:effectLst/>
                <a:uLnTx/>
                <a:uFillTx/>
                <a:latin typeface="Barlow Medium" panose="00000600000000000000" pitchFamily="2" charset="77"/>
                <a:cs typeface="Arial"/>
                <a:sym typeface="Arial"/>
              </a:rPr>
              <a:t>/</a:t>
            </a:r>
            <a:r>
              <a:rPr kumimoji="0" lang="en-US" sz="4000" b="0" i="0" u="none" strike="noStrike" kern="0" cap="none" spc="0" normalizeH="0" baseline="0" noProof="0" dirty="0" err="1">
                <a:ln>
                  <a:noFill/>
                </a:ln>
                <a:solidFill>
                  <a:srgbClr val="FFFFFF"/>
                </a:solidFill>
                <a:effectLst/>
                <a:uLnTx/>
                <a:uFillTx/>
                <a:latin typeface="Barlow Medium" panose="00000600000000000000" pitchFamily="2" charset="77"/>
                <a:cs typeface="Arial"/>
                <a:sym typeface="Arial"/>
              </a:rPr>
              <a:t>iis</a:t>
            </a:r>
            <a:r>
              <a:rPr kumimoji="0" lang="en-US" sz="4000" b="0" i="0" u="none" strike="noStrike" kern="0" cap="none" spc="0" normalizeH="0" baseline="0" noProof="0" dirty="0">
                <a:ln>
                  <a:noFill/>
                </a:ln>
                <a:solidFill>
                  <a:srgbClr val="FFFFFF"/>
                </a:solidFill>
                <a:effectLst/>
                <a:uLnTx/>
                <a:uFillTx/>
                <a:latin typeface="Barlow Medium" panose="00000600000000000000" pitchFamily="2" charset="77"/>
                <a:cs typeface="Arial"/>
                <a:sym typeface="Arial"/>
              </a:rPr>
              <a:t>-learning-hub/</a:t>
            </a:r>
          </a:p>
        </p:txBody>
      </p:sp>
      <p:pic>
        <p:nvPicPr>
          <p:cNvPr id="4" name="Picture 3">
            <a:extLst>
              <a:ext uri="{FF2B5EF4-FFF2-40B4-BE49-F238E27FC236}">
                <a16:creationId xmlns:a16="http://schemas.microsoft.com/office/drawing/2014/main" id="{B78CACDC-1040-44FE-66FE-8589749BC9A4}"/>
              </a:ext>
            </a:extLst>
          </p:cNvPr>
          <p:cNvPicPr>
            <a:picLocks noChangeAspect="1"/>
          </p:cNvPicPr>
          <p:nvPr/>
        </p:nvPicPr>
        <p:blipFill>
          <a:blip r:embed="rId5"/>
          <a:stretch>
            <a:fillRect/>
          </a:stretch>
        </p:blipFill>
        <p:spPr>
          <a:xfrm>
            <a:off x="6096000" y="1359877"/>
            <a:ext cx="5757647" cy="44449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82"/>
        <p:cNvGrpSpPr/>
        <p:nvPr/>
      </p:nvGrpSpPr>
      <p:grpSpPr>
        <a:xfrm>
          <a:off x="0" y="0"/>
          <a:ext cx="0" cy="0"/>
          <a:chOff x="0" y="0"/>
          <a:chExt cx="0" cy="0"/>
        </a:xfrm>
      </p:grpSpPr>
      <p:pic>
        <p:nvPicPr>
          <p:cNvPr id="3783" name="Google Shape;3783;p175"/>
          <p:cNvPicPr preferRelativeResize="0"/>
          <p:nvPr/>
        </p:nvPicPr>
        <p:blipFill rotWithShape="1">
          <a:blip r:embed="rId3">
            <a:alphaModFix/>
          </a:blip>
          <a:srcRect/>
          <a:stretch/>
        </p:blipFill>
        <p:spPr>
          <a:xfrm>
            <a:off x="3057768" y="2165933"/>
            <a:ext cx="5995899" cy="4584267"/>
          </a:xfrm>
          <a:prstGeom prst="rect">
            <a:avLst/>
          </a:prstGeom>
          <a:noFill/>
          <a:ln>
            <a:noFill/>
          </a:ln>
          <a:effectLst>
            <a:outerShdw blurRad="57150" dist="19050" dir="5400000" algn="bl" rotWithShape="0">
              <a:srgbClr val="000000">
                <a:alpha val="48627"/>
              </a:srgbClr>
            </a:outerShdw>
          </a:effectLst>
        </p:spPr>
      </p:pic>
      <p:sp>
        <p:nvSpPr>
          <p:cNvPr id="3784" name="Google Shape;3784;p175"/>
          <p:cNvSpPr txBox="1">
            <a:spLocks noGrp="1"/>
          </p:cNvSpPr>
          <p:nvPr>
            <p:ph type="title"/>
          </p:nvPr>
        </p:nvSpPr>
        <p:spPr>
          <a:xfrm>
            <a:off x="608249" y="202224"/>
            <a:ext cx="10535624" cy="991935"/>
          </a:xfrm>
          <a:prstGeom prst="rect">
            <a:avLst/>
          </a:prstGeom>
          <a:noFill/>
          <a:ln>
            <a:noFill/>
          </a:ln>
        </p:spPr>
        <p:txBody>
          <a:bodyPr spcFirstLastPara="1" wrap="square" lIns="121900" tIns="60925" rIns="121900" bIns="60925" anchor="b" anchorCtr="0">
            <a:normAutofit/>
          </a:bodyPr>
          <a:lstStyle/>
          <a:p>
            <a:pPr marL="0" lvl="0" indent="0" algn="l" rtl="0">
              <a:lnSpc>
                <a:spcPct val="108620"/>
              </a:lnSpc>
              <a:spcBef>
                <a:spcPts val="0"/>
              </a:spcBef>
              <a:spcAft>
                <a:spcPts val="0"/>
              </a:spcAft>
              <a:buClr>
                <a:schemeClr val="lt1"/>
              </a:buClr>
              <a:buSzPts val="2900"/>
              <a:buFont typeface="Barlow Medium"/>
              <a:buNone/>
            </a:pPr>
            <a:r>
              <a:rPr lang="en">
                <a:solidFill>
                  <a:schemeClr val="lt1"/>
                </a:solidFill>
              </a:rPr>
              <a:t>Questions, Comments, Discussion</a:t>
            </a:r>
            <a:endParaRPr>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87"/>
        <p:cNvGrpSpPr/>
        <p:nvPr/>
      </p:nvGrpSpPr>
      <p:grpSpPr>
        <a:xfrm>
          <a:off x="0" y="0"/>
          <a:ext cx="0" cy="0"/>
          <a:chOff x="0" y="0"/>
          <a:chExt cx="0" cy="0"/>
        </a:xfrm>
      </p:grpSpPr>
      <p:pic>
        <p:nvPicPr>
          <p:cNvPr id="3488" name="Google Shape;3488;p150" descr="preencoded.png"/>
          <p:cNvPicPr preferRelativeResize="0"/>
          <p:nvPr/>
        </p:nvPicPr>
        <p:blipFill rotWithShape="1">
          <a:blip r:embed="rId3">
            <a:alphaModFix/>
          </a:blip>
          <a:srcRect l="-5556" t="-214831" r="-5556" b="-214830"/>
          <a:stretch/>
        </p:blipFill>
        <p:spPr>
          <a:xfrm>
            <a:off x="3174300" y="-668056"/>
            <a:ext cx="5664900" cy="6146800"/>
          </a:xfrm>
          <a:prstGeom prst="rect">
            <a:avLst/>
          </a:prstGeom>
          <a:noFill/>
          <a:ln>
            <a:noFill/>
          </a:ln>
        </p:spPr>
      </p:pic>
      <p:sp>
        <p:nvSpPr>
          <p:cNvPr id="3490" name="Google Shape;3490;p150"/>
          <p:cNvSpPr txBox="1">
            <a:spLocks noGrp="1"/>
          </p:cNvSpPr>
          <p:nvPr>
            <p:ph type="body" idx="1"/>
          </p:nvPr>
        </p:nvSpPr>
        <p:spPr>
          <a:xfrm>
            <a:off x="608248" y="3136900"/>
            <a:ext cx="10934953" cy="2989543"/>
          </a:xfrm>
          <a:prstGeom prst="rect">
            <a:avLst/>
          </a:prstGeom>
          <a:noFill/>
          <a:ln>
            <a:noFill/>
          </a:ln>
        </p:spPr>
        <p:txBody>
          <a:bodyPr spcFirstLastPara="1" wrap="square" lIns="0" tIns="0" rIns="0" bIns="0" anchor="t" anchorCtr="0">
            <a:noAutofit/>
          </a:bodyPr>
          <a:lstStyle/>
          <a:p>
            <a:pPr marL="0" lvl="0" indent="0" algn="ctr" rtl="0">
              <a:lnSpc>
                <a:spcPct val="125972"/>
              </a:lnSpc>
              <a:spcBef>
                <a:spcPts val="600"/>
              </a:spcBef>
              <a:spcAft>
                <a:spcPts val="0"/>
              </a:spcAft>
              <a:buClr>
                <a:srgbClr val="000000"/>
              </a:buClr>
              <a:buSzPts val="2500"/>
              <a:buNone/>
            </a:pPr>
            <a:r>
              <a:rPr lang="en" sz="2933">
                <a:solidFill>
                  <a:srgbClr val="2A2921"/>
                </a:solidFill>
                <a:latin typeface="Barlow SemiBold"/>
                <a:ea typeface="Barlow SemiBold"/>
                <a:cs typeface="Barlow SemiBold"/>
                <a:sym typeface="Barlow SemiBold"/>
              </a:rPr>
              <a:t>Mission: </a:t>
            </a:r>
            <a:endParaRPr sz="2933">
              <a:solidFill>
                <a:srgbClr val="2A2921"/>
              </a:solidFill>
              <a:latin typeface="Barlow SemiBold"/>
              <a:ea typeface="Barlow SemiBold"/>
              <a:cs typeface="Barlow SemiBold"/>
              <a:sym typeface="Barlow SemiBold"/>
            </a:endParaRPr>
          </a:p>
          <a:p>
            <a:pPr marL="0" lvl="0" indent="0" algn="ctr" rtl="0">
              <a:lnSpc>
                <a:spcPct val="125972"/>
              </a:lnSpc>
              <a:spcBef>
                <a:spcPts val="1200"/>
              </a:spcBef>
              <a:spcAft>
                <a:spcPts val="600"/>
              </a:spcAft>
              <a:buClr>
                <a:srgbClr val="000000"/>
              </a:buClr>
              <a:buSzPts val="2500"/>
              <a:buNone/>
            </a:pPr>
            <a:r>
              <a:rPr lang="en" sz="2933">
                <a:solidFill>
                  <a:srgbClr val="2A2921"/>
                </a:solidFill>
                <a:latin typeface="Barlow SemiBold"/>
                <a:ea typeface="Barlow SemiBold"/>
                <a:cs typeface="Barlow SemiBold"/>
                <a:sym typeface="Barlow SemiBold"/>
              </a:rPr>
              <a:t>Advance health outcomes worldwide by guiding public health organizations to effectively access, use and share information through the application of current and innovative information technologies.</a:t>
            </a:r>
            <a:endParaRPr sz="2933">
              <a:solidFill>
                <a:srgbClr val="2A2921"/>
              </a:solidFill>
              <a:latin typeface="Barlow SemiBold"/>
              <a:ea typeface="Barlow SemiBold"/>
              <a:cs typeface="Barlow SemiBold"/>
              <a:sym typeface="Barlow Semi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sp>
        <p:nvSpPr>
          <p:cNvPr id="3496" name="Google Shape;3496;p15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ctr" anchorCtr="0">
            <a:normAutofit/>
          </a:bodyPr>
          <a:lstStyle/>
          <a:p>
            <a:pPr marL="0" lvl="0" indent="0" algn="l" rtl="0">
              <a:lnSpc>
                <a:spcPct val="107692"/>
              </a:lnSpc>
              <a:spcBef>
                <a:spcPts val="0"/>
              </a:spcBef>
              <a:spcAft>
                <a:spcPts val="0"/>
              </a:spcAft>
              <a:buClr>
                <a:srgbClr val="1E5DB2"/>
              </a:buClr>
              <a:buSzPts val="3900"/>
              <a:buFont typeface="Barlow Medium"/>
              <a:buNone/>
            </a:pPr>
            <a:r>
              <a:rPr lang="en">
                <a:solidFill>
                  <a:srgbClr val="1E5DB2"/>
                </a:solidFill>
              </a:rPr>
              <a:t>PHII Background</a:t>
            </a:r>
            <a:endParaRPr>
              <a:solidFill>
                <a:srgbClr val="1E5DB2"/>
              </a:solidFill>
            </a:endParaRPr>
          </a:p>
        </p:txBody>
      </p:sp>
      <p:grpSp>
        <p:nvGrpSpPr>
          <p:cNvPr id="3497" name="Google Shape;3497;p151"/>
          <p:cNvGrpSpPr/>
          <p:nvPr/>
        </p:nvGrpSpPr>
        <p:grpSpPr>
          <a:xfrm>
            <a:off x="7509756" y="1958761"/>
            <a:ext cx="4407600" cy="4744687"/>
            <a:chOff x="5632317" y="1189775"/>
            <a:chExt cx="3305700" cy="3385515"/>
          </a:xfrm>
        </p:grpSpPr>
        <p:sp>
          <p:nvSpPr>
            <p:cNvPr id="3498" name="Google Shape;3498;p151"/>
            <p:cNvSpPr/>
            <p:nvPr/>
          </p:nvSpPr>
          <p:spPr>
            <a:xfrm>
              <a:off x="5632317" y="1189775"/>
              <a:ext cx="3305700" cy="669000"/>
            </a:xfrm>
            <a:prstGeom prst="chevron">
              <a:avLst>
                <a:gd name="adj" fmla="val 50000"/>
              </a:avLst>
            </a:prstGeom>
            <a:solidFill>
              <a:srgbClr val="307BF3"/>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Our Strengths</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99" name="Google Shape;3499;p151"/>
            <p:cNvSpPr txBox="1"/>
            <p:nvPr/>
          </p:nvSpPr>
          <p:spPr>
            <a:xfrm>
              <a:off x="5965777" y="1959590"/>
              <a:ext cx="2638800" cy="2615700"/>
            </a:xfrm>
            <a:prstGeom prst="rect">
              <a:avLst/>
            </a:prstGeom>
            <a:solidFill>
              <a:schemeClr val="lt1"/>
            </a:solidFill>
            <a:ln>
              <a:noFill/>
            </a:ln>
          </p:spPr>
          <p:txBody>
            <a:bodyPr spcFirstLastPara="1" wrap="square" lIns="121900" tIns="121900" rIns="121900" bIns="121900" anchor="t" anchorCtr="0">
              <a:noAutofit/>
            </a:bodyPr>
            <a:lstStyle/>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Leader in the field of public health informatics with a proven track record</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Workforce development</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Technical assistance</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Process analysis and requirements development</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3500" name="Google Shape;3500;p151"/>
          <p:cNvGrpSpPr/>
          <p:nvPr/>
        </p:nvGrpSpPr>
        <p:grpSpPr>
          <a:xfrm>
            <a:off x="146868" y="1959071"/>
            <a:ext cx="4582121" cy="4744379"/>
            <a:chOff x="0" y="1189989"/>
            <a:chExt cx="3546900" cy="3385295"/>
          </a:xfrm>
        </p:grpSpPr>
        <p:sp>
          <p:nvSpPr>
            <p:cNvPr id="3501" name="Google Shape;3501;p151"/>
            <p:cNvSpPr/>
            <p:nvPr/>
          </p:nvSpPr>
          <p:spPr>
            <a:xfrm>
              <a:off x="0" y="1189989"/>
              <a:ext cx="3546900" cy="669000"/>
            </a:xfrm>
            <a:prstGeom prst="homePlate">
              <a:avLst>
                <a:gd name="adj" fmla="val 50000"/>
              </a:avLst>
            </a:prstGeom>
            <a:solidFill>
              <a:srgbClr val="0944A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Our History</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02" name="Google Shape;3502;p151"/>
            <p:cNvSpPr txBox="1"/>
            <p:nvPr/>
          </p:nvSpPr>
          <p:spPr>
            <a:xfrm>
              <a:off x="98050" y="1959584"/>
              <a:ext cx="3077400" cy="2615700"/>
            </a:xfrm>
            <a:prstGeom prst="rect">
              <a:avLst/>
            </a:prstGeom>
            <a:noFill/>
            <a:ln>
              <a:noFill/>
            </a:ln>
          </p:spPr>
          <p:txBody>
            <a:bodyPr spcFirstLastPara="1" wrap="square" lIns="121900" tIns="121900" rIns="121900" bIns="121900" anchor="t" anchorCtr="0">
              <a:noAutofit/>
            </a:bodyPr>
            <a:lstStyle/>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Established in 1992 as “All Kids Count” program </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Instrumental in the development of immunization registries</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Became PHII in 1996</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A program of the Task Force for Global Health (TFGH), a registered non-profit </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Roboto"/>
                <a:ea typeface="Roboto"/>
                <a:cs typeface="Roboto"/>
                <a:sym typeface="Roboto"/>
              </a:endParaRPr>
            </a:p>
            <a:p>
              <a:pPr marL="609585"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3503" name="Google Shape;3503;p151"/>
          <p:cNvGrpSpPr/>
          <p:nvPr/>
        </p:nvGrpSpPr>
        <p:grpSpPr>
          <a:xfrm>
            <a:off x="3925605" y="1958761"/>
            <a:ext cx="4407600" cy="4744679"/>
            <a:chOff x="2944204" y="1189775"/>
            <a:chExt cx="3305700" cy="3385509"/>
          </a:xfrm>
        </p:grpSpPr>
        <p:sp>
          <p:nvSpPr>
            <p:cNvPr id="3504" name="Google Shape;3504;p151"/>
            <p:cNvSpPr/>
            <p:nvPr/>
          </p:nvSpPr>
          <p:spPr>
            <a:xfrm>
              <a:off x="2944204" y="1189775"/>
              <a:ext cx="3305700" cy="669000"/>
            </a:xfrm>
            <a:prstGeom prst="chevron">
              <a:avLst>
                <a:gd name="adj" fmla="val 50000"/>
              </a:avLst>
            </a:prstGeom>
            <a:solidFill>
              <a:srgbClr val="0D5DDF"/>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Our Clients</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05" name="Google Shape;3505;p151"/>
            <p:cNvSpPr txBox="1"/>
            <p:nvPr/>
          </p:nvSpPr>
          <p:spPr>
            <a:xfrm>
              <a:off x="3115850" y="1959584"/>
              <a:ext cx="2707200" cy="2615700"/>
            </a:xfrm>
            <a:prstGeom prst="rect">
              <a:avLst/>
            </a:prstGeom>
            <a:solidFill>
              <a:schemeClr val="lt1"/>
            </a:solidFill>
            <a:ln>
              <a:noFill/>
            </a:ln>
          </p:spPr>
          <p:txBody>
            <a:bodyPr spcFirstLastPara="1" wrap="square" lIns="121900" tIns="121900" rIns="121900" bIns="121900" anchor="t" anchorCtr="0">
              <a:noAutofit/>
            </a:bodyPr>
            <a:lstStyle/>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Local health departments across the nation</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Federal agencies such as CDC</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a:p>
              <a:pPr marL="609585" marR="0" lvl="0" indent="-423323" algn="l" defTabSz="914400" rtl="0" eaLnBrk="1" fontAlgn="auto" latinLnBrk="0" hangingPunct="1">
                <a:lnSpc>
                  <a:spcPct val="115000"/>
                </a:lnSpc>
                <a:spcBef>
                  <a:spcPts val="0"/>
                </a:spcBef>
                <a:spcAft>
                  <a:spcPts val="0"/>
                </a:spcAft>
                <a:buClr>
                  <a:srgbClr val="55AF89"/>
                </a:buClr>
                <a:buSzPts val="1400"/>
                <a:buFont typeface="Calibri"/>
                <a:buChar char="●"/>
                <a:tabLst/>
                <a:defRPr/>
              </a:pPr>
              <a:r>
                <a:rPr kumimoji="0" lang="en" sz="1867" b="0" i="0" u="none" strike="noStrike" kern="0" cap="none" spc="0" normalizeH="0" baseline="0" noProof="0">
                  <a:ln>
                    <a:noFill/>
                  </a:ln>
                  <a:solidFill>
                    <a:srgbClr val="000000"/>
                  </a:solidFill>
                  <a:effectLst/>
                  <a:uLnTx/>
                  <a:uFillTx/>
                  <a:latin typeface="Calibri"/>
                  <a:ea typeface="Calibri"/>
                  <a:cs typeface="Calibri"/>
                  <a:sym typeface="Calibri"/>
                </a:rPr>
                <a:t>Funded through co-operative agreements, grants and contracts</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3506" name="Google Shape;3506;p151"/>
          <p:cNvPicPr preferRelativeResize="0"/>
          <p:nvPr/>
        </p:nvPicPr>
        <p:blipFill rotWithShape="1">
          <a:blip r:embed="rId3">
            <a:alphaModFix/>
          </a:blip>
          <a:srcRect t="81276"/>
          <a:stretch/>
        </p:blipFill>
        <p:spPr>
          <a:xfrm>
            <a:off x="0" y="5573948"/>
            <a:ext cx="12192000" cy="12840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11"/>
        <p:cNvGrpSpPr/>
        <p:nvPr/>
      </p:nvGrpSpPr>
      <p:grpSpPr>
        <a:xfrm>
          <a:off x="0" y="0"/>
          <a:ext cx="0" cy="0"/>
          <a:chOff x="0" y="0"/>
          <a:chExt cx="0" cy="0"/>
        </a:xfrm>
      </p:grpSpPr>
      <p:sp>
        <p:nvSpPr>
          <p:cNvPr id="3512" name="Google Shape;3512;p152"/>
          <p:cNvSpPr txBox="1">
            <a:spLocks noGrp="1"/>
          </p:cNvSpPr>
          <p:nvPr>
            <p:ph type="title"/>
          </p:nvPr>
        </p:nvSpPr>
        <p:spPr>
          <a:xfrm>
            <a:off x="608249" y="202224"/>
            <a:ext cx="9421871" cy="991935"/>
          </a:xfrm>
          <a:prstGeom prst="rect">
            <a:avLst/>
          </a:prstGeom>
          <a:noFill/>
          <a:ln>
            <a:noFill/>
          </a:ln>
        </p:spPr>
        <p:txBody>
          <a:bodyPr spcFirstLastPara="1" wrap="square" lIns="91400" tIns="45700" rIns="91400" bIns="45700" anchor="ctr" anchorCtr="0">
            <a:normAutofit/>
          </a:bodyPr>
          <a:lstStyle/>
          <a:p>
            <a:pPr marL="0" lvl="0" indent="0" algn="ctr" rtl="0">
              <a:lnSpc>
                <a:spcPct val="102564"/>
              </a:lnSpc>
              <a:spcBef>
                <a:spcPts val="0"/>
              </a:spcBef>
              <a:spcAft>
                <a:spcPts val="0"/>
              </a:spcAft>
              <a:buClr>
                <a:srgbClr val="1E5DB2"/>
              </a:buClr>
              <a:buSzPts val="3900"/>
              <a:buFont typeface="Barlow Medium"/>
              <a:buNone/>
            </a:pPr>
            <a:r>
              <a:rPr lang="en" sz="3470">
                <a:solidFill>
                  <a:srgbClr val="1E5DB2"/>
                </a:solidFill>
              </a:rPr>
              <a:t>Core Work Areas</a:t>
            </a:r>
            <a:endParaRPr sz="3470">
              <a:solidFill>
                <a:srgbClr val="1E5DB2"/>
              </a:solidFill>
            </a:endParaRPr>
          </a:p>
        </p:txBody>
      </p:sp>
      <p:sp>
        <p:nvSpPr>
          <p:cNvPr id="3513" name="Google Shape;3513;p152"/>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0"/>
              </a:spcBef>
              <a:spcAft>
                <a:spcPts val="0"/>
              </a:spcAft>
              <a:buClr>
                <a:schemeClr val="dk1"/>
              </a:buClr>
              <a:buSzPts val="2800"/>
              <a:buNone/>
            </a:pPr>
            <a:endParaRPr/>
          </a:p>
        </p:txBody>
      </p:sp>
      <p:sp>
        <p:nvSpPr>
          <p:cNvPr id="3514" name="Google Shape;3514;p152"/>
          <p:cNvSpPr/>
          <p:nvPr/>
        </p:nvSpPr>
        <p:spPr>
          <a:xfrm>
            <a:off x="215225" y="1346725"/>
            <a:ext cx="4336400" cy="1689200"/>
          </a:xfrm>
          <a:prstGeom prst="rect">
            <a:avLst/>
          </a:prstGeom>
          <a:noFill/>
          <a:ln w="28575" cap="flat" cmpd="sng">
            <a:solidFill>
              <a:srgbClr val="1E5DB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164380"/>
                </a:solidFill>
                <a:effectLst/>
                <a:uLnTx/>
                <a:uFillTx/>
                <a:latin typeface="Barlow"/>
                <a:ea typeface="Barlow"/>
                <a:cs typeface="Barlow"/>
                <a:sym typeface="Barlow"/>
              </a:rPr>
              <a:t>Informatics solutions development</a:t>
            </a:r>
            <a:endParaRPr kumimoji="0" sz="2000" b="1" i="0" u="none" strike="noStrike" kern="0" cap="none" spc="0" normalizeH="0" baseline="0" noProof="0">
              <a:ln>
                <a:noFill/>
              </a:ln>
              <a:solidFill>
                <a:srgbClr val="164380"/>
              </a:solidFill>
              <a:effectLst/>
              <a:uLnTx/>
              <a:uFillTx/>
              <a:latin typeface="Barlow"/>
              <a:ea typeface="Barlow"/>
              <a:cs typeface="Barlow"/>
              <a:sym typeface="Barlow"/>
            </a:endParaRPr>
          </a:p>
        </p:txBody>
      </p:sp>
      <p:sp>
        <p:nvSpPr>
          <p:cNvPr id="3515" name="Google Shape;3515;p152"/>
          <p:cNvSpPr/>
          <p:nvPr/>
        </p:nvSpPr>
        <p:spPr>
          <a:xfrm>
            <a:off x="230775" y="3642251"/>
            <a:ext cx="4336400" cy="1689200"/>
          </a:xfrm>
          <a:prstGeom prst="rect">
            <a:avLst/>
          </a:prstGeom>
          <a:noFill/>
          <a:ln w="28575" cap="flat" cmpd="sng">
            <a:solidFill>
              <a:srgbClr val="1E5DB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164380"/>
                </a:solidFill>
                <a:effectLst/>
                <a:uLnTx/>
                <a:uFillTx/>
                <a:latin typeface="Barlow"/>
                <a:ea typeface="Barlow"/>
                <a:cs typeface="Barlow"/>
                <a:sym typeface="Barlow"/>
              </a:rPr>
              <a:t>Trusted convening and informatics guidance</a:t>
            </a:r>
            <a:endParaRPr kumimoji="0" sz="2000" b="1" i="0" u="none" strike="noStrike" kern="0" cap="none" spc="0" normalizeH="0" baseline="0" noProof="0">
              <a:ln>
                <a:noFill/>
              </a:ln>
              <a:solidFill>
                <a:srgbClr val="164380"/>
              </a:solidFill>
              <a:effectLst/>
              <a:uLnTx/>
              <a:uFillTx/>
              <a:latin typeface="Barlow"/>
              <a:ea typeface="Barlow"/>
              <a:cs typeface="Barlow"/>
              <a:sym typeface="Barlow"/>
            </a:endParaRPr>
          </a:p>
        </p:txBody>
      </p:sp>
      <p:sp>
        <p:nvSpPr>
          <p:cNvPr id="3516" name="Google Shape;3516;p152"/>
          <p:cNvSpPr/>
          <p:nvPr/>
        </p:nvSpPr>
        <p:spPr>
          <a:xfrm>
            <a:off x="5558251" y="1346725"/>
            <a:ext cx="4336400" cy="1689200"/>
          </a:xfrm>
          <a:prstGeom prst="rect">
            <a:avLst/>
          </a:prstGeom>
          <a:noFill/>
          <a:ln w="28575" cap="flat" cmpd="sng">
            <a:solidFill>
              <a:srgbClr val="1E5DB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164380"/>
                </a:solidFill>
                <a:effectLst/>
                <a:uLnTx/>
                <a:uFillTx/>
                <a:latin typeface="Barlow"/>
                <a:ea typeface="Barlow"/>
                <a:cs typeface="Barlow"/>
                <a:sym typeface="Barlow"/>
              </a:rPr>
              <a:t>Informatics technical assistance</a:t>
            </a:r>
            <a:endParaRPr kumimoji="0" sz="2000" b="1" i="0" u="none" strike="noStrike" kern="0" cap="none" spc="0" normalizeH="0" baseline="0" noProof="0">
              <a:ln>
                <a:noFill/>
              </a:ln>
              <a:solidFill>
                <a:srgbClr val="164380"/>
              </a:solidFill>
              <a:effectLst/>
              <a:uLnTx/>
              <a:uFillTx/>
              <a:latin typeface="Barlow"/>
              <a:ea typeface="Barlow"/>
              <a:cs typeface="Barlow"/>
              <a:sym typeface="Barlow"/>
            </a:endParaRPr>
          </a:p>
        </p:txBody>
      </p:sp>
      <p:sp>
        <p:nvSpPr>
          <p:cNvPr id="3517" name="Google Shape;3517;p152"/>
          <p:cNvSpPr/>
          <p:nvPr/>
        </p:nvSpPr>
        <p:spPr>
          <a:xfrm>
            <a:off x="5558251" y="3642251"/>
            <a:ext cx="4336400" cy="1689200"/>
          </a:xfrm>
          <a:prstGeom prst="rect">
            <a:avLst/>
          </a:prstGeom>
          <a:noFill/>
          <a:ln w="28575" cap="flat" cmpd="sng">
            <a:solidFill>
              <a:srgbClr val="1E5DB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164380"/>
                </a:solidFill>
                <a:effectLst/>
                <a:uLnTx/>
                <a:uFillTx/>
                <a:latin typeface="Barlow"/>
                <a:ea typeface="Barlow"/>
                <a:cs typeface="Barlow"/>
                <a:sym typeface="Barlow"/>
              </a:rPr>
              <a:t>Immunization information systems support</a:t>
            </a:r>
            <a:endParaRPr kumimoji="0" sz="2000" b="1" i="0" u="none" strike="noStrike" kern="0" cap="none" spc="0" normalizeH="0" baseline="0" noProof="0">
              <a:ln>
                <a:noFill/>
              </a:ln>
              <a:solidFill>
                <a:srgbClr val="164380"/>
              </a:solidFill>
              <a:effectLst/>
              <a:uLnTx/>
              <a:uFillTx/>
              <a:latin typeface="Barlow"/>
              <a:ea typeface="Barlow"/>
              <a:cs typeface="Barlow"/>
              <a:sym typeface="Barlow"/>
            </a:endParaRPr>
          </a:p>
        </p:txBody>
      </p:sp>
      <p:sp>
        <p:nvSpPr>
          <p:cNvPr id="3518" name="Google Shape;3518;p152"/>
          <p:cNvSpPr txBox="1"/>
          <p:nvPr/>
        </p:nvSpPr>
        <p:spPr>
          <a:xfrm>
            <a:off x="2599651" y="5617151"/>
            <a:ext cx="5439200" cy="413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267" b="0" i="0" u="none" strike="noStrike" kern="0" cap="none" spc="0" normalizeH="0" baseline="0" noProof="0">
                <a:ln>
                  <a:noFill/>
                </a:ln>
                <a:solidFill>
                  <a:srgbClr val="164380"/>
                </a:solidFill>
                <a:effectLst/>
                <a:uLnTx/>
                <a:uFillTx/>
                <a:latin typeface="Barlow SemiBold"/>
                <a:ea typeface="Barlow SemiBold"/>
                <a:cs typeface="Barlow SemiBold"/>
                <a:sym typeface="Barlow SemiBold"/>
              </a:rPr>
              <a:t>https://phii.org/what-we-do/</a:t>
            </a:r>
            <a:endParaRPr kumimoji="0" sz="2267" b="0" i="0" u="none" strike="noStrike" kern="0" cap="none" spc="0" normalizeH="0" baseline="0" noProof="0">
              <a:ln>
                <a:noFill/>
              </a:ln>
              <a:solidFill>
                <a:srgbClr val="164380"/>
              </a:solidFill>
              <a:effectLst/>
              <a:uLnTx/>
              <a:uFillTx/>
              <a:latin typeface="Barlow SemiBold"/>
              <a:ea typeface="Barlow SemiBold"/>
              <a:cs typeface="Barlow SemiBold"/>
              <a:sym typeface="Barlow Semi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153"/>
          <p:cNvSpPr txBox="1">
            <a:spLocks noGrp="1"/>
          </p:cNvSpPr>
          <p:nvPr>
            <p:ph type="title"/>
          </p:nvPr>
        </p:nvSpPr>
        <p:spPr>
          <a:xfrm>
            <a:off x="608249" y="177285"/>
            <a:ext cx="9421871" cy="991935"/>
          </a:xfrm>
          <a:prstGeom prst="rect">
            <a:avLst/>
          </a:prstGeom>
          <a:noFill/>
          <a:ln>
            <a:noFill/>
          </a:ln>
        </p:spPr>
        <p:txBody>
          <a:bodyPr spcFirstLastPara="1" wrap="square" lIns="91400" tIns="45700" rIns="91400" bIns="45700" anchor="ctr" anchorCtr="0">
            <a:normAutofit/>
          </a:bodyPr>
          <a:lstStyle/>
          <a:p>
            <a:pPr marL="0" lvl="0" indent="0" algn="ctr" rtl="0">
              <a:lnSpc>
                <a:spcPct val="100000"/>
              </a:lnSpc>
              <a:spcBef>
                <a:spcPts val="0"/>
              </a:spcBef>
              <a:spcAft>
                <a:spcPts val="0"/>
              </a:spcAft>
              <a:buClr>
                <a:srgbClr val="000000"/>
              </a:buClr>
              <a:buSzPts val="3300"/>
              <a:buFont typeface="Barlow Medium"/>
              <a:buNone/>
            </a:pPr>
            <a:r>
              <a:rPr lang="en" sz="3470">
                <a:solidFill>
                  <a:srgbClr val="1E5DB2"/>
                </a:solidFill>
              </a:rPr>
              <a:t>PHII Partnerships to Support IIS</a:t>
            </a:r>
            <a:endParaRPr sz="3470">
              <a:solidFill>
                <a:srgbClr val="1E5DB2"/>
              </a:solidFill>
            </a:endParaRPr>
          </a:p>
        </p:txBody>
      </p:sp>
      <p:sp>
        <p:nvSpPr>
          <p:cNvPr id="3525" name="Google Shape;3525;p153"/>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67"/>
              </a:spcBef>
              <a:spcAft>
                <a:spcPts val="0"/>
              </a:spcAft>
              <a:buClr>
                <a:schemeClr val="dk1"/>
              </a:buClr>
              <a:buSzPts val="2800"/>
              <a:buNone/>
            </a:pPr>
            <a:r>
              <a:rPr lang="en" sz="2933"/>
              <a:t>Work collaboratively with CDC, AIRA and other partners to enhance the </a:t>
            </a:r>
            <a:r>
              <a:rPr lang="en" sz="2933">
                <a:solidFill>
                  <a:srgbClr val="1E5DB2"/>
                </a:solidFill>
                <a:latin typeface="Barlow Medium"/>
                <a:ea typeface="Barlow Medium"/>
                <a:cs typeface="Barlow Medium"/>
                <a:sym typeface="Barlow Medium"/>
              </a:rPr>
              <a:t>performance and sustainability of IIS within immunization programs nationwide</a:t>
            </a:r>
            <a:endParaRPr sz="2933">
              <a:solidFill>
                <a:srgbClr val="1E5DB2"/>
              </a:solidFill>
              <a:latin typeface="Barlow Medium"/>
              <a:ea typeface="Barlow Medium"/>
              <a:cs typeface="Barlow Medium"/>
              <a:sym typeface="Barlow Medium"/>
            </a:endParaRPr>
          </a:p>
          <a:p>
            <a:pPr marL="0" lvl="0" indent="0" algn="l" rtl="0">
              <a:lnSpc>
                <a:spcPct val="100000"/>
              </a:lnSpc>
              <a:spcBef>
                <a:spcPts val="1667"/>
              </a:spcBef>
              <a:spcAft>
                <a:spcPts val="0"/>
              </a:spcAft>
              <a:buClr>
                <a:schemeClr val="dk1"/>
              </a:buClr>
              <a:buSzPts val="2800"/>
              <a:buNone/>
            </a:pPr>
            <a:endParaRPr sz="2933">
              <a:latin typeface="Calibri"/>
              <a:ea typeface="Calibri"/>
              <a:cs typeface="Calibri"/>
              <a:sym typeface="Calibri"/>
            </a:endParaRPr>
          </a:p>
          <a:p>
            <a:pPr marL="0" lvl="0" indent="0" algn="l" rtl="0">
              <a:lnSpc>
                <a:spcPct val="100000"/>
              </a:lnSpc>
              <a:spcBef>
                <a:spcPts val="1667"/>
              </a:spcBef>
              <a:spcAft>
                <a:spcPts val="0"/>
              </a:spcAft>
              <a:buClr>
                <a:schemeClr val="dk1"/>
              </a:buClr>
              <a:buSzPts val="2800"/>
              <a:buNone/>
            </a:pPr>
            <a:r>
              <a:rPr lang="en" sz="2933">
                <a:latin typeface="Calibri"/>
                <a:ea typeface="Calibri"/>
                <a:cs typeface="Calibri"/>
                <a:sym typeface="Calibri"/>
              </a:rPr>
              <a:t>Provide </a:t>
            </a:r>
            <a:r>
              <a:rPr lang="en" sz="2933" b="1">
                <a:solidFill>
                  <a:srgbClr val="4472C4"/>
                </a:solidFill>
                <a:latin typeface="Calibri"/>
                <a:ea typeface="Calibri"/>
                <a:cs typeface="Calibri"/>
                <a:sym typeface="Calibri"/>
              </a:rPr>
              <a:t>specialized expertise and technical assistance</a:t>
            </a:r>
            <a:r>
              <a:rPr lang="en" sz="2933" b="1">
                <a:solidFill>
                  <a:schemeClr val="accent1"/>
                </a:solidFill>
                <a:latin typeface="Calibri"/>
                <a:ea typeface="Calibri"/>
                <a:cs typeface="Calibri"/>
                <a:sym typeface="Calibri"/>
              </a:rPr>
              <a:t> </a:t>
            </a:r>
            <a:r>
              <a:rPr lang="en" sz="2933">
                <a:latin typeface="Calibri"/>
                <a:ea typeface="Calibri"/>
                <a:cs typeface="Calibri"/>
                <a:sym typeface="Calibri"/>
              </a:rPr>
              <a:t>to jurisdictions and support the IIS community to share </a:t>
            </a:r>
            <a:r>
              <a:rPr lang="en" sz="2933" b="1">
                <a:solidFill>
                  <a:srgbClr val="4472C4"/>
                </a:solidFill>
                <a:latin typeface="Calibri"/>
                <a:ea typeface="Calibri"/>
                <a:cs typeface="Calibri"/>
                <a:sym typeface="Calibri"/>
              </a:rPr>
              <a:t>evidence-based best practices</a:t>
            </a:r>
            <a:endParaRPr sz="2933" b="1">
              <a:solidFill>
                <a:srgbClr val="4472C4"/>
              </a:solidFill>
              <a:latin typeface="Calibri"/>
              <a:ea typeface="Calibri"/>
              <a:cs typeface="Calibri"/>
              <a:sym typeface="Calibri"/>
            </a:endParaRPr>
          </a:p>
          <a:p>
            <a:pPr marL="0" lvl="0" indent="0" algn="l" rtl="0">
              <a:lnSpc>
                <a:spcPct val="90000"/>
              </a:lnSpc>
              <a:spcBef>
                <a:spcPts val="1667"/>
              </a:spcBef>
              <a:spcAft>
                <a:spcPts val="600"/>
              </a:spcAft>
              <a:buClr>
                <a:schemeClr val="dk1"/>
              </a:buClr>
              <a:buSzPts val="2800"/>
              <a:buNone/>
            </a:pPr>
            <a:endParaRPr sz="29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30"/>
        <p:cNvGrpSpPr/>
        <p:nvPr/>
      </p:nvGrpSpPr>
      <p:grpSpPr>
        <a:xfrm>
          <a:off x="0" y="0"/>
          <a:ext cx="0" cy="0"/>
          <a:chOff x="0" y="0"/>
          <a:chExt cx="0" cy="0"/>
        </a:xfrm>
      </p:grpSpPr>
      <p:sp>
        <p:nvSpPr>
          <p:cNvPr id="3531" name="Google Shape;3531;p154"/>
          <p:cNvSpPr txBox="1">
            <a:spLocks noGrp="1"/>
          </p:cNvSpPr>
          <p:nvPr>
            <p:ph type="title"/>
          </p:nvPr>
        </p:nvSpPr>
        <p:spPr>
          <a:xfrm>
            <a:off x="608249" y="202224"/>
            <a:ext cx="9421871" cy="991935"/>
          </a:xfrm>
          <a:prstGeom prst="rect">
            <a:avLst/>
          </a:prstGeom>
          <a:noFill/>
          <a:ln>
            <a:noFill/>
          </a:ln>
        </p:spPr>
        <p:txBody>
          <a:bodyPr spcFirstLastPara="1" wrap="square" lIns="91400" tIns="45700" rIns="91400" bIns="45700" anchor="ctr" anchorCtr="0">
            <a:normAutofit/>
          </a:bodyPr>
          <a:lstStyle/>
          <a:p>
            <a:pPr marL="0" lvl="0" indent="0" algn="ctr" rtl="0">
              <a:lnSpc>
                <a:spcPct val="102564"/>
              </a:lnSpc>
              <a:spcBef>
                <a:spcPts val="0"/>
              </a:spcBef>
              <a:spcAft>
                <a:spcPts val="0"/>
              </a:spcAft>
              <a:buClr>
                <a:srgbClr val="1E5DB2"/>
              </a:buClr>
              <a:buSzPts val="3900"/>
              <a:buFont typeface="Barlow Medium"/>
              <a:buNone/>
            </a:pPr>
            <a:r>
              <a:rPr lang="en">
                <a:solidFill>
                  <a:srgbClr val="1E5DB2"/>
                </a:solidFill>
              </a:rPr>
              <a:t>Our workstreams</a:t>
            </a:r>
            <a:endParaRPr>
              <a:solidFill>
                <a:srgbClr val="1E5DB2"/>
              </a:solidFill>
            </a:endParaRPr>
          </a:p>
        </p:txBody>
      </p:sp>
      <p:sp>
        <p:nvSpPr>
          <p:cNvPr id="3532" name="Google Shape;3532;p154"/>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67"/>
              </a:spcBef>
              <a:spcAft>
                <a:spcPts val="600"/>
              </a:spcAft>
              <a:buClr>
                <a:schemeClr val="dk1"/>
              </a:buClr>
              <a:buSzPts val="2933"/>
              <a:buNone/>
            </a:pPr>
            <a:r>
              <a:rPr lang="en" sz="2933"/>
              <a:t>To efficiently support jurisdictions, PHII’s IIS portfolio is separated into two work streams:</a:t>
            </a:r>
            <a:endParaRPr sz="3200"/>
          </a:p>
        </p:txBody>
      </p:sp>
      <p:sp>
        <p:nvSpPr>
          <p:cNvPr id="3533" name="Google Shape;3533;p154"/>
          <p:cNvSpPr txBox="1"/>
          <p:nvPr/>
        </p:nvSpPr>
        <p:spPr>
          <a:xfrm>
            <a:off x="815085" y="3020865"/>
            <a:ext cx="4504099" cy="697523"/>
          </a:xfrm>
          <a:prstGeom prst="rect">
            <a:avLst/>
          </a:prstGeom>
          <a:noFill/>
          <a:ln>
            <a:noFill/>
          </a:ln>
        </p:spPr>
        <p:txBody>
          <a:bodyPr spcFirstLastPara="1" wrap="square" lIns="121900" tIns="121900" rIns="121900" bIns="1219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1" i="0" u="none" strike="noStrike" kern="0" cap="none" spc="0" normalizeH="0" baseline="0" noProof="0">
                <a:ln>
                  <a:noFill/>
                </a:ln>
                <a:solidFill>
                  <a:srgbClr val="2E5F7D"/>
                </a:solidFill>
                <a:effectLst/>
                <a:uLnTx/>
                <a:uFillTx/>
                <a:latin typeface="Barlow"/>
                <a:ea typeface="Barlow"/>
                <a:cs typeface="Barlow"/>
                <a:sym typeface="Barlow"/>
              </a:rPr>
              <a:t>Workforce Development</a:t>
            </a:r>
            <a:endParaRPr kumimoji="0" sz="2933" b="1" i="0" u="none" strike="noStrike" kern="0" cap="none" spc="0" normalizeH="0" baseline="0" noProof="0">
              <a:ln>
                <a:noFill/>
              </a:ln>
              <a:solidFill>
                <a:srgbClr val="2E5F7D"/>
              </a:solidFill>
              <a:effectLst/>
              <a:uLnTx/>
              <a:uFillTx/>
              <a:latin typeface="Barlow"/>
              <a:ea typeface="Barlow"/>
              <a:cs typeface="Barlow"/>
              <a:sym typeface="Barlow"/>
            </a:endParaRPr>
          </a:p>
        </p:txBody>
      </p:sp>
      <p:sp>
        <p:nvSpPr>
          <p:cNvPr id="3534" name="Google Shape;3534;p154"/>
          <p:cNvSpPr txBox="1"/>
          <p:nvPr/>
        </p:nvSpPr>
        <p:spPr>
          <a:xfrm>
            <a:off x="723900" y="4250292"/>
            <a:ext cx="4274400" cy="697523"/>
          </a:xfrm>
          <a:prstGeom prst="rect">
            <a:avLst/>
          </a:prstGeom>
          <a:noFill/>
          <a:ln>
            <a:noFill/>
          </a:ln>
        </p:spPr>
        <p:txBody>
          <a:bodyPr spcFirstLastPara="1" wrap="square" lIns="121900" tIns="121900" rIns="121900" bIns="1219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1" i="0" u="none" strike="noStrike" kern="0" cap="none" spc="0" normalizeH="0" baseline="0" noProof="0">
                <a:ln>
                  <a:noFill/>
                </a:ln>
                <a:solidFill>
                  <a:srgbClr val="2E5F7D"/>
                </a:solidFill>
                <a:effectLst/>
                <a:uLnTx/>
                <a:uFillTx/>
                <a:latin typeface="Barlow"/>
                <a:ea typeface="Barlow"/>
                <a:cs typeface="Barlow"/>
                <a:sym typeface="Barlow"/>
              </a:rPr>
              <a:t>Technical Assistance</a:t>
            </a:r>
            <a:endParaRPr kumimoji="0" sz="2933" b="1" i="0" u="none" strike="noStrike" kern="0" cap="none" spc="0" normalizeH="0" baseline="0" noProof="0">
              <a:ln>
                <a:noFill/>
              </a:ln>
              <a:solidFill>
                <a:srgbClr val="2E5F7D"/>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38"/>
        <p:cNvGrpSpPr/>
        <p:nvPr/>
      </p:nvGrpSpPr>
      <p:grpSpPr>
        <a:xfrm>
          <a:off x="0" y="0"/>
          <a:ext cx="0" cy="0"/>
          <a:chOff x="0" y="0"/>
          <a:chExt cx="0" cy="0"/>
        </a:xfrm>
      </p:grpSpPr>
      <p:sp>
        <p:nvSpPr>
          <p:cNvPr id="3539" name="Google Shape;3539;p155"/>
          <p:cNvSpPr txBox="1">
            <a:spLocks noGrp="1"/>
          </p:cNvSpPr>
          <p:nvPr>
            <p:ph type="title"/>
          </p:nvPr>
        </p:nvSpPr>
        <p:spPr>
          <a:xfrm>
            <a:off x="608249" y="-976"/>
            <a:ext cx="10535624" cy="991935"/>
          </a:xfrm>
          <a:prstGeom prst="rect">
            <a:avLst/>
          </a:prstGeom>
          <a:noFill/>
          <a:ln>
            <a:noFill/>
          </a:ln>
        </p:spPr>
        <p:txBody>
          <a:bodyPr spcFirstLastPara="1" wrap="square" lIns="91425" tIns="45700" rIns="91425" bIns="45700" anchor="b" anchorCtr="0">
            <a:normAutofit/>
          </a:bodyPr>
          <a:lstStyle/>
          <a:p>
            <a:pPr marL="0" lvl="0" indent="0" algn="l" rtl="0">
              <a:lnSpc>
                <a:spcPct val="107692"/>
              </a:lnSpc>
              <a:spcBef>
                <a:spcPts val="0"/>
              </a:spcBef>
              <a:spcAft>
                <a:spcPts val="0"/>
              </a:spcAft>
              <a:buClr>
                <a:srgbClr val="1E5DB2"/>
              </a:buClr>
              <a:buSzPts val="3900"/>
              <a:buFont typeface="Barlow Medium"/>
              <a:buNone/>
            </a:pPr>
            <a:r>
              <a:rPr lang="en">
                <a:solidFill>
                  <a:srgbClr val="1E5DB2"/>
                </a:solidFill>
              </a:rPr>
              <a:t>Workforce Development Resources</a:t>
            </a:r>
            <a:endParaRPr/>
          </a:p>
        </p:txBody>
      </p:sp>
      <p:pic>
        <p:nvPicPr>
          <p:cNvPr id="3540" name="Google Shape;3540;p155"/>
          <p:cNvPicPr preferRelativeResize="0"/>
          <p:nvPr/>
        </p:nvPicPr>
        <p:blipFill rotWithShape="1">
          <a:blip r:embed="rId3">
            <a:alphaModFix/>
          </a:blip>
          <a:srcRect t="81276"/>
          <a:stretch/>
        </p:blipFill>
        <p:spPr>
          <a:xfrm>
            <a:off x="0" y="5573948"/>
            <a:ext cx="12192000" cy="1284051"/>
          </a:xfrm>
          <a:prstGeom prst="rect">
            <a:avLst/>
          </a:prstGeom>
          <a:noFill/>
          <a:ln>
            <a:noFill/>
          </a:ln>
        </p:spPr>
      </p:pic>
      <p:sp>
        <p:nvSpPr>
          <p:cNvPr id="3541" name="Google Shape;3541;p155"/>
          <p:cNvSpPr txBox="1"/>
          <p:nvPr/>
        </p:nvSpPr>
        <p:spPr>
          <a:xfrm>
            <a:off x="521224" y="2283624"/>
            <a:ext cx="6029600" cy="25384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1333"/>
              </a:spcBef>
              <a:spcAft>
                <a:spcPts val="600"/>
              </a:spcAft>
              <a:buClr>
                <a:srgbClr val="000000"/>
              </a:buClr>
              <a:buSzPts val="2933"/>
              <a:buFont typeface="Arial"/>
              <a:buNone/>
              <a:tabLst/>
              <a:defRPr/>
            </a:pP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Aim to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strengthen</a:t>
            </a: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 IIS performance by providing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foundational</a:t>
            </a: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 and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specialized</a:t>
            </a: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 competency-based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training</a:t>
            </a: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 to equip workforce with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knowledge</a:t>
            </a:r>
            <a:r>
              <a:rPr kumimoji="0" lang="en" sz="2933" b="0" i="0" u="none" strike="noStrike" kern="0" cap="none" spc="0" normalizeH="0" baseline="0" noProof="0">
                <a:ln>
                  <a:noFill/>
                </a:ln>
                <a:solidFill>
                  <a:srgbClr val="0075C9"/>
                </a:solidFill>
                <a:effectLst/>
                <a:uLnTx/>
                <a:uFillTx/>
                <a:latin typeface="Barlow Medium"/>
                <a:ea typeface="Barlow Medium"/>
                <a:cs typeface="Barlow Medium"/>
                <a:sym typeface="Barlow Medium"/>
              </a:rPr>
              <a:t>,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skills</a:t>
            </a:r>
            <a:r>
              <a:rPr kumimoji="0" lang="en" sz="2933" b="0" i="0" u="none" strike="noStrike" kern="0" cap="none" spc="0" normalizeH="0" baseline="0" noProof="0">
                <a:ln>
                  <a:noFill/>
                </a:ln>
                <a:solidFill>
                  <a:srgbClr val="000000"/>
                </a:solidFill>
                <a:effectLst/>
                <a:uLnTx/>
                <a:uFillTx/>
                <a:latin typeface="Barlow Medium"/>
                <a:ea typeface="Barlow Medium"/>
                <a:cs typeface="Barlow Medium"/>
                <a:sym typeface="Barlow Medium"/>
              </a:rPr>
              <a:t> and </a:t>
            </a:r>
            <a:r>
              <a:rPr kumimoji="0" lang="en" sz="2933" b="0" i="0" u="none" strike="noStrike" kern="0" cap="none" spc="0" normalizeH="0" baseline="0" noProof="0">
                <a:ln>
                  <a:noFill/>
                </a:ln>
                <a:solidFill>
                  <a:srgbClr val="1E5DB2"/>
                </a:solidFill>
                <a:effectLst/>
                <a:uLnTx/>
                <a:uFillTx/>
                <a:latin typeface="Barlow Medium"/>
                <a:ea typeface="Barlow Medium"/>
                <a:cs typeface="Barlow Medium"/>
                <a:sym typeface="Barlow Medium"/>
              </a:rPr>
              <a:t>abilities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542" name="Google Shape;3542;p155"/>
          <p:cNvPicPr preferRelativeResize="0"/>
          <p:nvPr/>
        </p:nvPicPr>
        <p:blipFill rotWithShape="1">
          <a:blip r:embed="rId4">
            <a:alphaModFix/>
          </a:blip>
          <a:srcRect/>
          <a:stretch/>
        </p:blipFill>
        <p:spPr>
          <a:xfrm>
            <a:off x="7159175" y="1710047"/>
            <a:ext cx="4016301" cy="40163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7"/>
        <p:cNvGrpSpPr/>
        <p:nvPr/>
      </p:nvGrpSpPr>
      <p:grpSpPr>
        <a:xfrm>
          <a:off x="0" y="0"/>
          <a:ext cx="0" cy="0"/>
          <a:chOff x="0" y="0"/>
          <a:chExt cx="0" cy="0"/>
        </a:xfrm>
      </p:grpSpPr>
      <p:sp>
        <p:nvSpPr>
          <p:cNvPr id="3548" name="Google Shape;3548;p156"/>
          <p:cNvSpPr txBox="1">
            <a:spLocks noGrp="1"/>
          </p:cNvSpPr>
          <p:nvPr>
            <p:ph type="ctrTitle"/>
          </p:nvPr>
        </p:nvSpPr>
        <p:spPr>
          <a:xfrm>
            <a:off x="0" y="-2"/>
            <a:ext cx="4305300" cy="6858002"/>
          </a:xfrm>
          <a:prstGeom prst="rect">
            <a:avLst/>
          </a:prstGeom>
          <a:solidFill>
            <a:srgbClr val="1E5DB2"/>
          </a:solid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600"/>
              <a:buNone/>
            </a:pPr>
            <a:r>
              <a:rPr lang="en">
                <a:solidFill>
                  <a:schemeClr val="lt1"/>
                </a:solidFill>
              </a:rPr>
              <a:t>IIS Core Competency Model</a:t>
            </a:r>
            <a:endParaRPr/>
          </a:p>
        </p:txBody>
      </p:sp>
      <p:pic>
        <p:nvPicPr>
          <p:cNvPr id="3549" name="Google Shape;3549;p156" descr="preencoded.png"/>
          <p:cNvPicPr preferRelativeResize="0"/>
          <p:nvPr/>
        </p:nvPicPr>
        <p:blipFill rotWithShape="1">
          <a:blip r:embed="rId3">
            <a:alphaModFix/>
          </a:blip>
          <a:srcRect l="30" r="30"/>
          <a:stretch/>
        </p:blipFill>
        <p:spPr>
          <a:xfrm>
            <a:off x="5105400" y="166255"/>
            <a:ext cx="62611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_Full Imag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_Solid Background">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NCEH_ATSDR_combined">
  <a:themeElements>
    <a:clrScheme name="Custom 1">
      <a:dk1>
        <a:srgbClr val="0F56DC"/>
      </a:dk1>
      <a:lt1>
        <a:srgbClr val="FFFFFF"/>
      </a:lt1>
      <a:dk2>
        <a:srgbClr val="0B7D58"/>
      </a:dk2>
      <a:lt2>
        <a:srgbClr val="FFFFFF"/>
      </a:lt2>
      <a:accent1>
        <a:srgbClr val="7F8080"/>
      </a:accent1>
      <a:accent2>
        <a:srgbClr val="546DB4"/>
      </a:accent2>
      <a:accent3>
        <a:srgbClr val="9A3B25"/>
      </a:accent3>
      <a:accent4>
        <a:srgbClr val="7F7F7F"/>
      </a:accent4>
      <a:accent5>
        <a:srgbClr val="0033A1"/>
      </a:accent5>
      <a:accent6>
        <a:srgbClr val="002060"/>
      </a:accent6>
      <a:hlink>
        <a:srgbClr val="0F56DC"/>
      </a:hlink>
      <a:folHlink>
        <a:srgbClr val="3077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IIS_PHII Theme">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2300</Words>
  <Application>Microsoft Office PowerPoint</Application>
  <PresentationFormat>Widescreen</PresentationFormat>
  <Paragraphs>214</Paragraphs>
  <Slides>27</Slides>
  <Notes>27</Notes>
  <HiddenSlides>2</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27</vt:i4>
      </vt:variant>
    </vt:vector>
  </HeadingPairs>
  <TitlesOfParts>
    <vt:vector size="45" baseType="lpstr">
      <vt:lpstr>Aptos</vt:lpstr>
      <vt:lpstr>Arial</vt:lpstr>
      <vt:lpstr>Barlow</vt:lpstr>
      <vt:lpstr>Barlow Light</vt:lpstr>
      <vt:lpstr>Barlow Medium</vt:lpstr>
      <vt:lpstr>Barlow SemiBold</vt:lpstr>
      <vt:lpstr>Calibri</vt:lpstr>
      <vt:lpstr>Noto Sans Symbols</vt:lpstr>
      <vt:lpstr>NTR</vt:lpstr>
      <vt:lpstr>Open Sans</vt:lpstr>
      <vt:lpstr>Roboto</vt:lpstr>
      <vt:lpstr>Verdana</vt:lpstr>
      <vt:lpstr>Title_Full Image</vt:lpstr>
      <vt:lpstr>Content_Solid Color Slider</vt:lpstr>
      <vt:lpstr>Content_Solid Background</vt:lpstr>
      <vt:lpstr>1_Content_Solid Color Slider</vt:lpstr>
      <vt:lpstr>2_NCEH_ATSDR_combined</vt:lpstr>
      <vt:lpstr>IIS_PHII Theme</vt:lpstr>
      <vt:lpstr>Public Health Informatics Institute (PHII) Overview</vt:lpstr>
      <vt:lpstr>Learning Objectives</vt:lpstr>
      <vt:lpstr>PowerPoint Presentation</vt:lpstr>
      <vt:lpstr>PHII Background</vt:lpstr>
      <vt:lpstr>Core Work Areas</vt:lpstr>
      <vt:lpstr>PHII Partnerships to Support IIS</vt:lpstr>
      <vt:lpstr>Our workstreams</vt:lpstr>
      <vt:lpstr>Workforce Development Resources</vt:lpstr>
      <vt:lpstr>IIS Core Competency Model</vt:lpstr>
      <vt:lpstr>IIS Workforce Classifications Sample Role Descriptions</vt:lpstr>
      <vt:lpstr>PowerPoint Presentation</vt:lpstr>
      <vt:lpstr>IIS Email Course</vt:lpstr>
      <vt:lpstr>PowerPoint Presentation</vt:lpstr>
      <vt:lpstr>PowerPoint Presentation</vt:lpstr>
      <vt:lpstr>PowerPoint Presentation</vt:lpstr>
      <vt:lpstr>PowerPoint Presentation</vt:lpstr>
      <vt:lpstr>PowerPoint Presentation</vt:lpstr>
      <vt:lpstr>PowerPoint Presentation</vt:lpstr>
      <vt:lpstr>Standards and Best Practices</vt:lpstr>
      <vt:lpstr>PowerPoint Presentation</vt:lpstr>
      <vt:lpstr>Transitions Learning Community</vt:lpstr>
      <vt:lpstr>IIS and Data Modernization Initiative</vt:lpstr>
      <vt:lpstr>Strengthen Your Team/IIS </vt:lpstr>
      <vt:lpstr>PowerPoint Presentation</vt:lpstr>
      <vt:lpstr>Activity: Can you identify these PHII resources?</vt:lpstr>
      <vt:lpstr>PowerPoint Presentation</vt:lpstr>
      <vt:lpstr>Questions, Comments,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2026-06-22T17:59:06Z</dcterms:created>
  <dcterms:modified xsi:type="dcterms:W3CDTF">2026-06-22T17:59:14Z</dcterms:modified>
</cp:coreProperties>
</file>