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4" r:id="rId3"/>
    <p:sldMasterId id="2147483690" r:id="rId4"/>
    <p:sldMasterId id="2147483709" r:id="rId5"/>
    <p:sldMasterId id="2147483721" r:id="rId6"/>
  </p:sldMasterIdLst>
  <p:notesMasterIdLst>
    <p:notesMasterId r:id="rId46"/>
  </p:notesMasterIdLst>
  <p:sldIdLst>
    <p:sldId id="257" r:id="rId7"/>
    <p:sldId id="2147482051" r:id="rId8"/>
    <p:sldId id="2147482052" r:id="rId9"/>
    <p:sldId id="2147482053" r:id="rId10"/>
    <p:sldId id="2147482054" r:id="rId11"/>
    <p:sldId id="2147482081" r:id="rId12"/>
    <p:sldId id="2147482056" r:id="rId13"/>
    <p:sldId id="2147482082" r:id="rId14"/>
    <p:sldId id="2147482058" r:id="rId15"/>
    <p:sldId id="2147482059" r:id="rId16"/>
    <p:sldId id="2147482060" r:id="rId17"/>
    <p:sldId id="2147482061" r:id="rId18"/>
    <p:sldId id="2147482062" r:id="rId19"/>
    <p:sldId id="2147482063" r:id="rId20"/>
    <p:sldId id="2147482064" r:id="rId21"/>
    <p:sldId id="2147482083" r:id="rId22"/>
    <p:sldId id="2147482066" r:id="rId23"/>
    <p:sldId id="2147482067" r:id="rId24"/>
    <p:sldId id="2147482084" r:id="rId25"/>
    <p:sldId id="2147482069" r:id="rId26"/>
    <p:sldId id="2147482070" r:id="rId27"/>
    <p:sldId id="2147482071" r:id="rId28"/>
    <p:sldId id="2147482085" r:id="rId29"/>
    <p:sldId id="2147482073" r:id="rId30"/>
    <p:sldId id="2147482074" r:id="rId31"/>
    <p:sldId id="2147482075" r:id="rId32"/>
    <p:sldId id="282" r:id="rId33"/>
    <p:sldId id="283" r:id="rId34"/>
    <p:sldId id="284" r:id="rId35"/>
    <p:sldId id="285" r:id="rId36"/>
    <p:sldId id="286" r:id="rId37"/>
    <p:sldId id="2147482076" r:id="rId38"/>
    <p:sldId id="2147482077" r:id="rId39"/>
    <p:sldId id="2147482078" r:id="rId40"/>
    <p:sldId id="2147482086" r:id="rId41"/>
    <p:sldId id="2147482087" r:id="rId42"/>
    <p:sldId id="292" r:id="rId43"/>
    <p:sldId id="293" r:id="rId44"/>
    <p:sldId id="2147482088"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56" d="100"/>
          <a:sy n="56" d="100"/>
        </p:scale>
        <p:origin x="1000" y="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2A96F7-DB60-4C82-81FC-D927FF906727}"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D93AF-8B3B-42EA-9FE2-684449C08E4C}" type="slidenum">
              <a:rPr lang="en-US" smtClean="0"/>
              <a:t>‹#›</a:t>
            </a:fld>
            <a:endParaRPr lang="en-US"/>
          </a:p>
        </p:txBody>
      </p:sp>
    </p:spTree>
    <p:extLst>
      <p:ext uri="{BB962C8B-B14F-4D97-AF65-F5344CB8AC3E}">
        <p14:creationId xmlns:p14="http://schemas.microsoft.com/office/powerpoint/2010/main" val="2589447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bfa0cd1b5a_0_5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g3bfa0cd1b5a_0_5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bfa0cd1b5a_0_6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g3bfa0cd1b5a_0_6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g3bfa0cd1b5a_0_6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1200" cap="none" spc="0" normalizeH="0" baseline="0" noProof="0">
                <a:ln>
                  <a:noFill/>
                </a:ln>
                <a:solidFill>
                  <a:prstClr val="black"/>
                </a:solidFill>
                <a:effectLst/>
                <a:uLnTx/>
                <a:uFillTx/>
                <a:latin typeface="Barlow Light" pitchFamily="2" charset="77"/>
                <a:ea typeface="+mn-ea"/>
                <a:cs typeface="+mn-cs"/>
              </a:rPr>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t>10</a:t>
            </a:fld>
            <a:endParaRPr kumimoji="0" sz="1200" b="0" i="0" u="none" strike="noStrike" kern="1200" cap="none" spc="0" normalizeH="0" baseline="0" noProof="0">
              <a:ln>
                <a:noFill/>
              </a:ln>
              <a:solidFill>
                <a:prstClr val="black"/>
              </a:solidFill>
              <a:effectLst/>
              <a:uLnTx/>
              <a:uFillTx/>
              <a:latin typeface="Barlow Light" pitchFamily="2" charset="77"/>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bfa0cd1b5a_0_6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MBK</a:t>
            </a:r>
            <a:endParaRPr/>
          </a:p>
          <a:p>
            <a:pPr marL="0" lvl="0" indent="0" algn="l" rtl="0">
              <a:lnSpc>
                <a:spcPct val="100000"/>
              </a:lnSpc>
              <a:spcBef>
                <a:spcPts val="0"/>
              </a:spcBef>
              <a:spcAft>
                <a:spcPts val="0"/>
              </a:spcAft>
              <a:buSzPts val="1400"/>
              <a:buNone/>
            </a:pPr>
            <a:endParaRPr/>
          </a:p>
        </p:txBody>
      </p:sp>
      <p:sp>
        <p:nvSpPr>
          <p:cNvPr id="418" name="Google Shape;418;g3bfa0cd1b5a_0_6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bfa0cd1b5a_0_7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g3bfa0cd1b5a_0_70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MBK</a:t>
            </a:r>
            <a:endParaRPr/>
          </a:p>
          <a:p>
            <a:pPr marL="0" lvl="0" indent="0" algn="l" rtl="0">
              <a:lnSpc>
                <a:spcPct val="100000"/>
              </a:lnSpc>
              <a:spcBef>
                <a:spcPts val="0"/>
              </a:spcBef>
              <a:spcAft>
                <a:spcPts val="0"/>
              </a:spcAft>
              <a:buSzPts val="1400"/>
              <a:buNone/>
            </a:pPr>
            <a:r>
              <a:rPr lang="en">
                <a:solidFill>
                  <a:schemeClr val="dk1"/>
                </a:solidFill>
              </a:rPr>
              <a:t>Congress has over the years established “floors” in a number of area that impact public health and immunization data sharing. As IPMs and IIS managers, you need to understand what these laws do and don’t allow so you know whether your policies and procedures are meeting these floors. </a:t>
            </a:r>
            <a:endParaRPr>
              <a:solidFill>
                <a:schemeClr val="dk1"/>
              </a:solidFill>
            </a:endParaRPr>
          </a:p>
          <a:p>
            <a:pPr marL="0" lvl="0" indent="0" algn="l" rtl="0">
              <a:lnSpc>
                <a:spcPct val="100000"/>
              </a:lnSpc>
              <a:spcBef>
                <a:spcPts val="0"/>
              </a:spcBef>
              <a:spcAft>
                <a:spcPts val="0"/>
              </a:spcAft>
              <a:buSzPts val="1400"/>
              <a:buNone/>
            </a:pPr>
            <a:endParaRPr>
              <a:solidFill>
                <a:schemeClr val="dk1"/>
              </a:solidFill>
            </a:endParaRPr>
          </a:p>
          <a:p>
            <a:pPr marL="0" lvl="0" indent="0" algn="l" rtl="0">
              <a:lnSpc>
                <a:spcPct val="100000"/>
              </a:lnSpc>
              <a:spcBef>
                <a:spcPts val="0"/>
              </a:spcBef>
              <a:spcAft>
                <a:spcPts val="0"/>
              </a:spcAft>
              <a:buSzPts val="1400"/>
              <a:buNone/>
            </a:pPr>
            <a:r>
              <a:rPr lang="en">
                <a:solidFill>
                  <a:schemeClr val="dk1"/>
                </a:solidFill>
              </a:rPr>
              <a:t>We won’t spend time on these today but if you are unfamiliar with these three federal laws and the rules associated with them, check in with your privacy officer and they can provide more specific information for your health department, such as whether you are a covered entity or hybrid under HIPAA.</a:t>
            </a:r>
            <a:endParaRPr>
              <a:solidFill>
                <a:schemeClr val="dk1"/>
              </a:solidFill>
            </a:endParaRPr>
          </a:p>
          <a:p>
            <a:pPr marL="0" lvl="0" indent="0" algn="l" rtl="0">
              <a:lnSpc>
                <a:spcPct val="100000"/>
              </a:lnSpc>
              <a:spcBef>
                <a:spcPts val="0"/>
              </a:spcBef>
              <a:spcAft>
                <a:spcPts val="0"/>
              </a:spcAft>
              <a:buSzPts val="1400"/>
              <a:buNone/>
            </a:pPr>
            <a:r>
              <a:rPr lang="en">
                <a:solidFill>
                  <a:schemeClr val="dk1"/>
                </a:solidFill>
              </a:rPr>
              <a:t>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bfa0cd1b5a_0_7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MBK</a:t>
            </a:r>
            <a:endParaRPr/>
          </a:p>
          <a:p>
            <a:pPr marL="0" lvl="0" indent="0" algn="l" rtl="0">
              <a:lnSpc>
                <a:spcPct val="100000"/>
              </a:lnSpc>
              <a:spcBef>
                <a:spcPts val="0"/>
              </a:spcBef>
              <a:spcAft>
                <a:spcPts val="0"/>
              </a:spcAft>
              <a:buSzPts val="1400"/>
              <a:buNone/>
            </a:pPr>
            <a:r>
              <a:rPr lang="en"/>
              <a:t>Quirky and inefficient reality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Debating the role of PH - </a:t>
            </a:r>
            <a:endParaRPr/>
          </a:p>
          <a:p>
            <a:pPr marL="0" lvl="0" indent="0" algn="l" rtl="0">
              <a:lnSpc>
                <a:spcPct val="100000"/>
              </a:lnSpc>
              <a:spcBef>
                <a:spcPts val="0"/>
              </a:spcBef>
              <a:spcAft>
                <a:spcPts val="0"/>
              </a:spcAft>
              <a:buSzPts val="1400"/>
              <a:buNone/>
            </a:pPr>
            <a:r>
              <a:rPr lang="en"/>
              <a:t>	Increased consent rules</a:t>
            </a:r>
            <a:endParaRPr/>
          </a:p>
          <a:p>
            <a:pPr marL="0" lvl="0" indent="0" algn="l" rtl="0">
              <a:lnSpc>
                <a:spcPct val="100000"/>
              </a:lnSpc>
              <a:spcBef>
                <a:spcPts val="0"/>
              </a:spcBef>
              <a:spcAft>
                <a:spcPts val="0"/>
              </a:spcAft>
              <a:buSzPts val="1400"/>
              <a:buNone/>
            </a:pPr>
            <a:r>
              <a:rPr lang="en"/>
              <a:t>	Rolling back school mandates</a:t>
            </a:r>
            <a:endParaRPr/>
          </a:p>
          <a:p>
            <a:pPr marL="0" lvl="0" indent="0" algn="l" rtl="0">
              <a:lnSpc>
                <a:spcPct val="100000"/>
              </a:lnSpc>
              <a:spcBef>
                <a:spcPts val="0"/>
              </a:spcBef>
              <a:spcAft>
                <a:spcPts val="0"/>
              </a:spcAft>
              <a:buSzPts val="1400"/>
              <a:buNone/>
            </a:pPr>
            <a:r>
              <a:rPr lang="en"/>
              <a:t>	Modifying data shared with federal partenrs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Question for group: What does it mean to you? As a manager and leader, in the middle between goal of standardization and uniformity and the political realities of states’ rights. </a:t>
            </a:r>
            <a:endParaRPr/>
          </a:p>
        </p:txBody>
      </p:sp>
      <p:sp>
        <p:nvSpPr>
          <p:cNvPr id="433" name="Google Shape;433;g3bfa0cd1b5a_0_7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bfa0cd1b5a_0_7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g3bfa0cd1b5a_0_7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g3bfa0cd1b5a_0_7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1200" cap="none" spc="0" normalizeH="0" baseline="0" noProof="0">
                <a:ln>
                  <a:noFill/>
                </a:ln>
                <a:solidFill>
                  <a:prstClr val="black"/>
                </a:solidFill>
                <a:effectLst/>
                <a:uLnTx/>
                <a:uFillTx/>
                <a:latin typeface="Barlow Light" pitchFamily="2" charset="77"/>
                <a:ea typeface="+mn-ea"/>
                <a:cs typeface="+mn-cs"/>
              </a:rPr>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t>14</a:t>
            </a:fld>
            <a:endParaRPr kumimoji="0" sz="1200" b="0" i="0" u="none" strike="noStrike" kern="1200" cap="none" spc="0" normalizeH="0" baseline="0" noProof="0">
              <a:ln>
                <a:noFill/>
              </a:ln>
              <a:solidFill>
                <a:prstClr val="black"/>
              </a:solidFill>
              <a:effectLst/>
              <a:uLnTx/>
              <a:uFillTx/>
              <a:latin typeface="Barlow Light" pitchFamily="2" charset="77"/>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bfa0cd1b5a_0_7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Beth</a:t>
            </a:r>
            <a:endParaRPr/>
          </a:p>
          <a:p>
            <a:pPr marL="0" lvl="0" indent="0" algn="l" rtl="0">
              <a:lnSpc>
                <a:spcPct val="100000"/>
              </a:lnSpc>
              <a:spcBef>
                <a:spcPts val="0"/>
              </a:spcBef>
              <a:spcAft>
                <a:spcPts val="0"/>
              </a:spcAft>
              <a:buSzPts val="1400"/>
              <a:buNone/>
            </a:pPr>
            <a:endParaRPr/>
          </a:p>
        </p:txBody>
      </p:sp>
      <p:sp>
        <p:nvSpPr>
          <p:cNvPr id="446" name="Google Shape;446;g3bfa0cd1b5a_0_7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bfa0cd1b5a_0_7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Beth</a:t>
            </a:r>
            <a:endParaRPr/>
          </a:p>
          <a:p>
            <a:pPr marL="0" lvl="0" indent="0" algn="l" rtl="0">
              <a:lnSpc>
                <a:spcPct val="100000"/>
              </a:lnSpc>
              <a:spcBef>
                <a:spcPts val="0"/>
              </a:spcBef>
              <a:spcAft>
                <a:spcPts val="0"/>
              </a:spcAft>
              <a:buSzPts val="1400"/>
              <a:buNone/>
            </a:pPr>
            <a:r>
              <a:rPr lang="en"/>
              <a:t>Jurisdictional-level laws or ordinances are, of course, much more specific to immunizations and IIS.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Data sharing: Consent required? Share for research purposes? With Medicaid? Media?</a:t>
            </a:r>
            <a:endParaRPr/>
          </a:p>
          <a:p>
            <a:pPr marL="0" lvl="0" indent="0" algn="l" rtl="0">
              <a:lnSpc>
                <a:spcPct val="100000"/>
              </a:lnSpc>
              <a:spcBef>
                <a:spcPts val="0"/>
              </a:spcBef>
              <a:spcAft>
                <a:spcPts val="0"/>
              </a:spcAft>
              <a:buSzPts val="1400"/>
              <a:buNone/>
            </a:pPr>
            <a:r>
              <a:rPr lang="en"/>
              <a:t>Not only the board strokes but the nuances  -- overarching government data practices law.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Not every IIS has specific enabling legislation that authorized the health department to create an IIS. Not necessary but can certainly be useful to have the most relevant provisions n one law. </a:t>
            </a:r>
            <a:endParaRPr/>
          </a:p>
          <a:p>
            <a:pPr marL="0" lvl="0" indent="0" algn="l" rtl="0">
              <a:lnSpc>
                <a:spcPct val="100000"/>
              </a:lnSpc>
              <a:spcBef>
                <a:spcPts val="0"/>
              </a:spcBef>
              <a:spcAft>
                <a:spcPts val="0"/>
              </a:spcAft>
              <a:buSzPts val="1400"/>
              <a:buNone/>
            </a:pPr>
            <a:r>
              <a:rPr lang="en" b="1"/>
              <a:t>Who has enabling legislation for their IIS? Appropriations?</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
              <a:t>Opt in/out and childhood or lifespan are two other very common areas.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 To tell us more, I’ll hand the floor over to Beth Cox with CDC, and she’ll walk us through what the current landscape looks like. </a:t>
            </a:r>
            <a:endParaRPr/>
          </a:p>
        </p:txBody>
      </p:sp>
      <p:sp>
        <p:nvSpPr>
          <p:cNvPr id="455" name="Google Shape;455;g3bfa0cd1b5a_0_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bfa0cd1b5a_0_7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Beth</a:t>
            </a:r>
            <a:endParaRPr/>
          </a:p>
        </p:txBody>
      </p:sp>
      <p:sp>
        <p:nvSpPr>
          <p:cNvPr id="465" name="Google Shape;465;g3bfa0cd1b5a_0_7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3bfa0cd1b5a_0_7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5" name="Google Shape;475;g3bfa0cd1b5a_0_7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Beth</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bfa0cd1b5a_0_7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g3bfa0cd1b5a_0_7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Beth</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bfa0cd1b5a_0_6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MBK</a:t>
            </a:r>
            <a:endParaRPr/>
          </a:p>
        </p:txBody>
      </p:sp>
      <p:sp>
        <p:nvSpPr>
          <p:cNvPr id="318" name="Google Shape;318;g3bfa0cd1b5a_0_6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3bfa0cd1b5a_0_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g3bfa0cd1b5a_0_78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Beth</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de9e14bc3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g3de9e14bc3f_0_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Beth</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bfa0cd1b5a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1" name="Google Shape;501;g3bfa0cd1b5a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1400"/>
              <a:buNone/>
            </a:pPr>
            <a:r>
              <a:rPr lang="en" sz="1800"/>
              <a:t>Beth</a:t>
            </a:r>
            <a:endParaRPr sz="1800"/>
          </a:p>
          <a:p>
            <a:pPr marL="457200" lvl="0" indent="0" algn="l" rtl="0">
              <a:lnSpc>
                <a:spcPct val="100000"/>
              </a:lnSpc>
              <a:spcBef>
                <a:spcPts val="1000"/>
              </a:spcBef>
              <a:spcAft>
                <a:spcPts val="0"/>
              </a:spcAft>
              <a:buSzPts val="1400"/>
              <a:buNone/>
            </a:pPr>
            <a:endParaRPr sz="1800"/>
          </a:p>
          <a:p>
            <a:pPr marL="609600" lvl="0" indent="-419100" algn="l" rtl="0">
              <a:lnSpc>
                <a:spcPct val="100000"/>
              </a:lnSpc>
              <a:spcBef>
                <a:spcPts val="1000"/>
              </a:spcBef>
              <a:spcAft>
                <a:spcPts val="0"/>
              </a:spcAft>
              <a:buSzPts val="1800"/>
              <a:buChar char="•"/>
            </a:pPr>
            <a:r>
              <a:rPr lang="en" sz="1800"/>
              <a:t>Inter-jurisdictional exchange is called out as an IIS Functional Standard (#22)</a:t>
            </a:r>
            <a:endParaRPr sz="1800"/>
          </a:p>
          <a:p>
            <a:pPr marL="609600" lvl="0" indent="-438150" algn="l" rtl="0">
              <a:lnSpc>
                <a:spcPct val="100000"/>
              </a:lnSpc>
              <a:spcBef>
                <a:spcPts val="0"/>
              </a:spcBef>
              <a:spcAft>
                <a:spcPts val="0"/>
              </a:spcAft>
              <a:buSzPts val="2100"/>
              <a:buChar char="•"/>
            </a:pPr>
            <a:r>
              <a:rPr lang="en" sz="2100"/>
              <a:t>Sharing across state lines exposes quirks in current patchwork of immunization data sharing laws</a:t>
            </a:r>
            <a:endParaRPr sz="100"/>
          </a:p>
          <a:p>
            <a:pPr marL="609600" lvl="0" indent="-438150" algn="l" rtl="0">
              <a:lnSpc>
                <a:spcPct val="100000"/>
              </a:lnSpc>
              <a:spcBef>
                <a:spcPts val="0"/>
              </a:spcBef>
              <a:spcAft>
                <a:spcPts val="0"/>
              </a:spcAft>
              <a:buSzPts val="2100"/>
              <a:buChar char="•"/>
            </a:pPr>
            <a:r>
              <a:rPr lang="en" sz="2100"/>
              <a:t>IZ Gateway: Goals of facilitating multi-state data partner submissions and inter-jurisdictional exchange</a:t>
            </a:r>
            <a:endParaRPr sz="1600"/>
          </a:p>
          <a:p>
            <a:pPr marL="1219200" marR="0" lvl="1" indent="-368300" algn="l" rtl="0">
              <a:lnSpc>
                <a:spcPct val="100000"/>
              </a:lnSpc>
              <a:spcBef>
                <a:spcPts val="0"/>
              </a:spcBef>
              <a:spcAft>
                <a:spcPts val="0"/>
              </a:spcAft>
              <a:buSzPts val="1000"/>
              <a:buChar char="•"/>
            </a:pPr>
            <a:r>
              <a:rPr lang="en" sz="1600"/>
              <a:t>Good example of how the legal and policy issues can be as complex as the technical ones!</a:t>
            </a:r>
            <a:endParaRPr sz="100"/>
          </a:p>
        </p:txBody>
      </p:sp>
      <p:sp>
        <p:nvSpPr>
          <p:cNvPr id="502" name="Google Shape;502;g3bfa0cd1b5a_0_7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1200" cap="none" spc="0" normalizeH="0" baseline="0" noProof="0">
                <a:ln>
                  <a:noFill/>
                </a:ln>
                <a:solidFill>
                  <a:prstClr val="black"/>
                </a:solidFill>
                <a:effectLst/>
                <a:uLnTx/>
                <a:uFillTx/>
                <a:latin typeface="Barlow Light" pitchFamily="2" charset="77"/>
                <a:ea typeface="+mn-ea"/>
                <a:cs typeface="+mn-cs"/>
              </a:rPr>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t>22</a:t>
            </a:fld>
            <a:endParaRPr kumimoji="0" sz="1200" b="0" i="0" u="none" strike="noStrike" kern="1200" cap="none" spc="0" normalizeH="0" baseline="0" noProof="0">
              <a:ln>
                <a:noFill/>
              </a:ln>
              <a:solidFill>
                <a:prstClr val="black"/>
              </a:solidFill>
              <a:effectLst/>
              <a:uLnTx/>
              <a:uFillTx/>
              <a:latin typeface="Barlow Light" pitchFamily="2" charset="77"/>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bfa0cd1b5a_0_7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a:t>Beth</a:t>
            </a:r>
            <a:endParaRPr/>
          </a:p>
          <a:p>
            <a:pPr marL="0" lvl="0" indent="0" algn="l" rtl="0">
              <a:lnSpc>
                <a:spcPct val="100000"/>
              </a:lnSpc>
              <a:spcBef>
                <a:spcPts val="0"/>
              </a:spcBef>
              <a:spcAft>
                <a:spcPts val="0"/>
              </a:spcAft>
              <a:buClr>
                <a:schemeClr val="dk1"/>
              </a:buClr>
              <a:buSzPts val="1100"/>
              <a:buFont typeface="Arial"/>
              <a:buNone/>
            </a:pPr>
            <a:r>
              <a:rPr lang="en"/>
              <a:t>3 possible outcomes, two not great.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You may get what you want: Good for you! A sign you did the prep work of lining up supporters, etc.</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The bill may fail and you get nothing: Better to have the author pull the bill than suffer defeat on the florr.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The legislature may change what you propose so you only get some or none of what you want, and you may have to live with conditions you don’t want (e.g., an opt-in requirement)</a:t>
            </a:r>
            <a:endParaRPr/>
          </a:p>
          <a:p>
            <a:pPr marL="0" lvl="0" indent="457200" algn="l" rtl="0">
              <a:lnSpc>
                <a:spcPct val="100000"/>
              </a:lnSpc>
              <a:spcBef>
                <a:spcPts val="0"/>
              </a:spcBef>
              <a:spcAft>
                <a:spcPts val="0"/>
              </a:spcAft>
              <a:buClr>
                <a:schemeClr val="dk1"/>
              </a:buClr>
              <a:buSzPts val="1100"/>
              <a:buFont typeface="Arial"/>
              <a:buNone/>
            </a:pPr>
            <a:r>
              <a:rPr lang="en"/>
              <a:t>The worst case. Again better to pull the bill </a:t>
            </a:r>
            <a:endParaRPr/>
          </a:p>
          <a:p>
            <a:pPr marL="0" lvl="0" indent="457200" algn="l" rtl="0">
              <a:lnSpc>
                <a:spcPct val="100000"/>
              </a:lnSpc>
              <a:spcBef>
                <a:spcPts val="0"/>
              </a:spcBef>
              <a:spcAft>
                <a:spcPts val="0"/>
              </a:spcAft>
              <a:buClr>
                <a:schemeClr val="dk1"/>
              </a:buClr>
              <a:buSzPts val="1100"/>
              <a:buFont typeface="Arial"/>
              <a:buNone/>
            </a:pPr>
            <a:r>
              <a:rPr lang="en"/>
              <a:t>That being said, there may be very good reasons you want to change your law, or at least begin exploring the landscape</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b="1"/>
              <a:t>Privacy is the Achilles heel of IIS! Never, ever, underestimate </a:t>
            </a:r>
            <a:endParaRPr b="1"/>
          </a:p>
          <a:p>
            <a:pPr marL="0" lvl="0" indent="0" algn="l" rtl="0">
              <a:lnSpc>
                <a:spcPct val="100000"/>
              </a:lnSpc>
              <a:spcBef>
                <a:spcPts val="0"/>
              </a:spcBef>
              <a:spcAft>
                <a:spcPts val="0"/>
              </a:spcAft>
              <a:buSzPts val="1400"/>
              <a:buNone/>
            </a:pPr>
            <a:endParaRPr/>
          </a:p>
        </p:txBody>
      </p:sp>
      <p:sp>
        <p:nvSpPr>
          <p:cNvPr id="508" name="Google Shape;508;g3bfa0cd1b5a_0_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bfa0cd1b5a_0_8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g3bfa0cd1b5a_0_80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
              <a:t>Beth</a:t>
            </a:r>
            <a:endParaRPr/>
          </a:p>
          <a:p>
            <a:pPr marL="0" lvl="0" indent="0" algn="l" rtl="0">
              <a:lnSpc>
                <a:spcPct val="100000"/>
              </a:lnSpc>
              <a:spcBef>
                <a:spcPts val="0"/>
              </a:spcBef>
              <a:spcAft>
                <a:spcPts val="0"/>
              </a:spcAft>
              <a:buClr>
                <a:schemeClr val="dk1"/>
              </a:buClr>
              <a:buSzPts val="1400"/>
              <a:buFont typeface="Arial"/>
              <a:buNone/>
            </a:pPr>
            <a:r>
              <a:rPr lang="en"/>
              <a:t>Discuss at tables and share thoughts in large group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bfa0cd1b5a_0_8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g3bfa0cd1b5a_0_8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Beth</a:t>
            </a:r>
            <a:endParaRPr/>
          </a:p>
          <a:p>
            <a:pPr marL="0" lvl="0" indent="0" algn="l" rtl="0">
              <a:lnSpc>
                <a:spcPct val="100000"/>
              </a:lnSpc>
              <a:spcBef>
                <a:spcPts val="0"/>
              </a:spcBef>
              <a:spcAft>
                <a:spcPts val="0"/>
              </a:spcAft>
              <a:buSzPts val="1400"/>
              <a:buNone/>
            </a:pPr>
            <a:r>
              <a:rPr lang="en"/>
              <a:t>Consider asking for a contribution from the AIRA perspective here, and asking if an AIM representative wants to share from the AIM perspective as well.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Then hand off to Mary Beth</a:t>
            </a:r>
            <a:endParaRPr/>
          </a:p>
        </p:txBody>
      </p:sp>
      <p:sp>
        <p:nvSpPr>
          <p:cNvPr id="527" name="Google Shape;527;g3bfa0cd1b5a_0_8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1200" cap="none" spc="0" normalizeH="0" baseline="0" noProof="0">
                <a:ln>
                  <a:noFill/>
                </a:ln>
                <a:solidFill>
                  <a:prstClr val="black"/>
                </a:solidFill>
                <a:effectLst/>
                <a:uLnTx/>
                <a:uFillTx/>
                <a:latin typeface="Barlow Light" pitchFamily="2" charset="77"/>
                <a:ea typeface="+mn-ea"/>
                <a:cs typeface="+mn-cs"/>
              </a:rPr>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t>25</a:t>
            </a:fld>
            <a:endParaRPr kumimoji="0" sz="1200" b="0" i="0" u="none" strike="noStrike" kern="1200" cap="none" spc="0" normalizeH="0" baseline="0" noProof="0">
              <a:ln>
                <a:noFill/>
              </a:ln>
              <a:solidFill>
                <a:prstClr val="black"/>
              </a:solidFill>
              <a:effectLst/>
              <a:uLnTx/>
              <a:uFillTx/>
              <a:latin typeface="Barlow Light" pitchFamily="2" charset="77"/>
              <a:ea typeface="+mn-ea"/>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bfa0cd1b5a_0_8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t>Mary Beth </a:t>
            </a:r>
            <a:endParaRPr/>
          </a:p>
          <a:p>
            <a:pPr marL="0" lvl="0" indent="0" algn="l" rtl="0">
              <a:lnSpc>
                <a:spcPct val="115000"/>
              </a:lnSpc>
              <a:spcBef>
                <a:spcPts val="0"/>
              </a:spcBef>
              <a:spcAft>
                <a:spcPts val="0"/>
              </a:spcAft>
              <a:buSzPts val="1100"/>
              <a:buNone/>
            </a:pPr>
            <a:r>
              <a:rPr lang="en"/>
              <a:t>So now we are going to talk about the impact of IIS related policies from a technical and programmatic perspective.  </a:t>
            </a:r>
            <a:endParaRPr/>
          </a:p>
        </p:txBody>
      </p:sp>
      <p:sp>
        <p:nvSpPr>
          <p:cNvPr id="533" name="Google Shape;533;g3bfa0cd1b5a_0_8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bfa0cd1b5a_0_8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2" name="Google Shape;542;g3bfa0cd1b5a_0_8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Mary Beth</a:t>
            </a:r>
            <a:endParaRPr/>
          </a:p>
          <a:p>
            <a:pPr marL="0" lvl="0" indent="0" algn="l" rtl="0">
              <a:lnSpc>
                <a:spcPct val="100000"/>
              </a:lnSpc>
              <a:spcBef>
                <a:spcPts val="0"/>
              </a:spcBef>
              <a:spcAft>
                <a:spcPts val="0"/>
              </a:spcAft>
              <a:buSzPts val="1400"/>
              <a:buNone/>
            </a:pPr>
            <a:r>
              <a:rPr lang="en"/>
              <a:t>Policies can be grounded in rules/regulations/laws or independent of them but they cannot be in conflict with law or rule.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Ideally, every policy at the program level should have a procedure attached to it: this promotes </a:t>
            </a:r>
            <a:r>
              <a:rPr lang="en" b="1"/>
              <a:t>consistent, uniform implementation. </a:t>
            </a:r>
            <a:r>
              <a:rPr lang="en"/>
              <a:t>You would want it to be clear enough that someone new could pick up and complete the related tasks.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b="1"/>
              <a:t>This is the area you control, are responsible for, and accountable for. </a:t>
            </a:r>
            <a:endParaRPr b="1"/>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cdbbae39f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3cdbbae39f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ChatGPT is a form of Conversational AI powered by large language models and transformer-based deep learning. In capability terms, it is considered Narrow (or Weak) AI, designed to perform specific tasks rather than general human-level reasoning.</a:t>
            </a:r>
            <a:endParaRPr/>
          </a:p>
          <a:p>
            <a:pPr marL="0" lvl="0" indent="0" algn="l" rtl="0">
              <a:spcBef>
                <a:spcPts val="0"/>
              </a:spcBef>
              <a:spcAft>
                <a:spcPts val="0"/>
              </a:spcAft>
              <a:buNone/>
            </a:pPr>
            <a:endParaRPr/>
          </a:p>
          <a:p>
            <a:pPr marL="0" lvl="0" indent="0" algn="l" rtl="0">
              <a:spcBef>
                <a:spcPts val="0"/>
              </a:spcBef>
              <a:spcAft>
                <a:spcPts val="0"/>
              </a:spcAft>
              <a:buNone/>
            </a:pPr>
            <a:r>
              <a:rPr lang="en"/>
              <a:t>What’s the difference between Generative AI and Predictive AI?</a:t>
            </a:r>
            <a:endParaRPr/>
          </a:p>
          <a:p>
            <a:pPr marL="0" lvl="0" indent="0" algn="l" rtl="0">
              <a:spcBef>
                <a:spcPts val="0"/>
              </a:spcBef>
              <a:spcAft>
                <a:spcPts val="0"/>
              </a:spcAft>
              <a:buNone/>
            </a:pPr>
            <a:r>
              <a:rPr lang="en"/>
              <a:t>Generative AI creates new content such as text, images, audio, video, and code.</a:t>
            </a:r>
            <a:endParaRPr/>
          </a:p>
          <a:p>
            <a:pPr marL="0" lvl="0" indent="0" algn="l" rtl="0">
              <a:spcBef>
                <a:spcPts val="0"/>
              </a:spcBef>
              <a:spcAft>
                <a:spcPts val="0"/>
              </a:spcAft>
              <a:buNone/>
            </a:pPr>
            <a:r>
              <a:rPr lang="en"/>
              <a:t>Predictive AI analyzes historical data to forecast future outcomes, trends, or behaviors.</a:t>
            </a:r>
            <a:endParaRPr/>
          </a:p>
          <a:p>
            <a:pPr marL="0" lvl="0" indent="0" algn="l" rtl="0">
              <a:spcBef>
                <a:spcPts val="0"/>
              </a:spcBef>
              <a:spcAft>
                <a:spcPts val="0"/>
              </a:spcAft>
              <a:buNone/>
            </a:pPr>
            <a:endParaRPr/>
          </a:p>
          <a:p>
            <a:pPr marL="0" lvl="0" indent="0" algn="l" rtl="0">
              <a:spcBef>
                <a:spcPts val="0"/>
              </a:spcBef>
              <a:spcAft>
                <a:spcPts val="0"/>
              </a:spcAft>
              <a:buNone/>
            </a:pPr>
            <a:r>
              <a:rPr lang="en"/>
              <a:t>What is multimodal AI?</a:t>
            </a:r>
            <a:endParaRPr/>
          </a:p>
          <a:p>
            <a:pPr marL="0" lvl="0" indent="0" algn="l" rtl="0">
              <a:spcBef>
                <a:spcPts val="0"/>
              </a:spcBef>
              <a:spcAft>
                <a:spcPts val="0"/>
              </a:spcAft>
              <a:buNone/>
            </a:pPr>
            <a:r>
              <a:rPr lang="en"/>
              <a:t>Multimodal AI refers to models that can understand and generate multiple types of data simultaneously, including text, images, audio, and video. These systems can combine inputs across formats to produce more contextual and accurate outputs.</a:t>
            </a:r>
            <a:endParaRPr/>
          </a:p>
          <a:p>
            <a:pPr marL="0" lvl="0" indent="0" algn="l" rtl="0">
              <a:spcBef>
                <a:spcPts val="0"/>
              </a:spcBef>
              <a:spcAft>
                <a:spcPts val="0"/>
              </a:spcAft>
              <a:buNone/>
            </a:pPr>
            <a:endParaRPr/>
          </a:p>
          <a:p>
            <a:pPr marL="0" lvl="0" indent="0" algn="l" rtl="0">
              <a:spcBef>
                <a:spcPts val="0"/>
              </a:spcBef>
              <a:spcAft>
                <a:spcPts val="0"/>
              </a:spcAft>
              <a:buNone/>
            </a:pPr>
            <a:r>
              <a:rPr lang="en"/>
              <a:t>What type of AI is best for workplace automation?</a:t>
            </a:r>
            <a:endParaRPr/>
          </a:p>
          <a:p>
            <a:pPr marL="0" lvl="0" indent="0" algn="l" rtl="0">
              <a:spcBef>
                <a:spcPts val="0"/>
              </a:spcBef>
              <a:spcAft>
                <a:spcPts val="0"/>
              </a:spcAft>
              <a:buNone/>
            </a:pPr>
            <a:r>
              <a:rPr lang="en"/>
              <a:t>For workflow automation, organizations typically use a combination of Assistive AI and emerging Agentic AI. Assistive AI supports tasks such as routing, summarizing, and recommending, while agentic systems can plan and execute multi-step activities with limited human input.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3d7c1f425d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3d7c1f425d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bfa0cd1b5a_0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4" name="Google Shape;324;g3bfa0cd1b5a_0_6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MBK</a:t>
            </a:r>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We’ll briefly review the landscape of laws and policies in the U.S, touching on why laws vary so much but in what areas there are a lot of similarity.</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We’ll spend a fair bit in discussing as a group 2 very recent policy areas related to sharing IIS data: how they are playing out for you and what you are learning about your laws and policies that either enable or inhibit these new use cases for data sharing. </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a:t>Please feel free to ask questions as they arise. </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dccc7ce40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dccc7ce40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Clr>
                <a:schemeClr val="dk1"/>
              </a:buClr>
              <a:buSzPts val="1100"/>
              <a:buFont typeface="Arial"/>
              <a:buNone/>
            </a:pPr>
            <a:r>
              <a:rPr lang="en" sz="1300">
                <a:solidFill>
                  <a:schemeClr val="dk1"/>
                </a:solidFill>
              </a:rPr>
              <a:t>•Operationally, this reverts formal recommendations to an earlier ACIP schedule (June 2025), but this creates issues with flu, etc.</a:t>
            </a:r>
            <a:endParaRPr sz="100"/>
          </a:p>
          <a:p>
            <a:pPr marL="12700" lvl="0" indent="0" algn="l" rtl="0">
              <a:lnSpc>
                <a:spcPct val="90000"/>
              </a:lnSpc>
              <a:spcBef>
                <a:spcPts val="500"/>
              </a:spcBef>
              <a:spcAft>
                <a:spcPts val="0"/>
              </a:spcAft>
              <a:buClr>
                <a:schemeClr val="dk1"/>
              </a:buClr>
              <a:buSzPts val="1100"/>
              <a:buFont typeface="Arial"/>
              <a:buNone/>
            </a:pPr>
            <a:r>
              <a:rPr lang="en" sz="1300">
                <a:solidFill>
                  <a:schemeClr val="dk1"/>
                </a:solidFill>
              </a:rPr>
              <a:t>•It is still unclear whether the Administration will appeal – they likely have up to 60 days to declare the decision</a:t>
            </a:r>
            <a:endParaRPr sz="1300">
              <a:solidFill>
                <a:schemeClr val="dk1"/>
              </a:solidFill>
            </a:endParaRPr>
          </a:p>
          <a:p>
            <a:pPr marL="12700" lvl="0" indent="0" algn="l" rtl="0">
              <a:lnSpc>
                <a:spcPct val="90000"/>
              </a:lnSpc>
              <a:spcBef>
                <a:spcPts val="500"/>
              </a:spcBef>
              <a:spcAft>
                <a:spcPts val="0"/>
              </a:spcAft>
              <a:buClr>
                <a:schemeClr val="dk1"/>
              </a:buClr>
              <a:buSzPts val="1100"/>
              <a:buFont typeface="Arial"/>
              <a:buNone/>
            </a:pPr>
            <a:r>
              <a:rPr lang="en" sz="1300">
                <a:solidFill>
                  <a:schemeClr val="dk1"/>
                </a:solidFill>
              </a:rPr>
              <a:t>•Meanwhile, immunization schedules are now available from at least seven other recommending bodies (AAP, ACOG, etc.)</a:t>
            </a:r>
            <a:endParaRPr sz="4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bfa0cd1b5a_0_8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Mary Beth</a:t>
            </a:r>
            <a:endParaRPr/>
          </a:p>
        </p:txBody>
      </p:sp>
      <p:sp>
        <p:nvSpPr>
          <p:cNvPr id="569" name="Google Shape;569;g3bfa0cd1b5a_0_8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bfa0cd1b5a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5" name="Google Shape;575;g3bfa0cd1b5a_0_8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sz="1100">
                <a:solidFill>
                  <a:srgbClr val="000000"/>
                </a:solidFill>
                <a:latin typeface="Arial"/>
                <a:ea typeface="Arial"/>
                <a:cs typeface="Arial"/>
                <a:sym typeface="Arial"/>
              </a:rPr>
              <a:t>Mary Beth</a:t>
            </a:r>
            <a:endParaRPr sz="1100">
              <a:solidFill>
                <a:srgbClr val="000000"/>
              </a:solidFill>
              <a:latin typeface="Arial"/>
              <a:ea typeface="Arial"/>
              <a:cs typeface="Arial"/>
              <a:sym typeface="Arial"/>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It is critical to maintain documentation, tracking, and updating, of SOPs for a variety of reasons</a:t>
            </a:r>
            <a:endParaRPr/>
          </a:p>
          <a:p>
            <a:pPr marL="914400" lvl="1" indent="-228600" algn="l" rtl="0">
              <a:lnSpc>
                <a:spcPct val="100000"/>
              </a:lnSpc>
              <a:spcBef>
                <a:spcPts val="0"/>
              </a:spcBef>
              <a:spcAft>
                <a:spcPts val="0"/>
              </a:spcAft>
              <a:buSzPts val="1100"/>
              <a:buNone/>
            </a:pPr>
            <a:r>
              <a:rPr lang="en" b="0" i="0" u="none" strike="noStrike" cap="none">
                <a:solidFill>
                  <a:srgbClr val="000000"/>
                </a:solidFill>
                <a:latin typeface="Arial"/>
                <a:ea typeface="Arial"/>
                <a:cs typeface="Arial"/>
                <a:sym typeface="Arial"/>
              </a:rPr>
              <a:t>Have group brainstorm on reasons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bfa0cd1b5a_0_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1" name="Google Shape;581;g3bfa0cd1b5a_0_8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r>
              <a:rPr lang="en"/>
              <a:t>Mary Beth</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3bfa0cd1b5a_0_8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Mary Beth</a:t>
            </a:r>
            <a:endParaRPr/>
          </a:p>
        </p:txBody>
      </p:sp>
      <p:sp>
        <p:nvSpPr>
          <p:cNvPr id="587" name="Google Shape;587;g3bfa0cd1b5a_0_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3bfa0cd1b5a_0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3" name="Google Shape;593;g3bfa0cd1b5a_0_8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r>
              <a:rPr lang="en"/>
              <a:t>Mary Beth</a:t>
            </a:r>
            <a:endParaRPr/>
          </a:p>
          <a:p>
            <a:pPr marL="457200" lvl="0" indent="-228600" algn="l" rtl="0">
              <a:lnSpc>
                <a:spcPct val="100000"/>
              </a:lnSpc>
              <a:spcBef>
                <a:spcPts val="0"/>
              </a:spcBef>
              <a:spcAft>
                <a:spcPts val="0"/>
              </a:spcAft>
              <a:buSzPts val="1100"/>
              <a:buNone/>
            </a:pPr>
            <a:r>
              <a:rPr lang="en"/>
              <a:t>Both of these are available on the PHII website, and can easily be downloaded and personalized for your jurisdiction. </a:t>
            </a:r>
            <a:endParaRPr/>
          </a:p>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r>
              <a:rPr lang="en"/>
              <a:t>Having the tracking tool lets you share the responsibility for updating. </a:t>
            </a:r>
            <a:endParaRPr/>
          </a:p>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r>
              <a:rPr lang="en"/>
              <a:t>Hand back to Beth…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3bfa0cd1b5a_0_8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g3bfa0cd1b5a_0_861:notes"/>
          <p:cNvSpPr txBox="1">
            <a:spLocks noGrp="1"/>
          </p:cNvSpPr>
          <p:nvPr>
            <p:ph type="body" idx="1"/>
          </p:nvPr>
        </p:nvSpPr>
        <p:spPr>
          <a:xfrm>
            <a:off x="685800" y="4343400"/>
            <a:ext cx="5486400" cy="4114800"/>
          </a:xfrm>
          <a:prstGeom prst="rect">
            <a:avLst/>
          </a:prstGeom>
          <a:noFill/>
          <a:ln>
            <a:noFill/>
          </a:ln>
        </p:spPr>
        <p:txBody>
          <a:bodyPr spcFirstLastPara="1" wrap="square" lIns="121900" tIns="121900" rIns="121900" bIns="121900" anchor="t" anchorCtr="0">
            <a:noAutofit/>
          </a:bodyPr>
          <a:lstStyle/>
          <a:p>
            <a:pPr marL="0" marR="0" lvl="0" indent="0" algn="l" rtl="0">
              <a:lnSpc>
                <a:spcPct val="106666"/>
              </a:lnSpc>
              <a:spcBef>
                <a:spcPts val="800"/>
              </a:spcBef>
              <a:spcAft>
                <a:spcPts val="0"/>
              </a:spcAft>
              <a:buSzPts val="1400"/>
              <a:buNone/>
            </a:pPr>
            <a:r>
              <a:rPr lang="en"/>
              <a:t>Mary Beth</a:t>
            </a:r>
            <a:endParaRPr/>
          </a:p>
          <a:p>
            <a:pPr marL="0" marR="0" lvl="0" indent="0" algn="l" rtl="0">
              <a:lnSpc>
                <a:spcPct val="106666"/>
              </a:lnSpc>
              <a:spcBef>
                <a:spcPts val="800"/>
              </a:spcBef>
              <a:spcAft>
                <a:spcPts val="0"/>
              </a:spcAft>
              <a:buSzPts val="1400"/>
              <a:buNone/>
            </a:pPr>
            <a:r>
              <a:rPr lang="en"/>
              <a:t>Review for the group: What are you responsible for and what can you influence?</a:t>
            </a:r>
            <a:endParaRPr/>
          </a:p>
          <a:p>
            <a:pPr marL="50800" marR="0" lvl="0" indent="0" algn="l" rtl="0">
              <a:lnSpc>
                <a:spcPct val="106666"/>
              </a:lnSpc>
              <a:spcBef>
                <a:spcPts val="800"/>
              </a:spcBef>
              <a:spcAft>
                <a:spcPts val="0"/>
              </a:spcAft>
              <a:buSzPts val="2800"/>
              <a:buNone/>
            </a:pPr>
            <a:r>
              <a:rPr lang="en"/>
              <a:t>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bfa0cd1b5a_0_8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g3bfa0cd1b5a_0_8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bfa0cd1b5a_0_8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3" name="Google Shape;623;g3bfa0cd1b5a_0_8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
              <a:t>Mary Beth</a:t>
            </a:r>
            <a:endParaRPr/>
          </a:p>
          <a:p>
            <a:pPr marL="0" lvl="0" indent="0" algn="l" rtl="0">
              <a:lnSpc>
                <a:spcPct val="100000"/>
              </a:lnSpc>
              <a:spcBef>
                <a:spcPts val="0"/>
              </a:spcBef>
              <a:spcAft>
                <a:spcPts val="0"/>
              </a:spcAft>
              <a:buClr>
                <a:srgbClr val="000000"/>
              </a:buClr>
              <a:buSzPts val="1100"/>
              <a:buFont typeface="Arial"/>
              <a:buNone/>
            </a:pPr>
            <a:r>
              <a:rPr lang="en"/>
              <a:t>If not well versed in L&amp;P, get to know your laws and get a mentor</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bfa0cd1b5a_0_8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0" name="Google Shape;640;g3bfa0cd1b5a_0_8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100"/>
              <a:buFont typeface="Arial"/>
              <a:buNone/>
            </a:pPr>
            <a:r>
              <a:rPr lang="en"/>
              <a:t>Mary Beth</a:t>
            </a:r>
            <a:endParaRPr/>
          </a:p>
          <a:p>
            <a:pPr marL="0" lvl="0" indent="0" algn="l" rtl="0">
              <a:lnSpc>
                <a:spcPct val="100000"/>
              </a:lnSpc>
              <a:spcBef>
                <a:spcPts val="0"/>
              </a:spcBef>
              <a:spcAft>
                <a:spcPts val="0"/>
              </a:spcAft>
              <a:buClr>
                <a:srgbClr val="000000"/>
              </a:buClr>
              <a:buSzPts val="1100"/>
              <a:buFont typeface="Arial"/>
              <a:buNone/>
            </a:pPr>
            <a:endParaRPr/>
          </a:p>
          <a:p>
            <a:pPr marL="0" lvl="0" indent="0" algn="l" rtl="0">
              <a:lnSpc>
                <a:spcPct val="100000"/>
              </a:lnSpc>
              <a:spcBef>
                <a:spcPts val="0"/>
              </a:spcBef>
              <a:spcAft>
                <a:spcPts val="0"/>
              </a:spcAft>
              <a:buClr>
                <a:srgbClr val="000000"/>
              </a:buClr>
              <a:buSzPts val="1100"/>
              <a:buFont typeface="Arial"/>
              <a:buNone/>
            </a:pPr>
            <a:r>
              <a:rPr lang="en"/>
              <a:t>Cover resources, note that confidentiality guidance will be replaced by newly developed security guidance (expected summer 2026)</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cdbbae39ff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cdbbae39ff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Address possible discord between local, state, federal policies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d7c1f425d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d7c1f425d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Two key messages - </a:t>
            </a:r>
            <a:endParaRPr/>
          </a:p>
          <a:p>
            <a:pPr marL="0" lvl="0" indent="0" algn="l" rtl="0">
              <a:spcBef>
                <a:spcPts val="0"/>
              </a:spcBef>
              <a:spcAft>
                <a:spcPts val="0"/>
              </a:spcAft>
              <a:buNone/>
            </a:pPr>
            <a:r>
              <a:rPr lang="en"/>
              <a:t>The science hasn’t changed</a:t>
            </a:r>
            <a:endParaRPr/>
          </a:p>
          <a:p>
            <a:pPr marL="0" lvl="0" indent="0" algn="l" rtl="0">
              <a:spcBef>
                <a:spcPts val="0"/>
              </a:spcBef>
              <a:spcAft>
                <a:spcPts val="0"/>
              </a:spcAft>
              <a:buNone/>
            </a:pPr>
            <a:r>
              <a:rPr lang="en"/>
              <a:t>There is broad public support for vaccines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bfa0cd1b5a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3bfa0cd1b5a_0_6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MBK</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bfa0cd1b5a_0_6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MBK</a:t>
            </a:r>
            <a:endParaRPr/>
          </a:p>
          <a:p>
            <a:pPr marL="0" lvl="0" indent="0" algn="l" rtl="0">
              <a:lnSpc>
                <a:spcPct val="100000"/>
              </a:lnSpc>
              <a:spcBef>
                <a:spcPts val="0"/>
              </a:spcBef>
              <a:spcAft>
                <a:spcPts val="0"/>
              </a:spcAft>
              <a:buSzPts val="1400"/>
              <a:buNone/>
            </a:pPr>
            <a:r>
              <a:rPr lang="en"/>
              <a:t>Laws (often painfully) enacted by elected officials. State laws cannot violate federal constitution and laws, and county and city ordinance cannot violate state constitution and laws.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When a law is passed, the legislative body often includes in the new law that the executive branch -- usually a state agency -- needs to developed rules/regulations for how to impo,kment and enforce the law. Administrative rules described. Published for public comment and have to respond touch comments. Administrative Law Judge.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Programs within the state agency then write policies specific to the finalized  rules. Can have policies on a wide range of other issues.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Procedures then provide the detailed, specific, repeatable processes for ensuring the policy and the rule are adhered to.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Procedures are to policies what rules are to laws: the administrative and operational details -- how things get implemented day to day.</a:t>
            </a:r>
            <a:endParaRPr/>
          </a:p>
        </p:txBody>
      </p:sp>
      <p:sp>
        <p:nvSpPr>
          <p:cNvPr id="351" name="Google Shape;351;g3bfa0cd1b5a_0_6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bfa0cd1b5a_0_6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g3bfa0cd1b5a_0_6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MBK</a:t>
            </a:r>
            <a:endParaRPr/>
          </a:p>
          <a:p>
            <a:pPr marL="0" lvl="0" indent="0" algn="l" rtl="0">
              <a:lnSpc>
                <a:spcPct val="100000"/>
              </a:lnSpc>
              <a:spcBef>
                <a:spcPts val="0"/>
              </a:spcBef>
              <a:spcAft>
                <a:spcPts val="0"/>
              </a:spcAft>
              <a:buSzPts val="1400"/>
              <a:buNone/>
            </a:pPr>
            <a:r>
              <a:rPr lang="en"/>
              <a:t>There is a hierarchy in the world of law and policies. It begins with the U.S. Constitution and laws at the federal level, from which flowed the separate state constitutions and from those, state laws, which couldn’t contradict either the U.S. or state constitutions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100"/>
              <a:buFont typeface="Arial"/>
              <a:buNone/>
            </a:pPr>
            <a:r>
              <a:rPr lang="en"/>
              <a:t>The administrative rules/regulations then provide the details of how the law is implemented and enforced.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From there, more granular policies and and procedures are developed, none of which can contradict the laws or the constitutions.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r>
              <a:rPr lang="en"/>
              <a:t>Procedures are to policies what rules are to laws.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100"/>
              <a:buFont typeface="Arial"/>
              <a:buNone/>
            </a:pPr>
            <a:r>
              <a:rPr lang="en"/>
              <a:t>Discuss whether this aligns with jurisdiction’s views of their own systems.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p:txBody>
      </p:sp>
      <p:sp>
        <p:nvSpPr>
          <p:cNvPr id="374" name="Google Shape;374;g3bfa0cd1b5a_0_6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bfa0cd1b5a_0_6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g3bfa0cd1b5a_0_6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MBK</a:t>
            </a:r>
            <a:endParaRPr/>
          </a:p>
          <a:p>
            <a:pPr marL="0" lvl="0" indent="0" algn="l" rtl="0">
              <a:lnSpc>
                <a:spcPct val="100000"/>
              </a:lnSpc>
              <a:spcBef>
                <a:spcPts val="0"/>
              </a:spcBef>
              <a:spcAft>
                <a:spcPts val="0"/>
              </a:spcAft>
              <a:buSzPts val="1400"/>
              <a:buNone/>
            </a:pPr>
            <a:r>
              <a:rPr lang="en"/>
              <a:t>Spend a minute talking about the balance between Federal and State authority around health. </a:t>
            </a:r>
            <a:endParaRPr/>
          </a:p>
        </p:txBody>
      </p:sp>
      <p:sp>
        <p:nvSpPr>
          <p:cNvPr id="404" name="Google Shape;404;g3bfa0cd1b5a_0_6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1200" cap="none" spc="0" normalizeH="0" baseline="0" noProof="0">
                <a:ln>
                  <a:noFill/>
                </a:ln>
                <a:solidFill>
                  <a:prstClr val="black"/>
                </a:solidFill>
                <a:effectLst/>
                <a:uLnTx/>
                <a:uFillTx/>
                <a:latin typeface="Barlow Light" pitchFamily="2" charset="77"/>
                <a:ea typeface="+mn-ea"/>
                <a:cs typeface="+mn-cs"/>
              </a:rPr>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sz="1200" b="0" i="0" u="none" strike="noStrike" kern="1200" cap="none" spc="0" normalizeH="0" baseline="0" noProof="0">
              <a:ln>
                <a:noFill/>
              </a:ln>
              <a:solidFill>
                <a:prstClr val="black"/>
              </a:solidFill>
              <a:effectLst/>
              <a:uLnTx/>
              <a:uFillTx/>
              <a:latin typeface="Barlow Light" pitchFamily="2" charset="77"/>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jp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5.jp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6.jp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7.jp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jp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jp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jp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5.jp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6.jp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7.jp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jp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k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tretch>
            <a:fillRect/>
          </a:stretch>
        </p:blipFill>
        <p:spPr>
          <a:xfrm>
            <a:off x="0" y="3048"/>
            <a:ext cx="12197426" cy="6854952"/>
          </a:xfrm>
          <a:prstGeom prst="rect">
            <a:avLst/>
          </a:prstGeom>
        </p:spPr>
      </p:pic>
      <p:sp>
        <p:nvSpPr>
          <p:cNvPr id="14" name="Round Single Corner Rectangle 13">
            <a:extLst>
              <a:ext uri="{FF2B5EF4-FFF2-40B4-BE49-F238E27FC236}">
                <a16:creationId xmlns:a16="http://schemas.microsoft.com/office/drawing/2014/main" id="{22A5FA6B-4E6F-D697-5114-7406EBD31098}"/>
              </a:ext>
            </a:extLst>
          </p:cNvPr>
          <p:cNvSpPr/>
          <p:nvPr userDrawn="1"/>
        </p:nvSpPr>
        <p:spPr>
          <a:xfrm flipV="1">
            <a:off x="838200" y="3481332"/>
            <a:ext cx="9066451" cy="756625"/>
          </a:xfrm>
          <a:prstGeom prst="round1Rect">
            <a:avLst>
              <a:gd name="adj" fmla="val 50000"/>
            </a:avLst>
          </a:prstGeom>
          <a:solidFill>
            <a:srgbClr val="005E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65848" y="928155"/>
            <a:ext cx="9435313" cy="2387600"/>
          </a:xfrm>
          <a:prstGeom prst="rect">
            <a:avLst/>
          </a:prstGeom>
        </p:spPr>
        <p:txBody>
          <a:bodyPr anchor="b">
            <a:normAutofit/>
          </a:bodyPr>
          <a:lstStyle>
            <a:lvl1pPr algn="l">
              <a:lnSpc>
                <a:spcPts val="4900"/>
              </a:lnSpc>
              <a:defRPr sz="4800" b="0" i="0">
                <a:solidFill>
                  <a:schemeClr val="bg1"/>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890124" y="3481332"/>
            <a:ext cx="8779858" cy="756625"/>
          </a:xfrm>
          <a:prstGeom prst="rect">
            <a:avLst/>
          </a:prstGeom>
        </p:spPr>
        <p:txBody>
          <a:bodyPr anchor="ctr" anchorCtr="0">
            <a:normAutofit/>
          </a:bodyPr>
          <a:lstStyle>
            <a:lvl1pPr marL="0" indent="0" algn="l">
              <a:lnSpc>
                <a:spcPts val="2200"/>
              </a:lnSpc>
              <a:spcBef>
                <a:spcPts val="0"/>
              </a:spcBef>
              <a:buNone/>
              <a:defRPr sz="2100" b="1" i="0">
                <a:solidFill>
                  <a:srgbClr val="D3D655"/>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A7109758-B81C-6EE3-3404-D50AA53F401A}"/>
              </a:ext>
            </a:extLst>
          </p:cNvPr>
          <p:cNvPicPr>
            <a:picLocks noChangeAspect="1"/>
          </p:cNvPicPr>
          <p:nvPr userDrawn="1"/>
        </p:nvPicPr>
        <p:blipFill>
          <a:blip r:embed="rId3"/>
          <a:stretch>
            <a:fillRect/>
          </a:stretch>
        </p:blipFill>
        <p:spPr>
          <a:xfrm>
            <a:off x="7223758" y="5081532"/>
            <a:ext cx="5076616" cy="1776075"/>
          </a:xfrm>
          <a:prstGeom prst="rect">
            <a:avLst/>
          </a:prstGeom>
        </p:spPr>
      </p:pic>
      <p:pic>
        <p:nvPicPr>
          <p:cNvPr id="5" name="Picture 4">
            <a:extLst>
              <a:ext uri="{FF2B5EF4-FFF2-40B4-BE49-F238E27FC236}">
                <a16:creationId xmlns:a16="http://schemas.microsoft.com/office/drawing/2014/main" id="{358C1014-7564-7245-B715-BF13D4EFEAAA}"/>
              </a:ext>
            </a:extLst>
          </p:cNvPr>
          <p:cNvPicPr>
            <a:picLocks noChangeAspect="1"/>
          </p:cNvPicPr>
          <p:nvPr userDrawn="1"/>
        </p:nvPicPr>
        <p:blipFill>
          <a:blip r:embed="rId4"/>
          <a:srcRect/>
          <a:stretch/>
        </p:blipFill>
        <p:spPr>
          <a:xfrm>
            <a:off x="6604486" y="5519134"/>
            <a:ext cx="1022412" cy="1022412"/>
          </a:xfrm>
          <a:prstGeom prst="rect">
            <a:avLst/>
          </a:prstGeom>
        </p:spPr>
      </p:pic>
    </p:spTree>
    <p:extLst>
      <p:ext uri="{BB962C8B-B14F-4D97-AF65-F5344CB8AC3E}">
        <p14:creationId xmlns:p14="http://schemas.microsoft.com/office/powerpoint/2010/main" val="3129441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PHII Ligh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50"/>
            <a:ext cx="12197419"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9421871"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9666967"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0A384A16-F260-4583-6882-49ECC4B4AA03}"/>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3233435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taff Talking Blue Background">
    <p:spTree>
      <p:nvGrpSpPr>
        <p:cNvPr id="1" name=""/>
        <p:cNvGrpSpPr/>
        <p:nvPr/>
      </p:nvGrpSpPr>
      <p:grpSpPr>
        <a:xfrm>
          <a:off x="0" y="0"/>
          <a:ext cx="0" cy="0"/>
          <a:chOff x="0" y="0"/>
          <a:chExt cx="0" cy="0"/>
        </a:xfrm>
      </p:grpSpPr>
      <p:pic>
        <p:nvPicPr>
          <p:cNvPr id="5" name="Google Shape;235;p46">
            <a:extLst>
              <a:ext uri="{FF2B5EF4-FFF2-40B4-BE49-F238E27FC236}">
                <a16:creationId xmlns:a16="http://schemas.microsoft.com/office/drawing/2014/main" id="{DADE5F6C-3D6C-3FFF-EDB9-EB88EF1DE525}"/>
              </a:ext>
            </a:extLst>
          </p:cNvPr>
          <p:cNvPicPr preferRelativeResize="0"/>
          <p:nvPr userDrawn="1"/>
        </p:nvPicPr>
        <p:blipFill rotWithShape="1">
          <a:blip r:embed="rId2">
            <a:alphaModFix/>
          </a:blip>
          <a:srcRect/>
          <a:stretch/>
        </p:blipFill>
        <p:spPr>
          <a:xfrm>
            <a:off x="5423" y="3048"/>
            <a:ext cx="12186579" cy="6854950"/>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6028221" cy="99193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9" y="1388962"/>
            <a:ext cx="6650390"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89"/>
          </a:xfrm>
          <a:prstGeom prst="rect">
            <a:avLst/>
          </a:prstGeom>
          <a:effectLst/>
        </p:spPr>
      </p:pic>
      <p:pic>
        <p:nvPicPr>
          <p:cNvPr id="8" name="Picture 7">
            <a:extLst>
              <a:ext uri="{FF2B5EF4-FFF2-40B4-BE49-F238E27FC236}">
                <a16:creationId xmlns:a16="http://schemas.microsoft.com/office/drawing/2014/main" id="{AE4BAF2D-55AD-2559-A3B2-D8669FF32B47}"/>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820339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ue Background templa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EFB9364-7034-9E1E-6483-61B1E7EE0A9B}"/>
              </a:ext>
            </a:extLst>
          </p:cNvPr>
          <p:cNvSpPr>
            <a:spLocks noGrp="1"/>
          </p:cNvSpPr>
          <p:nvPr>
            <p:ph type="pic" sz="quarter" idx="10"/>
          </p:nvPr>
        </p:nvSpPr>
        <p:spPr>
          <a:xfrm>
            <a:off x="7081838" y="0"/>
            <a:ext cx="5110162" cy="6858000"/>
          </a:xfrm>
        </p:spPr>
        <p:txBody>
          <a:bodyPr/>
          <a:lstStyle/>
          <a:p>
            <a:endParaRPr lang="en-US"/>
          </a:p>
        </p:txBody>
      </p:sp>
      <p:sp>
        <p:nvSpPr>
          <p:cNvPr id="2" name="Title 1">
            <a:extLst>
              <a:ext uri="{FF2B5EF4-FFF2-40B4-BE49-F238E27FC236}">
                <a16:creationId xmlns:a16="http://schemas.microsoft.com/office/drawing/2014/main" id="{8E258919-538A-583A-B2BA-47F9A781A840}"/>
              </a:ext>
            </a:extLst>
          </p:cNvPr>
          <p:cNvSpPr>
            <a:spLocks noGrp="1"/>
          </p:cNvSpPr>
          <p:nvPr>
            <p:ph type="title" hasCustomPrompt="1"/>
          </p:nvPr>
        </p:nvSpPr>
        <p:spPr>
          <a:xfrm>
            <a:off x="608249" y="202224"/>
            <a:ext cx="6028221" cy="991935"/>
          </a:xfrm>
        </p:spPr>
        <p:txBody>
          <a:bodyPr/>
          <a:lstStyle>
            <a:lvl1pPr>
              <a:defRPr>
                <a:solidFill>
                  <a:schemeClr val="bg1"/>
                </a:solidFill>
              </a:defRPr>
            </a:lvl1pPr>
          </a:lstStyle>
          <a:p>
            <a:r>
              <a:rPr lang="en-US" dirty="0"/>
              <a:t>Blue background image template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hasCustomPrompt="1"/>
          </p:nvPr>
        </p:nvSpPr>
        <p:spPr>
          <a:xfrm>
            <a:off x="608249" y="1388962"/>
            <a:ext cx="6650390" cy="4788281"/>
          </a:xfrm>
        </p:spPr>
        <p:txBody>
          <a:bodyPr/>
          <a:lstStyle>
            <a:lvl1pPr marL="0" indent="0">
              <a:buNone/>
              <a:defRPr/>
            </a:lvl1pPr>
            <a:lvl2pPr>
              <a:defRPr>
                <a:solidFill>
                  <a:schemeClr val="bg1"/>
                </a:solidFill>
              </a:defRPr>
            </a:lvl2pPr>
          </a:lstStyle>
          <a:p>
            <a:pPr lvl="1"/>
            <a:r>
              <a:rPr lang="en-US" dirty="0"/>
              <a:t>Place any image in the picture placeholder to right.</a:t>
            </a:r>
          </a:p>
          <a:p>
            <a:pPr lvl="1"/>
            <a:r>
              <a:rPr lang="en-US" dirty="0"/>
              <a:t>Shift solid blue background layer (bottom layer under this text) to left or right to proportion image and text as needed.</a:t>
            </a:r>
          </a:p>
          <a:p>
            <a:pPr marL="277086" marR="0" lvl="1" indent="-182880" algn="l" defTabSz="1108344" rtl="0" eaLnBrk="1" fontAlgn="auto" latinLnBrk="0" hangingPunct="1">
              <a:lnSpc>
                <a:spcPts val="3200"/>
              </a:lnSpc>
              <a:spcBef>
                <a:spcPts val="600"/>
              </a:spcBef>
              <a:spcAft>
                <a:spcPts val="600"/>
              </a:spcAft>
              <a:buClrTx/>
              <a:buSzTx/>
              <a:buFont typeface="Arial" panose="020B0604020202020204" pitchFamily="34" charset="0"/>
              <a:buChar char="•"/>
              <a:tabLst/>
              <a:defRPr/>
            </a:pPr>
            <a:r>
              <a:rPr lang="en-US" dirty="0"/>
              <a:t>Leave bottom dot layer in current placement.</a:t>
            </a:r>
          </a:p>
          <a:p>
            <a:pPr lvl="1"/>
            <a:endParaRPr lang="en-US" dirty="0"/>
          </a:p>
          <a:p>
            <a:pPr lvl="1"/>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2"/>
          <a:srcRect/>
          <a:stretch/>
        </p:blipFill>
        <p:spPr>
          <a:xfrm>
            <a:off x="11143872" y="202224"/>
            <a:ext cx="789329" cy="776390"/>
          </a:xfrm>
          <a:prstGeom prst="rect">
            <a:avLst/>
          </a:prstGeom>
          <a:effectLst/>
        </p:spPr>
      </p:pic>
    </p:spTree>
    <p:extLst>
      <p:ext uri="{BB962C8B-B14F-4D97-AF65-F5344CB8AC3E}">
        <p14:creationId xmlns:p14="http://schemas.microsoft.com/office/powerpoint/2010/main" val="1129785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White Background Templa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EFB9364-7034-9E1E-6483-61B1E7EE0A9B}"/>
              </a:ext>
            </a:extLst>
          </p:cNvPr>
          <p:cNvSpPr>
            <a:spLocks noGrp="1"/>
          </p:cNvSpPr>
          <p:nvPr>
            <p:ph type="pic" sz="quarter" idx="10"/>
          </p:nvPr>
        </p:nvSpPr>
        <p:spPr>
          <a:xfrm>
            <a:off x="7081838" y="0"/>
            <a:ext cx="5110162" cy="6858000"/>
          </a:xfrm>
        </p:spPr>
        <p:txBody>
          <a:bodyPr/>
          <a:lstStyle/>
          <a:p>
            <a:endParaRPr lang="en-US"/>
          </a:p>
        </p:txBody>
      </p:sp>
      <p:sp>
        <p:nvSpPr>
          <p:cNvPr id="2" name="Title 1">
            <a:extLst>
              <a:ext uri="{FF2B5EF4-FFF2-40B4-BE49-F238E27FC236}">
                <a16:creationId xmlns:a16="http://schemas.microsoft.com/office/drawing/2014/main" id="{8E258919-538A-583A-B2BA-47F9A781A840}"/>
              </a:ext>
            </a:extLst>
          </p:cNvPr>
          <p:cNvSpPr>
            <a:spLocks noGrp="1"/>
          </p:cNvSpPr>
          <p:nvPr>
            <p:ph type="title" hasCustomPrompt="1"/>
          </p:nvPr>
        </p:nvSpPr>
        <p:spPr>
          <a:xfrm>
            <a:off x="608249" y="202224"/>
            <a:ext cx="6028221" cy="991935"/>
          </a:xfrm>
        </p:spPr>
        <p:txBody>
          <a:bodyPr/>
          <a:lstStyle/>
          <a:p>
            <a:r>
              <a:rPr lang="en-US" dirty="0"/>
              <a:t>White background image template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hasCustomPrompt="1"/>
          </p:nvPr>
        </p:nvSpPr>
        <p:spPr>
          <a:xfrm>
            <a:off x="608249" y="1388962"/>
            <a:ext cx="6650390" cy="4788281"/>
          </a:xfrm>
        </p:spPr>
        <p:txBody>
          <a:bodyPr/>
          <a:lstStyle>
            <a:lvl1pPr marL="0" indent="0">
              <a:buNone/>
              <a:defRPr/>
            </a:lvl1pPr>
          </a:lstStyle>
          <a:p>
            <a:pPr lvl="1"/>
            <a:r>
              <a:rPr lang="en-US" dirty="0"/>
              <a:t>Place any image in the picture placeholder to right.</a:t>
            </a:r>
          </a:p>
          <a:p>
            <a:pPr lvl="1"/>
            <a:r>
              <a:rPr lang="en-US" dirty="0"/>
              <a:t>Shift solid white background layer  (bottom layer under text) to left or right to proportion image and text as needed.</a:t>
            </a:r>
          </a:p>
          <a:p>
            <a:pPr lvl="1"/>
            <a:r>
              <a:rPr lang="en-US" dirty="0"/>
              <a:t>Leave bottom dot layer in current placement.</a:t>
            </a:r>
          </a:p>
          <a:p>
            <a:pPr lvl="1"/>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2"/>
          <a:srcRect/>
          <a:stretch/>
        </p:blipFill>
        <p:spPr>
          <a:xfrm>
            <a:off x="11143872" y="202224"/>
            <a:ext cx="789329" cy="776390"/>
          </a:xfrm>
          <a:prstGeom prst="rect">
            <a:avLst/>
          </a:prstGeom>
          <a:effectLst/>
        </p:spPr>
      </p:pic>
    </p:spTree>
    <p:extLst>
      <p:ext uri="{BB962C8B-B14F-4D97-AF65-F5344CB8AC3E}">
        <p14:creationId xmlns:p14="http://schemas.microsoft.com/office/powerpoint/2010/main" val="122257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31"/>
        <p:cNvGrpSpPr/>
        <p:nvPr/>
      </p:nvGrpSpPr>
      <p:grpSpPr>
        <a:xfrm>
          <a:off x="0" y="0"/>
          <a:ext cx="0" cy="0"/>
          <a:chOff x="0" y="0"/>
          <a:chExt cx="0" cy="0"/>
        </a:xfrm>
      </p:grpSpPr>
      <p:sp>
        <p:nvSpPr>
          <p:cNvPr id="32" name="Google Shape;32;p38"/>
          <p:cNvSpPr txBox="1">
            <a:spLocks noGrp="1"/>
          </p:cNvSpPr>
          <p:nvPr>
            <p:ph type="ctrTitle"/>
          </p:nvPr>
        </p:nvSpPr>
        <p:spPr>
          <a:xfrm>
            <a:off x="865848" y="928155"/>
            <a:ext cx="9435200" cy="2387600"/>
          </a:xfrm>
          <a:prstGeom prst="rect">
            <a:avLst/>
          </a:prstGeom>
          <a:noFill/>
          <a:ln>
            <a:noFill/>
          </a:ln>
        </p:spPr>
        <p:txBody>
          <a:bodyPr spcFirstLastPara="1" wrap="square" lIns="91425" tIns="45700" rIns="91425" bIns="45700" anchor="b" anchorCtr="0">
            <a:normAutofit/>
          </a:bodyPr>
          <a:lstStyle>
            <a:lvl1pPr marR="0" lvl="0" algn="l">
              <a:lnSpc>
                <a:spcPct val="102083"/>
              </a:lnSpc>
              <a:spcBef>
                <a:spcPts val="0"/>
              </a:spcBef>
              <a:spcAft>
                <a:spcPts val="0"/>
              </a:spcAft>
              <a:buClr>
                <a:schemeClr val="lt1"/>
              </a:buClr>
              <a:buSzPts val="4800"/>
              <a:buFont typeface="Barlow Medium"/>
              <a:buNone/>
              <a:defRPr sz="4800" b="0" i="0" u="none" strike="noStrike" cap="none">
                <a:solidFill>
                  <a:schemeClr val="lt1"/>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 name="Google Shape;33;p38"/>
          <p:cNvSpPr txBox="1">
            <a:spLocks noGrp="1"/>
          </p:cNvSpPr>
          <p:nvPr>
            <p:ph type="subTitle" idx="1"/>
          </p:nvPr>
        </p:nvSpPr>
        <p:spPr>
          <a:xfrm>
            <a:off x="890124" y="3481332"/>
            <a:ext cx="8780000" cy="756800"/>
          </a:xfrm>
          <a:prstGeom prst="rect">
            <a:avLst/>
          </a:prstGeom>
          <a:noFill/>
          <a:ln>
            <a:noFill/>
          </a:ln>
        </p:spPr>
        <p:txBody>
          <a:bodyPr spcFirstLastPara="1" wrap="square" lIns="91425" tIns="45700" rIns="91425" bIns="45700" anchor="ctr" anchorCtr="0">
            <a:normAutofit/>
          </a:bodyPr>
          <a:lstStyle>
            <a:lvl1pPr marR="0" lvl="0" algn="l">
              <a:lnSpc>
                <a:spcPct val="104761"/>
              </a:lnSpc>
              <a:spcBef>
                <a:spcPts val="0"/>
              </a:spcBef>
              <a:spcAft>
                <a:spcPts val="0"/>
              </a:spcAft>
              <a:buClr>
                <a:srgbClr val="005E85"/>
              </a:buClr>
              <a:buSzPts val="2100"/>
              <a:buFont typeface="Arial"/>
              <a:buNone/>
              <a:defRPr sz="2100" b="1" i="0" u="none" strike="noStrike" cap="none">
                <a:solidFill>
                  <a:srgbClr val="005E85"/>
                </a:solidFill>
                <a:latin typeface="Barlow"/>
                <a:ea typeface="Barlow"/>
                <a:cs typeface="Barlow"/>
                <a:sym typeface="Barlow"/>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0084554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4"/>
        <p:cNvGrpSpPr/>
        <p:nvPr/>
      </p:nvGrpSpPr>
      <p:grpSpPr>
        <a:xfrm>
          <a:off x="0" y="0"/>
          <a:ext cx="0" cy="0"/>
          <a:chOff x="0" y="0"/>
          <a:chExt cx="0" cy="0"/>
        </a:xfrm>
      </p:grpSpPr>
      <p:sp>
        <p:nvSpPr>
          <p:cNvPr id="15" name="Google Shape;15;p168"/>
          <p:cNvSpPr txBox="1">
            <a:spLocks noGrp="1"/>
          </p:cNvSpPr>
          <p:nvPr>
            <p:ph type="title"/>
          </p:nvPr>
        </p:nvSpPr>
        <p:spPr>
          <a:xfrm>
            <a:off x="493143" y="1184682"/>
            <a:ext cx="6488400" cy="10953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2E5F7D"/>
              </a:buClr>
              <a:buSzPts val="4400"/>
              <a:buFont typeface="Calibri"/>
              <a:buNone/>
              <a:defRPr sz="1867" b="0" i="0" u="none" strike="noStrike" cap="none">
                <a:solidFill>
                  <a:srgbClr val="2E5F7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9pPr>
          </a:lstStyle>
          <a:p>
            <a:endParaRPr/>
          </a:p>
        </p:txBody>
      </p:sp>
      <p:sp>
        <p:nvSpPr>
          <p:cNvPr id="16" name="Google Shape;16;p168"/>
          <p:cNvSpPr txBox="1">
            <a:spLocks noGrp="1"/>
          </p:cNvSpPr>
          <p:nvPr>
            <p:ph type="body" idx="1"/>
          </p:nvPr>
        </p:nvSpPr>
        <p:spPr>
          <a:xfrm>
            <a:off x="493143" y="2453867"/>
            <a:ext cx="6488400" cy="2946300"/>
          </a:xfrm>
          <a:prstGeom prst="rect">
            <a:avLst/>
          </a:prstGeom>
          <a:noFill/>
          <a:ln>
            <a:noFill/>
          </a:ln>
        </p:spPr>
        <p:txBody>
          <a:bodyPr spcFirstLastPara="1" wrap="square" lIns="91425" tIns="45700" rIns="91425" bIns="45700" anchor="t" anchorCtr="0">
            <a:normAutofit/>
          </a:bodyPr>
          <a:lstStyle>
            <a:lvl1pPr marL="609585" marR="0" lvl="0" indent="-541853" algn="l" rtl="0">
              <a:lnSpc>
                <a:spcPct val="90000"/>
              </a:lnSpc>
              <a:spcBef>
                <a:spcPts val="1100"/>
              </a:spcBef>
              <a:spcAft>
                <a:spcPts val="0"/>
              </a:spcAft>
              <a:buClr>
                <a:srgbClr val="55AF89"/>
              </a:buClr>
              <a:buSzPts val="2800"/>
              <a:buFont typeface="Arial"/>
              <a:buChar char="•"/>
              <a:defRPr sz="1867" b="0" i="0" u="none" strike="noStrike" cap="none">
                <a:solidFill>
                  <a:srgbClr val="000000"/>
                </a:solidFill>
                <a:latin typeface="Arial"/>
                <a:ea typeface="Arial"/>
                <a:cs typeface="Arial"/>
                <a:sym typeface="Arial"/>
              </a:defRPr>
            </a:lvl1pPr>
            <a:lvl2pPr marL="1219170" marR="0" lvl="1" indent="-507987" algn="l" rtl="0">
              <a:lnSpc>
                <a:spcPct val="90000"/>
              </a:lnSpc>
              <a:spcBef>
                <a:spcPts val="500"/>
              </a:spcBef>
              <a:spcAft>
                <a:spcPts val="0"/>
              </a:spcAft>
              <a:buClr>
                <a:srgbClr val="55AF89"/>
              </a:buClr>
              <a:buSzPts val="2400"/>
              <a:buFont typeface="Arial"/>
              <a:buChar char="•"/>
              <a:defRPr sz="1867" b="0" i="0" u="none" strike="noStrike" cap="none">
                <a:solidFill>
                  <a:srgbClr val="000000"/>
                </a:solidFill>
                <a:latin typeface="Arial"/>
                <a:ea typeface="Arial"/>
                <a:cs typeface="Arial"/>
                <a:sym typeface="Arial"/>
              </a:defRPr>
            </a:lvl2pPr>
            <a:lvl3pPr marL="1828754" marR="0" lvl="2" indent="-474121" algn="l" rtl="0">
              <a:lnSpc>
                <a:spcPct val="90000"/>
              </a:lnSpc>
              <a:spcBef>
                <a:spcPts val="500"/>
              </a:spcBef>
              <a:spcAft>
                <a:spcPts val="0"/>
              </a:spcAft>
              <a:buClr>
                <a:srgbClr val="55AF89"/>
              </a:buClr>
              <a:buSzPts val="2000"/>
              <a:buFont typeface="NTR"/>
              <a:buChar char="–"/>
              <a:defRPr sz="1867" b="0" i="0" u="none" strike="noStrike" cap="none">
                <a:solidFill>
                  <a:srgbClr val="000000"/>
                </a:solidFill>
                <a:latin typeface="Arial"/>
                <a:ea typeface="Arial"/>
                <a:cs typeface="Arial"/>
                <a:sym typeface="Arial"/>
              </a:defRPr>
            </a:lvl3pPr>
            <a:lvl4pPr marL="2438339" marR="0" lvl="3" indent="-465655" algn="l" rtl="0">
              <a:lnSpc>
                <a:spcPct val="90000"/>
              </a:lnSpc>
              <a:spcBef>
                <a:spcPts val="500"/>
              </a:spcBef>
              <a:spcAft>
                <a:spcPts val="0"/>
              </a:spcAft>
              <a:buClr>
                <a:srgbClr val="C46E25"/>
              </a:buClr>
              <a:buSzPts val="1900"/>
              <a:buFont typeface="Arial"/>
              <a:buChar char="•"/>
              <a:defRPr sz="1867" b="0" i="0" u="none" strike="noStrike" cap="none">
                <a:solidFill>
                  <a:srgbClr val="000000"/>
                </a:solidFill>
                <a:latin typeface="Arial"/>
                <a:ea typeface="Arial"/>
                <a:cs typeface="Arial"/>
                <a:sym typeface="Arial"/>
              </a:defRPr>
            </a:lvl4pPr>
            <a:lvl5pPr marL="3047924" marR="0" lvl="4" indent="-465655" algn="l" rtl="0">
              <a:lnSpc>
                <a:spcPct val="90000"/>
              </a:lnSpc>
              <a:spcBef>
                <a:spcPts val="500"/>
              </a:spcBef>
              <a:spcAft>
                <a:spcPts val="0"/>
              </a:spcAft>
              <a:buClr>
                <a:srgbClr val="C46E25"/>
              </a:buClr>
              <a:buSzPts val="1900"/>
              <a:buFont typeface="Arial"/>
              <a:buChar char="•"/>
              <a:defRPr sz="1867" b="0" i="0" u="none" strike="noStrike" cap="none">
                <a:solidFill>
                  <a:srgbClr val="000000"/>
                </a:solidFill>
                <a:latin typeface="Arial"/>
                <a:ea typeface="Arial"/>
                <a:cs typeface="Arial"/>
                <a:sym typeface="Arial"/>
              </a:defRPr>
            </a:lvl5pPr>
            <a:lvl6pPr marL="3657509" marR="0" lvl="5" indent="-465655" algn="l" rtl="0">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6pPr>
            <a:lvl7pPr marL="4267093" marR="0" lvl="6" indent="-465655" algn="l" rtl="0">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7pPr>
            <a:lvl8pPr marL="4876678" marR="0" lvl="7" indent="-465655" algn="l" rtl="0">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8pPr>
            <a:lvl9pPr marL="5486263" marR="0" lvl="8" indent="-465655" algn="l" rtl="0">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34839432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liders">
  <p:cSld name="Sliders">
    <p:spTree>
      <p:nvGrpSpPr>
        <p:cNvPr id="1" name="Shape 28"/>
        <p:cNvGrpSpPr/>
        <p:nvPr/>
      </p:nvGrpSpPr>
      <p:grpSpPr>
        <a:xfrm>
          <a:off x="0" y="0"/>
          <a:ext cx="0" cy="0"/>
          <a:chOff x="0" y="0"/>
          <a:chExt cx="0" cy="0"/>
        </a:xfrm>
      </p:grpSpPr>
      <p:sp>
        <p:nvSpPr>
          <p:cNvPr id="29" name="Google Shape;29;p64"/>
          <p:cNvSpPr txBox="1">
            <a:spLocks noGrp="1"/>
          </p:cNvSpPr>
          <p:nvPr>
            <p:ph type="title"/>
          </p:nvPr>
        </p:nvSpPr>
        <p:spPr>
          <a:xfrm>
            <a:off x="608250" y="202226"/>
            <a:ext cx="6810647"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4"/>
          <p:cNvSpPr txBox="1">
            <a:spLocks noGrp="1"/>
          </p:cNvSpPr>
          <p:nvPr>
            <p:ph type="body" idx="1"/>
          </p:nvPr>
        </p:nvSpPr>
        <p:spPr>
          <a:xfrm>
            <a:off x="608249" y="1388964"/>
            <a:ext cx="7517656" cy="4788281"/>
          </a:xfrm>
          <a:prstGeom prst="rect">
            <a:avLst/>
          </a:prstGeom>
          <a:noFill/>
          <a:ln>
            <a:noFill/>
          </a:ln>
        </p:spPr>
        <p:txBody>
          <a:bodyPr spcFirstLastPara="1" wrap="square" lIns="91425" tIns="45700" rIns="91425" bIns="45700" anchor="t" anchorCtr="0">
            <a:normAutofit/>
          </a:bodyPr>
          <a:lstStyle>
            <a:lvl1pPr marL="609585" lvl="0" indent="-304792" algn="l">
              <a:lnSpc>
                <a:spcPct val="114285"/>
              </a:lnSpc>
              <a:spcBef>
                <a:spcPts val="600"/>
              </a:spcBef>
              <a:spcAft>
                <a:spcPts val="0"/>
              </a:spcAft>
              <a:buClr>
                <a:schemeClr val="dk1"/>
              </a:buClr>
              <a:buSzPts val="2800"/>
              <a:buNone/>
              <a:defRPr/>
            </a:lvl1pPr>
            <a:lvl2pPr marL="1219170" lvl="1" indent="-457189" algn="l">
              <a:lnSpc>
                <a:spcPct val="177777"/>
              </a:lnSpc>
              <a:spcBef>
                <a:spcPts val="600"/>
              </a:spcBef>
              <a:spcAft>
                <a:spcPts val="0"/>
              </a:spcAft>
              <a:buClr>
                <a:schemeClr val="dk1"/>
              </a:buClr>
              <a:buSzPts val="1800"/>
              <a:buChar char="•"/>
              <a:defRPr/>
            </a:lvl2pPr>
            <a:lvl3pPr marL="1828754" lvl="2" indent="-457189" algn="l">
              <a:lnSpc>
                <a:spcPct val="155555"/>
              </a:lnSpc>
              <a:spcBef>
                <a:spcPts val="600"/>
              </a:spcBef>
              <a:spcAft>
                <a:spcPts val="0"/>
              </a:spcAft>
              <a:buClr>
                <a:schemeClr val="dk1"/>
              </a:buClr>
              <a:buSzPts val="1800"/>
              <a:buChar char="•"/>
              <a:defRPr/>
            </a:lvl3pPr>
            <a:lvl4pPr marL="2438339" lvl="3" indent="-457189" algn="l">
              <a:lnSpc>
                <a:spcPct val="116666"/>
              </a:lnSpc>
              <a:spcBef>
                <a:spcPts val="600"/>
              </a:spcBef>
              <a:spcAft>
                <a:spcPts val="0"/>
              </a:spcAft>
              <a:buClr>
                <a:schemeClr val="dk1"/>
              </a:buClr>
              <a:buSzPts val="1800"/>
              <a:buChar char="•"/>
              <a:defRPr/>
            </a:lvl4pPr>
            <a:lvl5pPr marL="3047924" lvl="4" indent="-457189" algn="l">
              <a:lnSpc>
                <a:spcPct val="116666"/>
              </a:lnSpc>
              <a:spcBef>
                <a:spcPts val="600"/>
              </a:spcBef>
              <a:spcAft>
                <a:spcPts val="0"/>
              </a:spcAft>
              <a:buClr>
                <a:schemeClr val="dk1"/>
              </a:buClr>
              <a:buSzPts val="1800"/>
              <a:buChar char="•"/>
              <a:defRPr/>
            </a:lvl5pPr>
            <a:lvl6pPr marL="3657509" lvl="5" indent="-457189" algn="l">
              <a:lnSpc>
                <a:spcPct val="90000"/>
              </a:lnSpc>
              <a:spcBef>
                <a:spcPts val="607"/>
              </a:spcBef>
              <a:spcAft>
                <a:spcPts val="0"/>
              </a:spcAft>
              <a:buClr>
                <a:schemeClr val="dk1"/>
              </a:buClr>
              <a:buSzPts val="1800"/>
              <a:buChar char="•"/>
              <a:defRPr/>
            </a:lvl6pPr>
            <a:lvl7pPr marL="4267093" lvl="6" indent="-457189" algn="l">
              <a:lnSpc>
                <a:spcPct val="90000"/>
              </a:lnSpc>
              <a:spcBef>
                <a:spcPts val="607"/>
              </a:spcBef>
              <a:spcAft>
                <a:spcPts val="0"/>
              </a:spcAft>
              <a:buClr>
                <a:schemeClr val="dk1"/>
              </a:buClr>
              <a:buSzPts val="1800"/>
              <a:buChar char="•"/>
              <a:defRPr/>
            </a:lvl7pPr>
            <a:lvl8pPr marL="4876678" lvl="7" indent="-457189" algn="l">
              <a:lnSpc>
                <a:spcPct val="90000"/>
              </a:lnSpc>
              <a:spcBef>
                <a:spcPts val="607"/>
              </a:spcBef>
              <a:spcAft>
                <a:spcPts val="0"/>
              </a:spcAft>
              <a:buClr>
                <a:schemeClr val="dk1"/>
              </a:buClr>
              <a:buSzPts val="1800"/>
              <a:buChar char="•"/>
              <a:defRPr/>
            </a:lvl8pPr>
            <a:lvl9pPr marL="5486263" lvl="8" indent="-457189" algn="l">
              <a:lnSpc>
                <a:spcPct val="90000"/>
              </a:lnSpc>
              <a:spcBef>
                <a:spcPts val="607"/>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276666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D1666C-20C5-FF41-B0C1-B0E3E57F842F}"/>
              </a:ext>
            </a:extLst>
          </p:cNvPr>
          <p:cNvPicPr>
            <a:picLocks noChangeAspect="1"/>
          </p:cNvPicPr>
          <p:nvPr userDrawn="1"/>
        </p:nvPicPr>
        <p:blipFill>
          <a:blip r:embed="rId2"/>
          <a:stretch>
            <a:fillRect/>
          </a:stretch>
        </p:blipFill>
        <p:spPr>
          <a:xfrm>
            <a:off x="8115108" y="4971849"/>
            <a:ext cx="3749040" cy="1183908"/>
          </a:xfrm>
          <a:prstGeom prst="rect">
            <a:avLst/>
          </a:prstGeom>
        </p:spPr>
      </p:pic>
      <p:sp>
        <p:nvSpPr>
          <p:cNvPr id="8" name="Rectangle 7">
            <a:extLst>
              <a:ext uri="{FF2B5EF4-FFF2-40B4-BE49-F238E27FC236}">
                <a16:creationId xmlns:a16="http://schemas.microsoft.com/office/drawing/2014/main" id="{B075142B-B6B8-DD44-8571-30CB9432B498}"/>
              </a:ext>
            </a:extLst>
          </p:cNvPr>
          <p:cNvSpPr/>
          <p:nvPr userDrawn="1"/>
        </p:nvSpPr>
        <p:spPr>
          <a:xfrm>
            <a:off x="2" y="0"/>
            <a:ext cx="7820167" cy="6858000"/>
          </a:xfrm>
          <a:prstGeom prst="rect">
            <a:avLst/>
          </a:prstGeom>
          <a:solidFill>
            <a:srgbClr val="03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1E8FA2"/>
              </a:solidFill>
            </a:endParaRPr>
          </a:p>
        </p:txBody>
      </p:sp>
    </p:spTree>
    <p:extLst>
      <p:ext uri="{BB962C8B-B14F-4D97-AF65-F5344CB8AC3E}">
        <p14:creationId xmlns:p14="http://schemas.microsoft.com/office/powerpoint/2010/main" val="9533755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BB9EB8-D898-4A40-AB83-06C19B3962AC}"/>
              </a:ext>
            </a:extLst>
          </p:cNvPr>
          <p:cNvSpPr/>
          <p:nvPr userDrawn="1"/>
        </p:nvSpPr>
        <p:spPr>
          <a:xfrm>
            <a:off x="1" y="0"/>
            <a:ext cx="1739900" cy="6858000"/>
          </a:xfrm>
          <a:prstGeom prst="rect">
            <a:avLst/>
          </a:prstGeom>
          <a:solidFill>
            <a:srgbClr val="86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3DEA9081-7C8E-BD44-8034-B59ECBDF5241}"/>
              </a:ext>
            </a:extLst>
          </p:cNvPr>
          <p:cNvSpPr/>
          <p:nvPr userDrawn="1"/>
        </p:nvSpPr>
        <p:spPr>
          <a:xfrm>
            <a:off x="1668499" y="0"/>
            <a:ext cx="630936" cy="6858000"/>
          </a:xfrm>
          <a:prstGeom prst="rect">
            <a:avLst/>
          </a:prstGeom>
          <a:solidFill>
            <a:srgbClr val="79BB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ectangle 10">
            <a:extLst>
              <a:ext uri="{FF2B5EF4-FFF2-40B4-BE49-F238E27FC236}">
                <a16:creationId xmlns:a16="http://schemas.microsoft.com/office/drawing/2014/main" id="{B61F4CA0-3C98-A443-B926-C3E4ECF1EE6B}"/>
              </a:ext>
            </a:extLst>
          </p:cNvPr>
          <p:cNvSpPr/>
          <p:nvPr userDrawn="1"/>
        </p:nvSpPr>
        <p:spPr>
          <a:xfrm>
            <a:off x="2299435" y="0"/>
            <a:ext cx="1554480" cy="6858000"/>
          </a:xfrm>
          <a:prstGeom prst="rect">
            <a:avLst/>
          </a:prstGeom>
          <a:solidFill>
            <a:srgbClr val="CED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ectangle 11">
            <a:extLst>
              <a:ext uri="{FF2B5EF4-FFF2-40B4-BE49-F238E27FC236}">
                <a16:creationId xmlns:a16="http://schemas.microsoft.com/office/drawing/2014/main" id="{40058F25-1D9F-6E49-9ACC-1263CC525EA1}"/>
              </a:ext>
            </a:extLst>
          </p:cNvPr>
          <p:cNvSpPr/>
          <p:nvPr userDrawn="1"/>
        </p:nvSpPr>
        <p:spPr>
          <a:xfrm>
            <a:off x="3853915" y="0"/>
            <a:ext cx="630936" cy="6858000"/>
          </a:xfrm>
          <a:prstGeom prst="rect">
            <a:avLst/>
          </a:prstGeom>
          <a:solidFill>
            <a:srgbClr val="4A7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Rectangle 12">
            <a:extLst>
              <a:ext uri="{FF2B5EF4-FFF2-40B4-BE49-F238E27FC236}">
                <a16:creationId xmlns:a16="http://schemas.microsoft.com/office/drawing/2014/main" id="{90719B3A-481F-004E-9BA6-CAC60D714F7A}"/>
              </a:ext>
            </a:extLst>
          </p:cNvPr>
          <p:cNvSpPr/>
          <p:nvPr userDrawn="1"/>
        </p:nvSpPr>
        <p:spPr>
          <a:xfrm>
            <a:off x="4484851" y="0"/>
            <a:ext cx="7707149" cy="6858000"/>
          </a:xfrm>
          <a:prstGeom prst="rect">
            <a:avLst/>
          </a:prstGeom>
          <a:solidFill>
            <a:srgbClr val="3F76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176F6A08-04E4-A049-8561-34F6DD998268}"/>
              </a:ext>
            </a:extLst>
          </p:cNvPr>
          <p:cNvSpPr txBox="1"/>
          <p:nvPr userDrawn="1"/>
        </p:nvSpPr>
        <p:spPr>
          <a:xfrm>
            <a:off x="8219441" y="6382478"/>
            <a:ext cx="3683015" cy="246221"/>
          </a:xfrm>
          <a:prstGeom prst="rect">
            <a:avLst/>
          </a:prstGeom>
          <a:noFill/>
        </p:spPr>
        <p:txBody>
          <a:bodyPr wrap="square" rtlCol="0" anchor="t">
            <a:spAutoFit/>
          </a:bodyPr>
          <a:lstStyle/>
          <a:p>
            <a:pPr algn="r"/>
            <a:r>
              <a:rPr lang="en-US" sz="900">
                <a:solidFill>
                  <a:schemeClr val="bg1"/>
                </a:solidFill>
                <a:latin typeface="Verdana" panose="020B0604030504040204" pitchFamily="34" charset="0"/>
                <a:ea typeface="Verdana" panose="020B0604030504040204" pitchFamily="34" charset="0"/>
                <a:cs typeface="Verdana" panose="020B0604030504040204" pitchFamily="34" charset="0"/>
              </a:rPr>
              <a:t>Association of Immunization Managers  |  </a:t>
            </a:r>
            <a:fld id="{F9935E6E-1ADF-7247-BB0E-9E60F5BB50FE}" type="slidenum">
              <a:rPr lang="en-US" sz="1000" b="1" smtClean="0">
                <a:solidFill>
                  <a:schemeClr val="bg1"/>
                </a:solidFill>
                <a:latin typeface="Verdana" panose="020B0604030504040204" pitchFamily="34" charset="0"/>
                <a:ea typeface="Verdana" panose="020B0604030504040204" pitchFamily="34" charset="0"/>
                <a:cs typeface="Verdana" panose="020B0604030504040204" pitchFamily="34" charset="0"/>
              </a:rPr>
              <a:t>‹#›</a:t>
            </a:fld>
            <a:endParaRPr lang="en-US" sz="10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73610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C767FEB-8BEE-C94C-A868-DBE3E2FE29E3}"/>
              </a:ext>
            </a:extLst>
          </p:cNvPr>
          <p:cNvSpPr txBox="1"/>
          <p:nvPr userDrawn="1"/>
        </p:nvSpPr>
        <p:spPr>
          <a:xfrm>
            <a:off x="8219441" y="6382478"/>
            <a:ext cx="3683015" cy="246221"/>
          </a:xfrm>
          <a:prstGeom prst="rect">
            <a:avLst/>
          </a:prstGeom>
          <a:noFill/>
        </p:spPr>
        <p:txBody>
          <a:bodyPr wrap="square" rtlCol="0" anchor="t">
            <a:spAutoFit/>
          </a:bodyPr>
          <a:lstStyle/>
          <a:p>
            <a:pPr algn="r"/>
            <a:r>
              <a:rPr lang="en-US" sz="900">
                <a:solidFill>
                  <a:srgbClr val="1E8FA2"/>
                </a:solidFill>
                <a:latin typeface="Verdana" panose="020B0604030504040204" pitchFamily="34" charset="0"/>
                <a:ea typeface="Verdana" panose="020B0604030504040204" pitchFamily="34" charset="0"/>
                <a:cs typeface="Verdana" panose="020B0604030504040204" pitchFamily="34" charset="0"/>
              </a:rPr>
              <a:t>Association of Immunization Managers  |  </a:t>
            </a:r>
            <a:fld id="{F9935E6E-1ADF-7247-BB0E-9E60F5BB50FE}" type="slidenum">
              <a:rPr lang="en-US" sz="1000" b="1" smtClean="0">
                <a:solidFill>
                  <a:srgbClr val="1E8FA2"/>
                </a:solidFill>
                <a:latin typeface="Verdana" panose="020B0604030504040204" pitchFamily="34" charset="0"/>
                <a:ea typeface="Verdana" panose="020B0604030504040204" pitchFamily="34" charset="0"/>
                <a:cs typeface="Verdana" panose="020B0604030504040204" pitchFamily="34" charset="0"/>
              </a:rPr>
              <a:t>‹#›</a:t>
            </a:fld>
            <a:endParaRPr lang="en-US" sz="1000" b="1">
              <a:solidFill>
                <a:srgbClr val="1E8FA2"/>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angle 7">
            <a:extLst>
              <a:ext uri="{FF2B5EF4-FFF2-40B4-BE49-F238E27FC236}">
                <a16:creationId xmlns:a16="http://schemas.microsoft.com/office/drawing/2014/main" id="{B319DA47-895E-C149-AB44-1B4149C31C3E}"/>
              </a:ext>
            </a:extLst>
          </p:cNvPr>
          <p:cNvSpPr/>
          <p:nvPr userDrawn="1"/>
        </p:nvSpPr>
        <p:spPr>
          <a:xfrm>
            <a:off x="1" y="4632325"/>
            <a:ext cx="457200" cy="2225675"/>
          </a:xfrm>
          <a:prstGeom prst="rect">
            <a:avLst/>
          </a:prstGeom>
          <a:solidFill>
            <a:srgbClr val="86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7CD46DCD-A77A-4346-81E0-C85A199A3A1D}"/>
              </a:ext>
            </a:extLst>
          </p:cNvPr>
          <p:cNvSpPr/>
          <p:nvPr userDrawn="1"/>
        </p:nvSpPr>
        <p:spPr>
          <a:xfrm>
            <a:off x="1" y="2466975"/>
            <a:ext cx="457200" cy="1965325"/>
          </a:xfrm>
          <a:prstGeom prst="rect">
            <a:avLst/>
          </a:prstGeom>
          <a:solidFill>
            <a:srgbClr val="CED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Rectangle 12">
            <a:extLst>
              <a:ext uri="{FF2B5EF4-FFF2-40B4-BE49-F238E27FC236}">
                <a16:creationId xmlns:a16="http://schemas.microsoft.com/office/drawing/2014/main" id="{5EEF07B8-8C5E-FF40-961C-ED0AA48B1ADD}"/>
              </a:ext>
            </a:extLst>
          </p:cNvPr>
          <p:cNvSpPr/>
          <p:nvPr userDrawn="1"/>
        </p:nvSpPr>
        <p:spPr>
          <a:xfrm>
            <a:off x="1" y="1"/>
            <a:ext cx="457200" cy="2197100"/>
          </a:xfrm>
          <a:prstGeom prst="rect">
            <a:avLst/>
          </a:prstGeom>
          <a:solidFill>
            <a:srgbClr val="568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Rectangle 15">
            <a:extLst>
              <a:ext uri="{FF2B5EF4-FFF2-40B4-BE49-F238E27FC236}">
                <a16:creationId xmlns:a16="http://schemas.microsoft.com/office/drawing/2014/main" id="{4DFCDE87-4CCF-C242-ACE5-1DBDBDC2E44E}"/>
              </a:ext>
            </a:extLst>
          </p:cNvPr>
          <p:cNvSpPr/>
          <p:nvPr userDrawn="1"/>
        </p:nvSpPr>
        <p:spPr>
          <a:xfrm>
            <a:off x="1" y="2171389"/>
            <a:ext cx="457200" cy="337457"/>
          </a:xfrm>
          <a:prstGeom prst="rect">
            <a:avLst/>
          </a:prstGeom>
          <a:solidFill>
            <a:srgbClr val="4A7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7" name="Rectangle 16">
            <a:extLst>
              <a:ext uri="{FF2B5EF4-FFF2-40B4-BE49-F238E27FC236}">
                <a16:creationId xmlns:a16="http://schemas.microsoft.com/office/drawing/2014/main" id="{EA9A2672-4872-9D47-936C-E60D414CAF7A}"/>
              </a:ext>
            </a:extLst>
          </p:cNvPr>
          <p:cNvSpPr/>
          <p:nvPr userDrawn="1"/>
        </p:nvSpPr>
        <p:spPr>
          <a:xfrm>
            <a:off x="1" y="4343557"/>
            <a:ext cx="457200" cy="337457"/>
          </a:xfrm>
          <a:prstGeom prst="rect">
            <a:avLst/>
          </a:prstGeom>
          <a:solidFill>
            <a:srgbClr val="79BB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Tree>
    <p:extLst>
      <p:ext uri="{BB962C8B-B14F-4D97-AF65-F5344CB8AC3E}">
        <p14:creationId xmlns:p14="http://schemas.microsoft.com/office/powerpoint/2010/main" val="1299888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lue Ligh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rcRect/>
          <a:stretch/>
        </p:blipFill>
        <p:spPr>
          <a:xfrm>
            <a:off x="1" y="3048"/>
            <a:ext cx="12197423" cy="6854951"/>
          </a:xfrm>
          <a:prstGeom prst="rect">
            <a:avLst/>
          </a:prstGeom>
        </p:spPr>
      </p:pic>
      <p:sp>
        <p:nvSpPr>
          <p:cNvPr id="14" name="Round Single Corner Rectangle 13">
            <a:extLst>
              <a:ext uri="{FF2B5EF4-FFF2-40B4-BE49-F238E27FC236}">
                <a16:creationId xmlns:a16="http://schemas.microsoft.com/office/drawing/2014/main" id="{22A5FA6B-4E6F-D697-5114-7406EBD31098}"/>
              </a:ext>
            </a:extLst>
          </p:cNvPr>
          <p:cNvSpPr/>
          <p:nvPr userDrawn="1"/>
        </p:nvSpPr>
        <p:spPr>
          <a:xfrm flipV="1">
            <a:off x="838200" y="3481332"/>
            <a:ext cx="9066451" cy="756625"/>
          </a:xfrm>
          <a:prstGeom prst="round1Rect">
            <a:avLst>
              <a:gd name="adj" fmla="val 50000"/>
            </a:avLst>
          </a:prstGeom>
          <a:solidFill>
            <a:srgbClr val="D3D6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65848" y="928155"/>
            <a:ext cx="9435313" cy="2387600"/>
          </a:xfrm>
          <a:prstGeom prst="rect">
            <a:avLst/>
          </a:prstGeom>
        </p:spPr>
        <p:txBody>
          <a:bodyPr anchor="b">
            <a:normAutofit/>
          </a:bodyPr>
          <a:lstStyle>
            <a:lvl1pPr algn="l">
              <a:lnSpc>
                <a:spcPts val="4900"/>
              </a:lnSpc>
              <a:defRPr sz="4800" b="0" i="0">
                <a:solidFill>
                  <a:schemeClr val="bg1"/>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890124" y="3481332"/>
            <a:ext cx="8779858" cy="756625"/>
          </a:xfrm>
          <a:prstGeom prst="rect">
            <a:avLst/>
          </a:prstGeom>
        </p:spPr>
        <p:txBody>
          <a:bodyPr anchor="ctr" anchorCtr="0">
            <a:normAutofit/>
          </a:bodyPr>
          <a:lstStyle>
            <a:lvl1pPr marL="0" indent="0" algn="l">
              <a:lnSpc>
                <a:spcPts val="2200"/>
              </a:lnSpc>
              <a:spcBef>
                <a:spcPts val="0"/>
              </a:spcBef>
              <a:buNone/>
              <a:defRPr sz="2100" b="1" i="0">
                <a:solidFill>
                  <a:srgbClr val="005E85"/>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A7109758-B81C-6EE3-3404-D50AA53F401A}"/>
              </a:ext>
            </a:extLst>
          </p:cNvPr>
          <p:cNvPicPr>
            <a:picLocks noChangeAspect="1"/>
          </p:cNvPicPr>
          <p:nvPr userDrawn="1"/>
        </p:nvPicPr>
        <p:blipFill>
          <a:blip r:embed="rId3"/>
          <a:srcRect/>
          <a:stretch/>
        </p:blipFill>
        <p:spPr>
          <a:xfrm>
            <a:off x="7223759" y="5081532"/>
            <a:ext cx="5076614" cy="1776075"/>
          </a:xfrm>
          <a:prstGeom prst="rect">
            <a:avLst/>
          </a:prstGeom>
        </p:spPr>
      </p:pic>
      <p:pic>
        <p:nvPicPr>
          <p:cNvPr id="6" name="Picture 5">
            <a:extLst>
              <a:ext uri="{FF2B5EF4-FFF2-40B4-BE49-F238E27FC236}">
                <a16:creationId xmlns:a16="http://schemas.microsoft.com/office/drawing/2014/main" id="{F4341D57-C56F-7220-E2A7-7C55B24B5954}"/>
              </a:ext>
            </a:extLst>
          </p:cNvPr>
          <p:cNvPicPr>
            <a:picLocks noChangeAspect="1"/>
          </p:cNvPicPr>
          <p:nvPr userDrawn="1"/>
        </p:nvPicPr>
        <p:blipFill>
          <a:blip r:embed="rId4"/>
          <a:srcRect/>
          <a:stretch/>
        </p:blipFill>
        <p:spPr>
          <a:xfrm>
            <a:off x="6604486" y="5519134"/>
            <a:ext cx="1022412" cy="1022412"/>
          </a:xfrm>
          <a:prstGeom prst="rect">
            <a:avLst/>
          </a:prstGeom>
        </p:spPr>
      </p:pic>
    </p:spTree>
    <p:extLst>
      <p:ext uri="{BB962C8B-B14F-4D97-AF65-F5344CB8AC3E}">
        <p14:creationId xmlns:p14="http://schemas.microsoft.com/office/powerpoint/2010/main" val="10769965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_PHII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p:nvPicPr>
        <p:blipFill>
          <a:blip r:embed="rId2"/>
          <a:srcRect/>
          <a:stretch/>
        </p:blipFill>
        <p:spPr>
          <a:xfrm>
            <a:off x="0" y="3050"/>
            <a:ext cx="12197421"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9421871" cy="99193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9666967" cy="478828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D93961DF-984C-C2AA-5F8D-25B20065B803}"/>
              </a:ext>
            </a:extLst>
          </p:cNvPr>
          <p:cNvPicPr>
            <a:picLocks noChangeAspect="1"/>
          </p:cNvPicPr>
          <p:nvPr/>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5056098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PHII Dark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p:nvPicPr>
        <p:blipFill>
          <a:blip r:embed="rId2"/>
          <a:srcRect/>
          <a:stretch/>
        </p:blipFill>
        <p:spPr>
          <a:xfrm>
            <a:off x="1" y="3050"/>
            <a:ext cx="12197419"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9421871" cy="99193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9666967" cy="478828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69E05E62-8556-9CD1-C55E-302610114D24}"/>
              </a:ext>
            </a:extLst>
          </p:cNvPr>
          <p:cNvPicPr>
            <a:picLocks noChangeAspect="1"/>
          </p:cNvPicPr>
          <p:nvPr/>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313790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PHII Light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p:nvPicPr>
        <p:blipFill>
          <a:blip r:embed="rId2"/>
          <a:srcRect/>
          <a:stretch/>
        </p:blipFill>
        <p:spPr>
          <a:xfrm>
            <a:off x="1" y="3050"/>
            <a:ext cx="12197419"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9421871" cy="99193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9666967" cy="478828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0A384A16-F260-4583-6882-49ECC4B4AA03}"/>
              </a:ext>
            </a:extLst>
          </p:cNvPr>
          <p:cNvPicPr>
            <a:picLocks noChangeAspect="1"/>
          </p:cNvPicPr>
          <p:nvPr/>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2514541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Title Slide" type="title">
  <p:cSld name="3_Title Slide">
    <p:spTree>
      <p:nvGrpSpPr>
        <p:cNvPr id="1" name="Shape 136"/>
        <p:cNvGrpSpPr/>
        <p:nvPr/>
      </p:nvGrpSpPr>
      <p:grpSpPr>
        <a:xfrm>
          <a:off x="0" y="0"/>
          <a:ext cx="0" cy="0"/>
          <a:chOff x="0" y="0"/>
          <a:chExt cx="0" cy="0"/>
        </a:xfrm>
      </p:grpSpPr>
      <p:pic>
        <p:nvPicPr>
          <p:cNvPr id="137" name="Google Shape;137;p31"/>
          <p:cNvPicPr preferRelativeResize="0"/>
          <p:nvPr/>
        </p:nvPicPr>
        <p:blipFill rotWithShape="1">
          <a:blip r:embed="rId2">
            <a:alphaModFix/>
          </a:blip>
          <a:srcRect/>
          <a:stretch/>
        </p:blipFill>
        <p:spPr>
          <a:xfrm>
            <a:off x="3" y="3050"/>
            <a:ext cx="12197420" cy="6854951"/>
          </a:xfrm>
          <a:prstGeom prst="rect">
            <a:avLst/>
          </a:prstGeom>
          <a:noFill/>
          <a:ln>
            <a:noFill/>
          </a:ln>
        </p:spPr>
      </p:pic>
      <p:sp>
        <p:nvSpPr>
          <p:cNvPr id="138" name="Google Shape;138;p31"/>
          <p:cNvSpPr txBox="1">
            <a:spLocks noGrp="1"/>
          </p:cNvSpPr>
          <p:nvPr>
            <p:ph type="ctrTitle"/>
          </p:nvPr>
        </p:nvSpPr>
        <p:spPr>
          <a:xfrm>
            <a:off x="628456" y="2062363"/>
            <a:ext cx="4576400" cy="2387600"/>
          </a:xfrm>
          <a:prstGeom prst="rect">
            <a:avLst/>
          </a:prstGeom>
          <a:noFill/>
          <a:ln>
            <a:noFill/>
          </a:ln>
        </p:spPr>
        <p:txBody>
          <a:bodyPr spcFirstLastPara="1" wrap="square" lIns="91425" tIns="45700" rIns="91425" bIns="45700" anchor="b" anchorCtr="0">
            <a:normAutofit/>
          </a:bodyPr>
          <a:lstStyle>
            <a:lvl1pPr marR="0" lvl="0" algn="l">
              <a:lnSpc>
                <a:spcPct val="107692"/>
              </a:lnSpc>
              <a:spcBef>
                <a:spcPts val="0"/>
              </a:spcBef>
              <a:spcAft>
                <a:spcPts val="0"/>
              </a:spcAft>
              <a:buClr>
                <a:srgbClr val="D3D655"/>
              </a:buClr>
              <a:buSzPts val="2925"/>
              <a:buFont typeface="Barlow Medium"/>
              <a:buNone/>
              <a:defRPr sz="3900" b="0" i="0" u="none" strike="noStrike" cap="none">
                <a:solidFill>
                  <a:srgbClr val="D3D655"/>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39" name="Google Shape;139;p31"/>
          <p:cNvSpPr txBox="1">
            <a:spLocks noGrp="1"/>
          </p:cNvSpPr>
          <p:nvPr>
            <p:ph type="subTitle" idx="1"/>
          </p:nvPr>
        </p:nvSpPr>
        <p:spPr>
          <a:xfrm>
            <a:off x="652732" y="4501241"/>
            <a:ext cx="4877600" cy="1090800"/>
          </a:xfrm>
          <a:prstGeom prst="rect">
            <a:avLst/>
          </a:prstGeom>
          <a:noFill/>
          <a:ln>
            <a:noFill/>
          </a:ln>
        </p:spPr>
        <p:txBody>
          <a:bodyPr spcFirstLastPara="1" wrap="square" lIns="91425" tIns="45700" rIns="91425" bIns="45700" anchor="t" anchorCtr="0">
            <a:normAutofit/>
          </a:bodyPr>
          <a:lstStyle>
            <a:lvl1pPr marR="0" lvl="0" algn="l">
              <a:lnSpc>
                <a:spcPct val="119047"/>
              </a:lnSpc>
              <a:spcBef>
                <a:spcPts val="0"/>
              </a:spcBef>
              <a:spcAft>
                <a:spcPts val="0"/>
              </a:spcAft>
              <a:buClr>
                <a:schemeClr val="lt1"/>
              </a:buClr>
              <a:buSzPts val="1575"/>
              <a:buFont typeface="Arial"/>
              <a:buNone/>
              <a:defRPr sz="2100" b="0" i="0" u="none" strike="noStrike" cap="none">
                <a:solidFill>
                  <a:schemeClr val="lt1"/>
                </a:solidFill>
                <a:latin typeface="Barlow Medium"/>
                <a:ea typeface="Barlow Medium"/>
                <a:cs typeface="Barlow Medium"/>
                <a:sym typeface="Barlow Medium"/>
              </a:defRPr>
            </a:lvl1pPr>
            <a:lvl2pPr marR="0" lvl="1" algn="ctr">
              <a:lnSpc>
                <a:spcPct val="90000"/>
              </a:lnSpc>
              <a:spcBef>
                <a:spcPts val="500"/>
              </a:spcBef>
              <a:spcAft>
                <a:spcPts val="0"/>
              </a:spcAft>
              <a:buClr>
                <a:schemeClr val="dk1"/>
              </a:buClr>
              <a:buSzPts val="15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00"/>
              </a:spcBef>
              <a:spcAft>
                <a:spcPts val="0"/>
              </a:spcAft>
              <a:buClr>
                <a:schemeClr val="dk1"/>
              </a:buClr>
              <a:buSzPts val="1350"/>
              <a:buFont typeface="Arial"/>
              <a:buNone/>
              <a:defRPr sz="1800" b="0" i="0" u="none" strike="noStrike" cap="none">
                <a:solidFill>
                  <a:schemeClr val="dk1"/>
                </a:solidFill>
                <a:latin typeface="Barlow"/>
                <a:ea typeface="Barlow"/>
                <a:cs typeface="Barlow"/>
                <a:sym typeface="Barlow"/>
              </a:defRPr>
            </a:lvl3pPr>
            <a:lvl4pPr marR="0" lvl="3"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140" name="Google Shape;140;p31"/>
          <p:cNvPicPr preferRelativeResize="0"/>
          <p:nvPr/>
        </p:nvPicPr>
        <p:blipFill rotWithShape="1">
          <a:blip r:embed="rId3">
            <a:alphaModFix/>
          </a:blip>
          <a:srcRect/>
          <a:stretch/>
        </p:blipFill>
        <p:spPr>
          <a:xfrm>
            <a:off x="99236" y="184639"/>
            <a:ext cx="4604648" cy="1610957"/>
          </a:xfrm>
          <a:prstGeom prst="rect">
            <a:avLst/>
          </a:prstGeom>
          <a:noFill/>
          <a:ln>
            <a:noFill/>
          </a:ln>
        </p:spPr>
      </p:pic>
    </p:spTree>
    <p:extLst>
      <p:ext uri="{BB962C8B-B14F-4D97-AF65-F5344CB8AC3E}">
        <p14:creationId xmlns:p14="http://schemas.microsoft.com/office/powerpoint/2010/main" val="756341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ue Wave">
  <p:cSld name="Blue Wave">
    <p:spTree>
      <p:nvGrpSpPr>
        <p:cNvPr id="1" name="Shape 141"/>
        <p:cNvGrpSpPr/>
        <p:nvPr/>
      </p:nvGrpSpPr>
      <p:grpSpPr>
        <a:xfrm>
          <a:off x="0" y="0"/>
          <a:ext cx="0" cy="0"/>
          <a:chOff x="0" y="0"/>
          <a:chExt cx="0" cy="0"/>
        </a:xfrm>
      </p:grpSpPr>
      <p:pic>
        <p:nvPicPr>
          <p:cNvPr id="142" name="Google Shape;142;p32"/>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143" name="Google Shape;143;p32"/>
          <p:cNvSpPr txBox="1">
            <a:spLocks noGrp="1"/>
          </p:cNvSpPr>
          <p:nvPr>
            <p:ph type="ctrTitle"/>
          </p:nvPr>
        </p:nvSpPr>
        <p:spPr>
          <a:xfrm>
            <a:off x="628456" y="2062363"/>
            <a:ext cx="4576400" cy="2387600"/>
          </a:xfrm>
          <a:prstGeom prst="rect">
            <a:avLst/>
          </a:prstGeom>
          <a:noFill/>
          <a:ln>
            <a:noFill/>
          </a:ln>
        </p:spPr>
        <p:txBody>
          <a:bodyPr spcFirstLastPara="1" wrap="square" lIns="91425" tIns="45700" rIns="91425" bIns="45700" anchor="b" anchorCtr="0">
            <a:normAutofit/>
          </a:bodyPr>
          <a:lstStyle>
            <a:lvl1pPr marR="0" lvl="0" algn="l">
              <a:lnSpc>
                <a:spcPct val="107692"/>
              </a:lnSpc>
              <a:spcBef>
                <a:spcPts val="0"/>
              </a:spcBef>
              <a:spcAft>
                <a:spcPts val="0"/>
              </a:spcAft>
              <a:buClr>
                <a:srgbClr val="005E85"/>
              </a:buClr>
              <a:buSzPts val="2925"/>
              <a:buFont typeface="Barlow Medium"/>
              <a:buNone/>
              <a:defRPr sz="3900" b="0" i="0" u="none" strike="noStrike" cap="none">
                <a:solidFill>
                  <a:srgbClr val="005E85"/>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44" name="Google Shape;144;p32"/>
          <p:cNvSpPr txBox="1">
            <a:spLocks noGrp="1"/>
          </p:cNvSpPr>
          <p:nvPr>
            <p:ph type="subTitle" idx="1"/>
          </p:nvPr>
        </p:nvSpPr>
        <p:spPr>
          <a:xfrm>
            <a:off x="652732" y="4501241"/>
            <a:ext cx="4877600" cy="1090800"/>
          </a:xfrm>
          <a:prstGeom prst="rect">
            <a:avLst/>
          </a:prstGeom>
          <a:noFill/>
          <a:ln>
            <a:noFill/>
          </a:ln>
        </p:spPr>
        <p:txBody>
          <a:bodyPr spcFirstLastPara="1" wrap="square" lIns="91425" tIns="45700" rIns="91425" bIns="45700" anchor="t" anchorCtr="0">
            <a:normAutofit/>
          </a:bodyPr>
          <a:lstStyle>
            <a:lvl1pPr marR="0" lvl="0" algn="l">
              <a:lnSpc>
                <a:spcPct val="119047"/>
              </a:lnSpc>
              <a:spcBef>
                <a:spcPts val="0"/>
              </a:spcBef>
              <a:spcAft>
                <a:spcPts val="0"/>
              </a:spcAft>
              <a:buClr>
                <a:schemeClr val="lt1"/>
              </a:buClr>
              <a:buSzPts val="1575"/>
              <a:buFont typeface="Arial"/>
              <a:buNone/>
              <a:defRPr sz="2100" b="0" i="0" u="none" strike="noStrike" cap="none">
                <a:solidFill>
                  <a:schemeClr val="lt1"/>
                </a:solidFill>
                <a:latin typeface="Barlow Medium"/>
                <a:ea typeface="Barlow Medium"/>
                <a:cs typeface="Barlow Medium"/>
                <a:sym typeface="Barlow Medium"/>
              </a:defRPr>
            </a:lvl1pPr>
            <a:lvl2pPr marR="0" lvl="1" algn="ctr">
              <a:lnSpc>
                <a:spcPct val="90000"/>
              </a:lnSpc>
              <a:spcBef>
                <a:spcPts val="500"/>
              </a:spcBef>
              <a:spcAft>
                <a:spcPts val="0"/>
              </a:spcAft>
              <a:buClr>
                <a:schemeClr val="dk1"/>
              </a:buClr>
              <a:buSzPts val="15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00"/>
              </a:spcBef>
              <a:spcAft>
                <a:spcPts val="0"/>
              </a:spcAft>
              <a:buClr>
                <a:schemeClr val="dk1"/>
              </a:buClr>
              <a:buSzPts val="1350"/>
              <a:buFont typeface="Arial"/>
              <a:buNone/>
              <a:defRPr sz="1800" b="0" i="0" u="none" strike="noStrike" cap="none">
                <a:solidFill>
                  <a:schemeClr val="dk1"/>
                </a:solidFill>
                <a:latin typeface="Barlow"/>
                <a:ea typeface="Barlow"/>
                <a:cs typeface="Barlow"/>
                <a:sym typeface="Barlow"/>
              </a:defRPr>
            </a:lvl3pPr>
            <a:lvl4pPr marR="0" lvl="3"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145" name="Google Shape;145;p32"/>
          <p:cNvPicPr preferRelativeResize="0"/>
          <p:nvPr/>
        </p:nvPicPr>
        <p:blipFill rotWithShape="1">
          <a:blip r:embed="rId3">
            <a:alphaModFix/>
          </a:blip>
          <a:srcRect/>
          <a:stretch/>
        </p:blipFill>
        <p:spPr>
          <a:xfrm>
            <a:off x="99236" y="184639"/>
            <a:ext cx="4604648" cy="1610957"/>
          </a:xfrm>
          <a:prstGeom prst="rect">
            <a:avLst/>
          </a:prstGeom>
          <a:noFill/>
          <a:ln>
            <a:noFill/>
          </a:ln>
        </p:spPr>
      </p:pic>
    </p:spTree>
    <p:extLst>
      <p:ext uri="{BB962C8B-B14F-4D97-AF65-F5344CB8AC3E}">
        <p14:creationId xmlns:p14="http://schemas.microsoft.com/office/powerpoint/2010/main" val="20619803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uter Data">
  <p:cSld name="Computer Data">
    <p:spTree>
      <p:nvGrpSpPr>
        <p:cNvPr id="1" name="Shape 146"/>
        <p:cNvGrpSpPr/>
        <p:nvPr/>
      </p:nvGrpSpPr>
      <p:grpSpPr>
        <a:xfrm>
          <a:off x="0" y="0"/>
          <a:ext cx="0" cy="0"/>
          <a:chOff x="0" y="0"/>
          <a:chExt cx="0" cy="0"/>
        </a:xfrm>
      </p:grpSpPr>
      <p:pic>
        <p:nvPicPr>
          <p:cNvPr id="147" name="Google Shape;147;p33"/>
          <p:cNvPicPr preferRelativeResize="0"/>
          <p:nvPr/>
        </p:nvPicPr>
        <p:blipFill rotWithShape="1">
          <a:blip r:embed="rId2">
            <a:alphaModFix/>
          </a:blip>
          <a:srcRect/>
          <a:stretch/>
        </p:blipFill>
        <p:spPr>
          <a:xfrm>
            <a:off x="2" y="3049"/>
            <a:ext cx="12197420" cy="6854951"/>
          </a:xfrm>
          <a:prstGeom prst="rect">
            <a:avLst/>
          </a:prstGeom>
          <a:noFill/>
          <a:ln>
            <a:noFill/>
          </a:ln>
        </p:spPr>
      </p:pic>
      <p:sp>
        <p:nvSpPr>
          <p:cNvPr id="148" name="Google Shape;148;p33"/>
          <p:cNvSpPr txBox="1">
            <a:spLocks noGrp="1"/>
          </p:cNvSpPr>
          <p:nvPr>
            <p:ph type="ctrTitle"/>
          </p:nvPr>
        </p:nvSpPr>
        <p:spPr>
          <a:xfrm>
            <a:off x="628456" y="2062363"/>
            <a:ext cx="4576400" cy="2387600"/>
          </a:xfrm>
          <a:prstGeom prst="rect">
            <a:avLst/>
          </a:prstGeom>
          <a:noFill/>
          <a:ln>
            <a:noFill/>
          </a:ln>
        </p:spPr>
        <p:txBody>
          <a:bodyPr spcFirstLastPara="1" wrap="square" lIns="91425" tIns="45700" rIns="91425" bIns="45700" anchor="b" anchorCtr="0">
            <a:normAutofit/>
          </a:bodyPr>
          <a:lstStyle>
            <a:lvl1pPr marR="0" lvl="0" algn="l">
              <a:lnSpc>
                <a:spcPct val="107692"/>
              </a:lnSpc>
              <a:spcBef>
                <a:spcPts val="0"/>
              </a:spcBef>
              <a:spcAft>
                <a:spcPts val="0"/>
              </a:spcAft>
              <a:buClr>
                <a:schemeClr val="lt1"/>
              </a:buClr>
              <a:buSzPts val="2925"/>
              <a:buFont typeface="Barlow Medium"/>
              <a:buNone/>
              <a:defRPr sz="3900" b="0" i="0" u="none" strike="noStrike" cap="none">
                <a:solidFill>
                  <a:schemeClr val="lt1"/>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49" name="Google Shape;149;p33"/>
          <p:cNvSpPr txBox="1">
            <a:spLocks noGrp="1"/>
          </p:cNvSpPr>
          <p:nvPr>
            <p:ph type="subTitle" idx="1"/>
          </p:nvPr>
        </p:nvSpPr>
        <p:spPr>
          <a:xfrm>
            <a:off x="652732" y="4501241"/>
            <a:ext cx="4877600" cy="1090800"/>
          </a:xfrm>
          <a:prstGeom prst="rect">
            <a:avLst/>
          </a:prstGeom>
          <a:noFill/>
          <a:ln>
            <a:noFill/>
          </a:ln>
        </p:spPr>
        <p:txBody>
          <a:bodyPr spcFirstLastPara="1" wrap="square" lIns="91425" tIns="45700" rIns="91425" bIns="45700" anchor="t" anchorCtr="0">
            <a:normAutofit/>
          </a:bodyPr>
          <a:lstStyle>
            <a:lvl1pPr marR="0" lvl="0" algn="l">
              <a:lnSpc>
                <a:spcPct val="119047"/>
              </a:lnSpc>
              <a:spcBef>
                <a:spcPts val="0"/>
              </a:spcBef>
              <a:spcAft>
                <a:spcPts val="0"/>
              </a:spcAft>
              <a:buClr>
                <a:srgbClr val="00B2E3"/>
              </a:buClr>
              <a:buSzPts val="1575"/>
              <a:buFont typeface="Arial"/>
              <a:buNone/>
              <a:defRPr sz="2100" b="0" i="0" u="none" strike="noStrike" cap="none">
                <a:solidFill>
                  <a:srgbClr val="00B2E3"/>
                </a:solidFill>
                <a:latin typeface="Barlow Medium"/>
                <a:ea typeface="Barlow Medium"/>
                <a:cs typeface="Barlow Medium"/>
                <a:sym typeface="Barlow Medium"/>
              </a:defRPr>
            </a:lvl1pPr>
            <a:lvl2pPr marR="0" lvl="1" algn="ctr">
              <a:lnSpc>
                <a:spcPct val="90000"/>
              </a:lnSpc>
              <a:spcBef>
                <a:spcPts val="500"/>
              </a:spcBef>
              <a:spcAft>
                <a:spcPts val="0"/>
              </a:spcAft>
              <a:buClr>
                <a:schemeClr val="dk1"/>
              </a:buClr>
              <a:buSzPts val="15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00"/>
              </a:spcBef>
              <a:spcAft>
                <a:spcPts val="0"/>
              </a:spcAft>
              <a:buClr>
                <a:schemeClr val="dk1"/>
              </a:buClr>
              <a:buSzPts val="1350"/>
              <a:buFont typeface="Arial"/>
              <a:buNone/>
              <a:defRPr sz="1800" b="0" i="0" u="none" strike="noStrike" cap="none">
                <a:solidFill>
                  <a:schemeClr val="dk1"/>
                </a:solidFill>
                <a:latin typeface="Barlow"/>
                <a:ea typeface="Barlow"/>
                <a:cs typeface="Barlow"/>
                <a:sym typeface="Barlow"/>
              </a:defRPr>
            </a:lvl3pPr>
            <a:lvl4pPr marR="0" lvl="3"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150" name="Google Shape;150;p33"/>
          <p:cNvPicPr preferRelativeResize="0"/>
          <p:nvPr/>
        </p:nvPicPr>
        <p:blipFill rotWithShape="1">
          <a:blip r:embed="rId3">
            <a:alphaModFix/>
          </a:blip>
          <a:srcRect/>
          <a:stretch/>
        </p:blipFill>
        <p:spPr>
          <a:xfrm>
            <a:off x="99236" y="184639"/>
            <a:ext cx="4604648" cy="1610957"/>
          </a:xfrm>
          <a:prstGeom prst="rect">
            <a:avLst/>
          </a:prstGeom>
          <a:noFill/>
          <a:ln>
            <a:noFill/>
          </a:ln>
        </p:spPr>
      </p:pic>
    </p:spTree>
    <p:extLst>
      <p:ext uri="{BB962C8B-B14F-4D97-AF65-F5344CB8AC3E}">
        <p14:creationId xmlns:p14="http://schemas.microsoft.com/office/powerpoint/2010/main" val="37186025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layful PHII Staff">
  <p:cSld name="Playful PHII Staff">
    <p:spTree>
      <p:nvGrpSpPr>
        <p:cNvPr id="1" name="Shape 151"/>
        <p:cNvGrpSpPr/>
        <p:nvPr/>
      </p:nvGrpSpPr>
      <p:grpSpPr>
        <a:xfrm>
          <a:off x="0" y="0"/>
          <a:ext cx="0" cy="0"/>
          <a:chOff x="0" y="0"/>
          <a:chExt cx="0" cy="0"/>
        </a:xfrm>
      </p:grpSpPr>
      <p:pic>
        <p:nvPicPr>
          <p:cNvPr id="152" name="Google Shape;152;p34"/>
          <p:cNvPicPr preferRelativeResize="0"/>
          <p:nvPr/>
        </p:nvPicPr>
        <p:blipFill rotWithShape="1">
          <a:blip r:embed="rId2">
            <a:alphaModFix/>
          </a:blip>
          <a:srcRect/>
          <a:stretch/>
        </p:blipFill>
        <p:spPr>
          <a:xfrm>
            <a:off x="2" y="3050"/>
            <a:ext cx="12197420" cy="6854951"/>
          </a:xfrm>
          <a:prstGeom prst="rect">
            <a:avLst/>
          </a:prstGeom>
          <a:noFill/>
          <a:ln>
            <a:noFill/>
          </a:ln>
        </p:spPr>
      </p:pic>
      <p:sp>
        <p:nvSpPr>
          <p:cNvPr id="153" name="Google Shape;153;p34"/>
          <p:cNvSpPr txBox="1">
            <a:spLocks noGrp="1"/>
          </p:cNvSpPr>
          <p:nvPr>
            <p:ph type="ctrTitle"/>
          </p:nvPr>
        </p:nvSpPr>
        <p:spPr>
          <a:xfrm>
            <a:off x="628456" y="2062363"/>
            <a:ext cx="3987600" cy="2387600"/>
          </a:xfrm>
          <a:prstGeom prst="rect">
            <a:avLst/>
          </a:prstGeom>
          <a:noFill/>
          <a:ln>
            <a:noFill/>
          </a:ln>
        </p:spPr>
        <p:txBody>
          <a:bodyPr spcFirstLastPara="1" wrap="square" lIns="91425" tIns="45700" rIns="91425" bIns="45700" anchor="b" anchorCtr="0">
            <a:normAutofit/>
          </a:bodyPr>
          <a:lstStyle>
            <a:lvl1pPr marR="0" lvl="0" algn="l">
              <a:lnSpc>
                <a:spcPct val="107692"/>
              </a:lnSpc>
              <a:spcBef>
                <a:spcPts val="0"/>
              </a:spcBef>
              <a:spcAft>
                <a:spcPts val="0"/>
              </a:spcAft>
              <a:buClr>
                <a:srgbClr val="D3D655"/>
              </a:buClr>
              <a:buSzPts val="2925"/>
              <a:buFont typeface="Barlow Medium"/>
              <a:buNone/>
              <a:defRPr sz="3900" b="0" i="0" u="none" strike="noStrike" cap="none">
                <a:solidFill>
                  <a:srgbClr val="D3D655"/>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54" name="Google Shape;154;p34"/>
          <p:cNvSpPr txBox="1">
            <a:spLocks noGrp="1"/>
          </p:cNvSpPr>
          <p:nvPr>
            <p:ph type="subTitle" idx="1"/>
          </p:nvPr>
        </p:nvSpPr>
        <p:spPr>
          <a:xfrm>
            <a:off x="652732" y="4501241"/>
            <a:ext cx="4253200" cy="1090800"/>
          </a:xfrm>
          <a:prstGeom prst="rect">
            <a:avLst/>
          </a:prstGeom>
          <a:noFill/>
          <a:ln>
            <a:noFill/>
          </a:ln>
        </p:spPr>
        <p:txBody>
          <a:bodyPr spcFirstLastPara="1" wrap="square" lIns="91425" tIns="45700" rIns="91425" bIns="45700" anchor="t" anchorCtr="0">
            <a:normAutofit/>
          </a:bodyPr>
          <a:lstStyle>
            <a:lvl1pPr marR="0" lvl="0" algn="l">
              <a:lnSpc>
                <a:spcPct val="119047"/>
              </a:lnSpc>
              <a:spcBef>
                <a:spcPts val="0"/>
              </a:spcBef>
              <a:spcAft>
                <a:spcPts val="0"/>
              </a:spcAft>
              <a:buClr>
                <a:schemeClr val="lt1"/>
              </a:buClr>
              <a:buSzPts val="1575"/>
              <a:buFont typeface="Arial"/>
              <a:buNone/>
              <a:defRPr sz="2100" b="0" i="0" u="none" strike="noStrike" cap="none">
                <a:solidFill>
                  <a:schemeClr val="lt1"/>
                </a:solidFill>
                <a:latin typeface="Barlow Medium"/>
                <a:ea typeface="Barlow Medium"/>
                <a:cs typeface="Barlow Medium"/>
                <a:sym typeface="Barlow Medium"/>
              </a:defRPr>
            </a:lvl1pPr>
            <a:lvl2pPr marR="0" lvl="1" algn="ctr">
              <a:lnSpc>
                <a:spcPct val="90000"/>
              </a:lnSpc>
              <a:spcBef>
                <a:spcPts val="500"/>
              </a:spcBef>
              <a:spcAft>
                <a:spcPts val="0"/>
              </a:spcAft>
              <a:buClr>
                <a:schemeClr val="dk1"/>
              </a:buClr>
              <a:buSzPts val="15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00"/>
              </a:spcBef>
              <a:spcAft>
                <a:spcPts val="0"/>
              </a:spcAft>
              <a:buClr>
                <a:schemeClr val="dk1"/>
              </a:buClr>
              <a:buSzPts val="1350"/>
              <a:buFont typeface="Arial"/>
              <a:buNone/>
              <a:defRPr sz="1800" b="0" i="0" u="none" strike="noStrike" cap="none">
                <a:solidFill>
                  <a:schemeClr val="dk1"/>
                </a:solidFill>
                <a:latin typeface="Barlow"/>
                <a:ea typeface="Barlow"/>
                <a:cs typeface="Barlow"/>
                <a:sym typeface="Barlow"/>
              </a:defRPr>
            </a:lvl3pPr>
            <a:lvl4pPr marR="0" lvl="3"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155" name="Google Shape;155;p34"/>
          <p:cNvPicPr preferRelativeResize="0"/>
          <p:nvPr/>
        </p:nvPicPr>
        <p:blipFill rotWithShape="1">
          <a:blip r:embed="rId3">
            <a:alphaModFix/>
          </a:blip>
          <a:srcRect/>
          <a:stretch/>
        </p:blipFill>
        <p:spPr>
          <a:xfrm>
            <a:off x="195950" y="184638"/>
            <a:ext cx="3987508" cy="1395047"/>
          </a:xfrm>
          <a:prstGeom prst="rect">
            <a:avLst/>
          </a:prstGeom>
          <a:noFill/>
          <a:ln>
            <a:noFill/>
          </a:ln>
        </p:spPr>
      </p:pic>
    </p:spTree>
    <p:extLst>
      <p:ext uri="{BB962C8B-B14F-4D97-AF65-F5344CB8AC3E}">
        <p14:creationId xmlns:p14="http://schemas.microsoft.com/office/powerpoint/2010/main" val="1936910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oup Collaboration">
  <p:cSld name="Group Collaboration">
    <p:spTree>
      <p:nvGrpSpPr>
        <p:cNvPr id="1" name="Shape 156"/>
        <p:cNvGrpSpPr/>
        <p:nvPr/>
      </p:nvGrpSpPr>
      <p:grpSpPr>
        <a:xfrm>
          <a:off x="0" y="0"/>
          <a:ext cx="0" cy="0"/>
          <a:chOff x="0" y="0"/>
          <a:chExt cx="0" cy="0"/>
        </a:xfrm>
      </p:grpSpPr>
      <p:pic>
        <p:nvPicPr>
          <p:cNvPr id="157" name="Google Shape;157;p35"/>
          <p:cNvPicPr preferRelativeResize="0"/>
          <p:nvPr/>
        </p:nvPicPr>
        <p:blipFill rotWithShape="1">
          <a:blip r:embed="rId2">
            <a:alphaModFix/>
          </a:blip>
          <a:srcRect/>
          <a:stretch/>
        </p:blipFill>
        <p:spPr>
          <a:xfrm>
            <a:off x="3" y="3050"/>
            <a:ext cx="12197420" cy="6854951"/>
          </a:xfrm>
          <a:prstGeom prst="rect">
            <a:avLst/>
          </a:prstGeom>
          <a:noFill/>
          <a:ln>
            <a:noFill/>
          </a:ln>
        </p:spPr>
      </p:pic>
      <p:sp>
        <p:nvSpPr>
          <p:cNvPr id="158" name="Google Shape;158;p35"/>
          <p:cNvSpPr txBox="1">
            <a:spLocks noGrp="1"/>
          </p:cNvSpPr>
          <p:nvPr>
            <p:ph type="ctrTitle"/>
          </p:nvPr>
        </p:nvSpPr>
        <p:spPr>
          <a:xfrm>
            <a:off x="628456" y="2062363"/>
            <a:ext cx="4576400" cy="2387600"/>
          </a:xfrm>
          <a:prstGeom prst="rect">
            <a:avLst/>
          </a:prstGeom>
          <a:noFill/>
          <a:ln>
            <a:noFill/>
          </a:ln>
        </p:spPr>
        <p:txBody>
          <a:bodyPr spcFirstLastPara="1" wrap="square" lIns="91425" tIns="45700" rIns="91425" bIns="45700" anchor="b" anchorCtr="0">
            <a:normAutofit/>
          </a:bodyPr>
          <a:lstStyle>
            <a:lvl1pPr marR="0" lvl="0" algn="l">
              <a:lnSpc>
                <a:spcPct val="107692"/>
              </a:lnSpc>
              <a:spcBef>
                <a:spcPts val="0"/>
              </a:spcBef>
              <a:spcAft>
                <a:spcPts val="0"/>
              </a:spcAft>
              <a:buClr>
                <a:srgbClr val="D3D655"/>
              </a:buClr>
              <a:buSzPts val="2925"/>
              <a:buFont typeface="Barlow Medium"/>
              <a:buNone/>
              <a:defRPr sz="3900" b="0" i="0" u="none" strike="noStrike" cap="none">
                <a:solidFill>
                  <a:srgbClr val="D3D655"/>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59" name="Google Shape;159;p35"/>
          <p:cNvSpPr txBox="1">
            <a:spLocks noGrp="1"/>
          </p:cNvSpPr>
          <p:nvPr>
            <p:ph type="subTitle" idx="1"/>
          </p:nvPr>
        </p:nvSpPr>
        <p:spPr>
          <a:xfrm>
            <a:off x="652732" y="4501241"/>
            <a:ext cx="4877600" cy="1090800"/>
          </a:xfrm>
          <a:prstGeom prst="rect">
            <a:avLst/>
          </a:prstGeom>
          <a:noFill/>
          <a:ln>
            <a:noFill/>
          </a:ln>
        </p:spPr>
        <p:txBody>
          <a:bodyPr spcFirstLastPara="1" wrap="square" lIns="91425" tIns="45700" rIns="91425" bIns="45700" anchor="t" anchorCtr="0">
            <a:normAutofit/>
          </a:bodyPr>
          <a:lstStyle>
            <a:lvl1pPr marR="0" lvl="0" algn="l">
              <a:lnSpc>
                <a:spcPct val="119047"/>
              </a:lnSpc>
              <a:spcBef>
                <a:spcPts val="0"/>
              </a:spcBef>
              <a:spcAft>
                <a:spcPts val="0"/>
              </a:spcAft>
              <a:buClr>
                <a:schemeClr val="lt1"/>
              </a:buClr>
              <a:buSzPts val="1575"/>
              <a:buFont typeface="Arial"/>
              <a:buNone/>
              <a:defRPr sz="2100" b="0" i="0" u="none" strike="noStrike" cap="none">
                <a:solidFill>
                  <a:schemeClr val="lt1"/>
                </a:solidFill>
                <a:latin typeface="Barlow Medium"/>
                <a:ea typeface="Barlow Medium"/>
                <a:cs typeface="Barlow Medium"/>
                <a:sym typeface="Barlow Medium"/>
              </a:defRPr>
            </a:lvl1pPr>
            <a:lvl2pPr marR="0" lvl="1" algn="ctr">
              <a:lnSpc>
                <a:spcPct val="90000"/>
              </a:lnSpc>
              <a:spcBef>
                <a:spcPts val="500"/>
              </a:spcBef>
              <a:spcAft>
                <a:spcPts val="0"/>
              </a:spcAft>
              <a:buClr>
                <a:schemeClr val="dk1"/>
              </a:buClr>
              <a:buSzPts val="15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00"/>
              </a:spcBef>
              <a:spcAft>
                <a:spcPts val="0"/>
              </a:spcAft>
              <a:buClr>
                <a:schemeClr val="dk1"/>
              </a:buClr>
              <a:buSzPts val="1350"/>
              <a:buFont typeface="Arial"/>
              <a:buNone/>
              <a:defRPr sz="1800" b="0" i="0" u="none" strike="noStrike" cap="none">
                <a:solidFill>
                  <a:schemeClr val="dk1"/>
                </a:solidFill>
                <a:latin typeface="Barlow"/>
                <a:ea typeface="Barlow"/>
                <a:cs typeface="Barlow"/>
                <a:sym typeface="Barlow"/>
              </a:defRPr>
            </a:lvl3pPr>
            <a:lvl4pPr marR="0" lvl="3"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pic>
        <p:nvPicPr>
          <p:cNvPr id="160" name="Google Shape;160;p35"/>
          <p:cNvPicPr preferRelativeResize="0"/>
          <p:nvPr/>
        </p:nvPicPr>
        <p:blipFill rotWithShape="1">
          <a:blip r:embed="rId3">
            <a:alphaModFix/>
          </a:blip>
          <a:srcRect/>
          <a:stretch/>
        </p:blipFill>
        <p:spPr>
          <a:xfrm>
            <a:off x="99236" y="184639"/>
            <a:ext cx="4604648" cy="1610957"/>
          </a:xfrm>
          <a:prstGeom prst="rect">
            <a:avLst/>
          </a:prstGeom>
          <a:noFill/>
          <a:ln>
            <a:noFill/>
          </a:ln>
        </p:spPr>
      </p:pic>
    </p:spTree>
    <p:extLst>
      <p:ext uri="{BB962C8B-B14F-4D97-AF65-F5344CB8AC3E}">
        <p14:creationId xmlns:p14="http://schemas.microsoft.com/office/powerpoint/2010/main" val="40368907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Paint Tex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2"/>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ED14942C-86CB-5A0D-D6C5-D8C94DB539DE}"/>
              </a:ext>
            </a:extLst>
          </p:cNvPr>
          <p:cNvPicPr>
            <a:picLocks noChangeAspect="1"/>
          </p:cNvPicPr>
          <p:nvPr userDrawn="1"/>
        </p:nvPicPr>
        <p:blipFill>
          <a:blip r:embed="rId3"/>
          <a:srcRect/>
          <a:stretch/>
        </p:blipFill>
        <p:spPr>
          <a:xfrm>
            <a:off x="10285096" y="202224"/>
            <a:ext cx="858778" cy="858778"/>
          </a:xfrm>
          <a:prstGeom prst="rect">
            <a:avLst/>
          </a:prstGeom>
        </p:spPr>
      </p:pic>
    </p:spTree>
    <p:extLst>
      <p:ext uri="{BB962C8B-B14F-4D97-AF65-F5344CB8AC3E}">
        <p14:creationId xmlns:p14="http://schemas.microsoft.com/office/powerpoint/2010/main" val="37202503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2_Paint Texture">
    <p:spTree>
      <p:nvGrpSpPr>
        <p:cNvPr id="1" name=""/>
        <p:cNvGrpSpPr/>
        <p:nvPr/>
      </p:nvGrpSpPr>
      <p:grpSpPr>
        <a:xfrm>
          <a:off x="0" y="0"/>
          <a:ext cx="0" cy="0"/>
          <a:chOff x="0" y="0"/>
          <a:chExt cx="0" cy="0"/>
        </a:xfrm>
      </p:grpSpPr>
      <p:pic>
        <p:nvPicPr>
          <p:cNvPr id="7" name="Google Shape;122;p41">
            <a:extLst>
              <a:ext uri="{FF2B5EF4-FFF2-40B4-BE49-F238E27FC236}">
                <a16:creationId xmlns:a16="http://schemas.microsoft.com/office/drawing/2014/main" id="{4F49C50E-5071-3E7A-2F08-5C2378AECFAD}"/>
              </a:ext>
            </a:extLst>
          </p:cNvPr>
          <p:cNvPicPr preferRelativeResize="0"/>
          <p:nvPr userDrawn="1"/>
        </p:nvPicPr>
        <p:blipFill rotWithShape="1">
          <a:blip r:embed="rId2">
            <a:alphaModFix/>
          </a:blip>
          <a:srcRect/>
          <a:stretch/>
        </p:blipFill>
        <p:spPr>
          <a:xfrm>
            <a:off x="5422" y="3048"/>
            <a:ext cx="12186581" cy="6854952"/>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ED14942C-86CB-5A0D-D6C5-D8C94DB539DE}"/>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2227128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Paint Splatt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rcRect/>
          <a:stretch/>
        </p:blipFill>
        <p:spPr>
          <a:xfrm>
            <a:off x="1" y="3048"/>
            <a:ext cx="12197423" cy="6854952"/>
          </a:xfrm>
          <a:prstGeom prst="rect">
            <a:avLst/>
          </a:prstGeom>
        </p:spPr>
      </p:pic>
      <p:sp>
        <p:nvSpPr>
          <p:cNvPr id="14" name="Round Single Corner Rectangle 13">
            <a:extLst>
              <a:ext uri="{FF2B5EF4-FFF2-40B4-BE49-F238E27FC236}">
                <a16:creationId xmlns:a16="http://schemas.microsoft.com/office/drawing/2014/main" id="{22A5FA6B-4E6F-D697-5114-7406EBD31098}"/>
              </a:ext>
            </a:extLst>
          </p:cNvPr>
          <p:cNvSpPr/>
          <p:nvPr userDrawn="1"/>
        </p:nvSpPr>
        <p:spPr>
          <a:xfrm flipV="1">
            <a:off x="838200" y="3481332"/>
            <a:ext cx="9066451" cy="756625"/>
          </a:xfrm>
          <a:prstGeom prst="round1Rect">
            <a:avLst>
              <a:gd name="adj" fmla="val 50000"/>
            </a:avLst>
          </a:prstGeom>
          <a:solidFill>
            <a:srgbClr val="0075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65848" y="928155"/>
            <a:ext cx="9435313" cy="2387600"/>
          </a:xfrm>
          <a:prstGeom prst="rect">
            <a:avLst/>
          </a:prstGeom>
        </p:spPr>
        <p:txBody>
          <a:bodyPr anchor="b">
            <a:normAutofit/>
          </a:bodyPr>
          <a:lstStyle>
            <a:lvl1pPr algn="l">
              <a:lnSpc>
                <a:spcPts val="4900"/>
              </a:lnSpc>
              <a:defRPr sz="4800" b="0" i="0">
                <a:solidFill>
                  <a:srgbClr val="005E85"/>
                </a:solidFill>
                <a:latin typeface="Barlow Medium" pitchFamily="2" charset="77"/>
              </a:defRPr>
            </a:lvl1pPr>
          </a:lstStyle>
          <a:p>
            <a:r>
              <a:rPr lang="en-US" dirty="0"/>
              <a:t>Click to edit Master title style</a:t>
            </a:r>
          </a:p>
        </p:txBody>
      </p:sp>
      <p:sp>
        <p:nvSpPr>
          <p:cNvPr id="3" name="Subtitle 2"/>
          <p:cNvSpPr>
            <a:spLocks noGrp="1"/>
          </p:cNvSpPr>
          <p:nvPr>
            <p:ph type="subTitle" idx="1"/>
          </p:nvPr>
        </p:nvSpPr>
        <p:spPr>
          <a:xfrm>
            <a:off x="890124" y="3481332"/>
            <a:ext cx="8779858" cy="756625"/>
          </a:xfrm>
          <a:prstGeom prst="rect">
            <a:avLst/>
          </a:prstGeom>
        </p:spPr>
        <p:txBody>
          <a:bodyPr anchor="ctr" anchorCtr="0">
            <a:normAutofit/>
          </a:bodyPr>
          <a:lstStyle>
            <a:lvl1pPr marL="0" indent="0" algn="l">
              <a:lnSpc>
                <a:spcPts val="2200"/>
              </a:lnSpc>
              <a:spcBef>
                <a:spcPts val="0"/>
              </a:spcBef>
              <a:buNone/>
              <a:defRPr sz="2100" b="1" i="0">
                <a:solidFill>
                  <a:schemeClr val="bg1"/>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a:extLst>
              <a:ext uri="{FF2B5EF4-FFF2-40B4-BE49-F238E27FC236}">
                <a16:creationId xmlns:a16="http://schemas.microsoft.com/office/drawing/2014/main" id="{A7109758-B81C-6EE3-3404-D50AA53F401A}"/>
              </a:ext>
            </a:extLst>
          </p:cNvPr>
          <p:cNvPicPr>
            <a:picLocks noChangeAspect="1"/>
          </p:cNvPicPr>
          <p:nvPr userDrawn="1"/>
        </p:nvPicPr>
        <p:blipFill>
          <a:blip r:embed="rId3"/>
          <a:stretch>
            <a:fillRect/>
          </a:stretch>
        </p:blipFill>
        <p:spPr>
          <a:xfrm>
            <a:off x="7223758" y="5081532"/>
            <a:ext cx="5076616" cy="1776075"/>
          </a:xfrm>
          <a:prstGeom prst="rect">
            <a:avLst/>
          </a:prstGeom>
        </p:spPr>
      </p:pic>
      <p:pic>
        <p:nvPicPr>
          <p:cNvPr id="6" name="Picture 5">
            <a:extLst>
              <a:ext uri="{FF2B5EF4-FFF2-40B4-BE49-F238E27FC236}">
                <a16:creationId xmlns:a16="http://schemas.microsoft.com/office/drawing/2014/main" id="{5D19187B-FFA8-25E2-5BCE-662C5DD21FB8}"/>
              </a:ext>
            </a:extLst>
          </p:cNvPr>
          <p:cNvPicPr>
            <a:picLocks noChangeAspect="1"/>
          </p:cNvPicPr>
          <p:nvPr userDrawn="1"/>
        </p:nvPicPr>
        <p:blipFill>
          <a:blip r:embed="rId4"/>
          <a:srcRect/>
          <a:stretch/>
        </p:blipFill>
        <p:spPr>
          <a:xfrm>
            <a:off x="6604486" y="5519134"/>
            <a:ext cx="1022412" cy="1022412"/>
          </a:xfrm>
          <a:prstGeom prst="rect">
            <a:avLst/>
          </a:prstGeom>
        </p:spPr>
      </p:pic>
    </p:spTree>
    <p:extLst>
      <p:ext uri="{BB962C8B-B14F-4D97-AF65-F5344CB8AC3E}">
        <p14:creationId xmlns:p14="http://schemas.microsoft.com/office/powerpoint/2010/main" val="32857627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Staff Portrait">
    <p:spTree>
      <p:nvGrpSpPr>
        <p:cNvPr id="1" name=""/>
        <p:cNvGrpSpPr/>
        <p:nvPr/>
      </p:nvGrpSpPr>
      <p:grpSpPr>
        <a:xfrm>
          <a:off x="0" y="0"/>
          <a:ext cx="0" cy="0"/>
          <a:chOff x="0" y="0"/>
          <a:chExt cx="0" cy="0"/>
        </a:xfrm>
      </p:grpSpPr>
      <p:pic>
        <p:nvPicPr>
          <p:cNvPr id="9" name="Google Shape;150;p42">
            <a:extLst>
              <a:ext uri="{FF2B5EF4-FFF2-40B4-BE49-F238E27FC236}">
                <a16:creationId xmlns:a16="http://schemas.microsoft.com/office/drawing/2014/main" id="{39D5217D-771C-BF4A-F72F-76AC31476C88}"/>
              </a:ext>
            </a:extLst>
          </p:cNvPr>
          <p:cNvPicPr preferRelativeResize="0"/>
          <p:nvPr userDrawn="1"/>
        </p:nvPicPr>
        <p:blipFill rotWithShape="1">
          <a:blip r:embed="rId2">
            <a:alphaModFix/>
          </a:blip>
          <a:srcRect/>
          <a:stretch/>
        </p:blipFill>
        <p:spPr>
          <a:xfrm>
            <a:off x="5424" y="3048"/>
            <a:ext cx="12186577" cy="6854949"/>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p:spPr>
      </p:pic>
      <p:pic>
        <p:nvPicPr>
          <p:cNvPr id="5" name="Picture 4">
            <a:extLst>
              <a:ext uri="{FF2B5EF4-FFF2-40B4-BE49-F238E27FC236}">
                <a16:creationId xmlns:a16="http://schemas.microsoft.com/office/drawing/2014/main" id="{2768C96B-892B-0BAC-C934-7599047CB376}"/>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22869973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Staff Portrait">
    <p:spTree>
      <p:nvGrpSpPr>
        <p:cNvPr id="1" name=""/>
        <p:cNvGrpSpPr/>
        <p:nvPr/>
      </p:nvGrpSpPr>
      <p:grpSpPr>
        <a:xfrm>
          <a:off x="0" y="0"/>
          <a:ext cx="0" cy="0"/>
          <a:chOff x="0" y="0"/>
          <a:chExt cx="0" cy="0"/>
        </a:xfrm>
      </p:grpSpPr>
      <p:pic>
        <p:nvPicPr>
          <p:cNvPr id="6" name="Google Shape;159;p44">
            <a:extLst>
              <a:ext uri="{FF2B5EF4-FFF2-40B4-BE49-F238E27FC236}">
                <a16:creationId xmlns:a16="http://schemas.microsoft.com/office/drawing/2014/main" id="{915C302B-7415-06DF-6D23-FD09D70E9A37}"/>
              </a:ext>
            </a:extLst>
          </p:cNvPr>
          <p:cNvPicPr preferRelativeResize="0"/>
          <p:nvPr userDrawn="1"/>
        </p:nvPicPr>
        <p:blipFill rotWithShape="1">
          <a:blip r:embed="rId2">
            <a:alphaModFix/>
          </a:blip>
          <a:srcRect/>
          <a:stretch/>
        </p:blipFill>
        <p:spPr>
          <a:xfrm>
            <a:off x="5424" y="3051"/>
            <a:ext cx="12186576" cy="6854949"/>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p:spPr>
      </p:pic>
      <p:pic>
        <p:nvPicPr>
          <p:cNvPr id="5" name="Picture 4">
            <a:extLst>
              <a:ext uri="{FF2B5EF4-FFF2-40B4-BE49-F238E27FC236}">
                <a16:creationId xmlns:a16="http://schemas.microsoft.com/office/drawing/2014/main" id="{2768C96B-892B-0BAC-C934-7599047CB376}"/>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38522187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Paint Textur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tretch>
            <a:fillRect/>
          </a:stretch>
        </p:blipFill>
        <p:spPr>
          <a:xfrm>
            <a:off x="0" y="3048"/>
            <a:ext cx="12197426" cy="6854952"/>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ED14942C-86CB-5A0D-D6C5-D8C94DB539DE}"/>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41079268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Connec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48"/>
            <a:ext cx="12197423" cy="6854952"/>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23C043A1-EC55-9479-1F50-054807DBDCB4}"/>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40367266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taff Brainstorm">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48"/>
            <a:ext cx="12197423" cy="6854951"/>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C2DD26F3-D93F-B6DC-9F49-04013ABC4699}"/>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21133588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Leav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2" y="3048"/>
            <a:ext cx="12197421" cy="6854951"/>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417EE833-F5FB-21F6-B987-478A59E74E3E}"/>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8160984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Yellow Sticki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2" y="3048"/>
            <a:ext cx="12197421"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p:spPr>
      </p:pic>
      <p:pic>
        <p:nvPicPr>
          <p:cNvPr id="5" name="Picture 4">
            <a:extLst>
              <a:ext uri="{FF2B5EF4-FFF2-40B4-BE49-F238E27FC236}">
                <a16:creationId xmlns:a16="http://schemas.microsoft.com/office/drawing/2014/main" id="{15DF5B25-38B9-3132-9C81-6C1B8DB5E94F}"/>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37462209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Staff Talking Blue Background">
    <p:spTree>
      <p:nvGrpSpPr>
        <p:cNvPr id="1" name=""/>
        <p:cNvGrpSpPr/>
        <p:nvPr/>
      </p:nvGrpSpPr>
      <p:grpSpPr>
        <a:xfrm>
          <a:off x="0" y="0"/>
          <a:ext cx="0" cy="0"/>
          <a:chOff x="0" y="0"/>
          <a:chExt cx="0" cy="0"/>
        </a:xfrm>
      </p:grpSpPr>
      <p:pic>
        <p:nvPicPr>
          <p:cNvPr id="5" name="Google Shape;235;p46">
            <a:extLst>
              <a:ext uri="{FF2B5EF4-FFF2-40B4-BE49-F238E27FC236}">
                <a16:creationId xmlns:a16="http://schemas.microsoft.com/office/drawing/2014/main" id="{DADE5F6C-3D6C-3FFF-EDB9-EB88EF1DE525}"/>
              </a:ext>
            </a:extLst>
          </p:cNvPr>
          <p:cNvPicPr preferRelativeResize="0"/>
          <p:nvPr userDrawn="1"/>
        </p:nvPicPr>
        <p:blipFill rotWithShape="1">
          <a:blip r:embed="rId2">
            <a:alphaModFix/>
          </a:blip>
          <a:srcRect/>
          <a:stretch/>
        </p:blipFill>
        <p:spPr>
          <a:xfrm>
            <a:off x="5423" y="3048"/>
            <a:ext cx="12186579" cy="6854950"/>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6028221" cy="991935"/>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9" y="1388962"/>
            <a:ext cx="6650390"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89"/>
          </a:xfrm>
          <a:prstGeom prst="rect">
            <a:avLst/>
          </a:prstGeom>
          <a:effectLst/>
        </p:spPr>
      </p:pic>
      <p:pic>
        <p:nvPicPr>
          <p:cNvPr id="8" name="Picture 7">
            <a:extLst>
              <a:ext uri="{FF2B5EF4-FFF2-40B4-BE49-F238E27FC236}">
                <a16:creationId xmlns:a16="http://schemas.microsoft.com/office/drawing/2014/main" id="{AE4BAF2D-55AD-2559-A3B2-D8669FF32B47}"/>
              </a:ext>
            </a:extLst>
          </p:cNvPr>
          <p:cNvPicPr>
            <a:picLocks noChangeAspect="1"/>
          </p:cNvPicPr>
          <p:nvPr userDrawn="1"/>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33735101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Blue Background templa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EFB9364-7034-9E1E-6483-61B1E7EE0A9B}"/>
              </a:ext>
            </a:extLst>
          </p:cNvPr>
          <p:cNvSpPr>
            <a:spLocks noGrp="1"/>
          </p:cNvSpPr>
          <p:nvPr>
            <p:ph type="pic" sz="quarter" idx="10"/>
          </p:nvPr>
        </p:nvSpPr>
        <p:spPr>
          <a:xfrm>
            <a:off x="7081838" y="0"/>
            <a:ext cx="5110162" cy="6858000"/>
          </a:xfrm>
        </p:spPr>
        <p:txBody>
          <a:bodyPr/>
          <a:lstStyle/>
          <a:p>
            <a:endParaRPr lang="en-US"/>
          </a:p>
        </p:txBody>
      </p:sp>
      <p:sp>
        <p:nvSpPr>
          <p:cNvPr id="2" name="Title 1">
            <a:extLst>
              <a:ext uri="{FF2B5EF4-FFF2-40B4-BE49-F238E27FC236}">
                <a16:creationId xmlns:a16="http://schemas.microsoft.com/office/drawing/2014/main" id="{8E258919-538A-583A-B2BA-47F9A781A840}"/>
              </a:ext>
            </a:extLst>
          </p:cNvPr>
          <p:cNvSpPr>
            <a:spLocks noGrp="1"/>
          </p:cNvSpPr>
          <p:nvPr>
            <p:ph type="title" hasCustomPrompt="1"/>
          </p:nvPr>
        </p:nvSpPr>
        <p:spPr>
          <a:xfrm>
            <a:off x="608249" y="202224"/>
            <a:ext cx="6028221" cy="991935"/>
          </a:xfrm>
        </p:spPr>
        <p:txBody>
          <a:bodyPr/>
          <a:lstStyle>
            <a:lvl1pPr>
              <a:defRPr>
                <a:solidFill>
                  <a:schemeClr val="bg1"/>
                </a:solidFill>
              </a:defRPr>
            </a:lvl1pPr>
          </a:lstStyle>
          <a:p>
            <a:r>
              <a:rPr lang="en-US" dirty="0"/>
              <a:t>Blue background image template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hasCustomPrompt="1"/>
          </p:nvPr>
        </p:nvSpPr>
        <p:spPr>
          <a:xfrm>
            <a:off x="608249" y="1388962"/>
            <a:ext cx="6650390" cy="4788281"/>
          </a:xfrm>
        </p:spPr>
        <p:txBody>
          <a:bodyPr/>
          <a:lstStyle>
            <a:lvl1pPr marL="0" indent="0">
              <a:buNone/>
              <a:defRPr/>
            </a:lvl1pPr>
            <a:lvl2pPr>
              <a:defRPr>
                <a:solidFill>
                  <a:schemeClr val="bg1"/>
                </a:solidFill>
              </a:defRPr>
            </a:lvl2pPr>
          </a:lstStyle>
          <a:p>
            <a:pPr lvl="1"/>
            <a:r>
              <a:rPr lang="en-US" dirty="0"/>
              <a:t>Place any image in the picture placeholder to right.</a:t>
            </a:r>
          </a:p>
          <a:p>
            <a:pPr lvl="1"/>
            <a:r>
              <a:rPr lang="en-US" dirty="0"/>
              <a:t>Shift solid blue background layer (bottom layer under this text) to left or right to proportion image and text as needed.</a:t>
            </a:r>
          </a:p>
          <a:p>
            <a:pPr marL="277086" marR="0" lvl="1" indent="-182880" algn="l" defTabSz="1108344" rtl="0" eaLnBrk="1" fontAlgn="auto" latinLnBrk="0" hangingPunct="1">
              <a:lnSpc>
                <a:spcPts val="3200"/>
              </a:lnSpc>
              <a:spcBef>
                <a:spcPts val="600"/>
              </a:spcBef>
              <a:spcAft>
                <a:spcPts val="600"/>
              </a:spcAft>
              <a:buClrTx/>
              <a:buSzTx/>
              <a:buFont typeface="Arial" panose="020B0604020202020204" pitchFamily="34" charset="0"/>
              <a:buChar char="•"/>
              <a:tabLst/>
              <a:defRPr/>
            </a:pPr>
            <a:r>
              <a:rPr lang="en-US" dirty="0"/>
              <a:t>Leave bottom dot layer in current placement.</a:t>
            </a:r>
          </a:p>
          <a:p>
            <a:pPr lvl="1"/>
            <a:endParaRPr lang="en-US" dirty="0"/>
          </a:p>
          <a:p>
            <a:pPr lvl="1"/>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2"/>
          <a:srcRect/>
          <a:stretch/>
        </p:blipFill>
        <p:spPr>
          <a:xfrm>
            <a:off x="11143872" y="202224"/>
            <a:ext cx="789329" cy="776390"/>
          </a:xfrm>
          <a:prstGeom prst="rect">
            <a:avLst/>
          </a:prstGeom>
          <a:effectLst/>
        </p:spPr>
      </p:pic>
    </p:spTree>
    <p:extLst>
      <p:ext uri="{BB962C8B-B14F-4D97-AF65-F5344CB8AC3E}">
        <p14:creationId xmlns:p14="http://schemas.microsoft.com/office/powerpoint/2010/main" val="251773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White Background Templa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EFB9364-7034-9E1E-6483-61B1E7EE0A9B}"/>
              </a:ext>
            </a:extLst>
          </p:cNvPr>
          <p:cNvSpPr>
            <a:spLocks noGrp="1"/>
          </p:cNvSpPr>
          <p:nvPr>
            <p:ph type="pic" sz="quarter" idx="10"/>
          </p:nvPr>
        </p:nvSpPr>
        <p:spPr>
          <a:xfrm>
            <a:off x="7081838" y="0"/>
            <a:ext cx="5110162" cy="6858000"/>
          </a:xfrm>
        </p:spPr>
        <p:txBody>
          <a:bodyPr/>
          <a:lstStyle/>
          <a:p>
            <a:endParaRPr lang="en-US"/>
          </a:p>
        </p:txBody>
      </p:sp>
      <p:sp>
        <p:nvSpPr>
          <p:cNvPr id="2" name="Title 1">
            <a:extLst>
              <a:ext uri="{FF2B5EF4-FFF2-40B4-BE49-F238E27FC236}">
                <a16:creationId xmlns:a16="http://schemas.microsoft.com/office/drawing/2014/main" id="{8E258919-538A-583A-B2BA-47F9A781A840}"/>
              </a:ext>
            </a:extLst>
          </p:cNvPr>
          <p:cNvSpPr>
            <a:spLocks noGrp="1"/>
          </p:cNvSpPr>
          <p:nvPr>
            <p:ph type="title" hasCustomPrompt="1"/>
          </p:nvPr>
        </p:nvSpPr>
        <p:spPr>
          <a:xfrm>
            <a:off x="608249" y="202224"/>
            <a:ext cx="6028221" cy="991935"/>
          </a:xfrm>
        </p:spPr>
        <p:txBody>
          <a:bodyPr/>
          <a:lstStyle/>
          <a:p>
            <a:r>
              <a:rPr lang="en-US" dirty="0"/>
              <a:t>White background image template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hasCustomPrompt="1"/>
          </p:nvPr>
        </p:nvSpPr>
        <p:spPr>
          <a:xfrm>
            <a:off x="608249" y="1388962"/>
            <a:ext cx="6650390" cy="4788281"/>
          </a:xfrm>
        </p:spPr>
        <p:txBody>
          <a:bodyPr/>
          <a:lstStyle>
            <a:lvl1pPr marL="0" indent="0">
              <a:buNone/>
              <a:defRPr/>
            </a:lvl1pPr>
          </a:lstStyle>
          <a:p>
            <a:pPr lvl="1"/>
            <a:r>
              <a:rPr lang="en-US" dirty="0"/>
              <a:t>Place any image in the picture placeholder to right.</a:t>
            </a:r>
          </a:p>
          <a:p>
            <a:pPr lvl="1"/>
            <a:r>
              <a:rPr lang="en-US" dirty="0"/>
              <a:t>Shift solid white background layer  (bottom layer under text) to left or right to proportion image and text as needed.</a:t>
            </a:r>
          </a:p>
          <a:p>
            <a:pPr lvl="1"/>
            <a:r>
              <a:rPr lang="en-US" dirty="0"/>
              <a:t>Leave bottom dot layer in current placement.</a:t>
            </a:r>
          </a:p>
          <a:p>
            <a:pPr lvl="1"/>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2"/>
          <a:srcRect/>
          <a:stretch/>
        </p:blipFill>
        <p:spPr>
          <a:xfrm>
            <a:off x="11143872" y="202224"/>
            <a:ext cx="789329" cy="776390"/>
          </a:xfrm>
          <a:prstGeom prst="rect">
            <a:avLst/>
          </a:prstGeom>
          <a:effectLst/>
        </p:spPr>
      </p:pic>
    </p:spTree>
    <p:extLst>
      <p:ext uri="{BB962C8B-B14F-4D97-AF65-F5344CB8AC3E}">
        <p14:creationId xmlns:p14="http://schemas.microsoft.com/office/powerpoint/2010/main" val="3759106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tatic">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D78AED-D8A4-2EF3-DB12-EBE647E9059B}"/>
              </a:ext>
            </a:extLst>
          </p:cNvPr>
          <p:cNvPicPr>
            <a:picLocks noChangeAspect="1"/>
          </p:cNvPicPr>
          <p:nvPr userDrawn="1"/>
        </p:nvPicPr>
        <p:blipFill>
          <a:blip r:embed="rId2"/>
          <a:srcRect/>
          <a:stretch/>
        </p:blipFill>
        <p:spPr>
          <a:xfrm>
            <a:off x="1" y="3048"/>
            <a:ext cx="12197423" cy="6854951"/>
          </a:xfrm>
          <a:prstGeom prst="rect">
            <a:avLst/>
          </a:prstGeom>
        </p:spPr>
      </p:pic>
      <p:sp>
        <p:nvSpPr>
          <p:cNvPr id="2" name="Title 1"/>
          <p:cNvSpPr>
            <a:spLocks noGrp="1"/>
          </p:cNvSpPr>
          <p:nvPr>
            <p:ph type="ctrTitle"/>
          </p:nvPr>
        </p:nvSpPr>
        <p:spPr>
          <a:xfrm>
            <a:off x="865848" y="928155"/>
            <a:ext cx="9435313" cy="2387600"/>
          </a:xfrm>
          <a:prstGeom prst="rect">
            <a:avLst/>
          </a:prstGeom>
        </p:spPr>
        <p:txBody>
          <a:bodyPr anchor="b">
            <a:normAutofit/>
          </a:bodyPr>
          <a:lstStyle>
            <a:lvl1pPr algn="l">
              <a:lnSpc>
                <a:spcPts val="4900"/>
              </a:lnSpc>
              <a:defRPr sz="4800" b="0" i="0">
                <a:solidFill>
                  <a:schemeClr val="bg1"/>
                </a:solidFill>
                <a:latin typeface="Barlow Medium" pitchFamily="2" charset="77"/>
              </a:defRPr>
            </a:lvl1pPr>
          </a:lstStyle>
          <a:p>
            <a:r>
              <a:rPr lang="en-US" dirty="0"/>
              <a:t>Click to edit Master title style</a:t>
            </a:r>
          </a:p>
        </p:txBody>
      </p:sp>
      <p:pic>
        <p:nvPicPr>
          <p:cNvPr id="5" name="Picture 4">
            <a:extLst>
              <a:ext uri="{FF2B5EF4-FFF2-40B4-BE49-F238E27FC236}">
                <a16:creationId xmlns:a16="http://schemas.microsoft.com/office/drawing/2014/main" id="{D7179D48-B443-4B8A-4BEE-B212F7224721}"/>
              </a:ext>
            </a:extLst>
          </p:cNvPr>
          <p:cNvPicPr>
            <a:picLocks noChangeAspect="1"/>
          </p:cNvPicPr>
          <p:nvPr userDrawn="1"/>
        </p:nvPicPr>
        <p:blipFill>
          <a:blip r:embed="rId3"/>
          <a:srcRect/>
          <a:stretch/>
        </p:blipFill>
        <p:spPr>
          <a:xfrm>
            <a:off x="7223759" y="5081532"/>
            <a:ext cx="5076614" cy="1776075"/>
          </a:xfrm>
          <a:prstGeom prst="rect">
            <a:avLst/>
          </a:prstGeom>
        </p:spPr>
      </p:pic>
      <p:sp>
        <p:nvSpPr>
          <p:cNvPr id="6" name="Round Single Corner Rectangle 5">
            <a:extLst>
              <a:ext uri="{FF2B5EF4-FFF2-40B4-BE49-F238E27FC236}">
                <a16:creationId xmlns:a16="http://schemas.microsoft.com/office/drawing/2014/main" id="{13023DF0-E050-33C8-0E3B-D54699CF08D8}"/>
              </a:ext>
            </a:extLst>
          </p:cNvPr>
          <p:cNvSpPr/>
          <p:nvPr userDrawn="1"/>
        </p:nvSpPr>
        <p:spPr>
          <a:xfrm flipV="1">
            <a:off x="838200" y="3481332"/>
            <a:ext cx="9066451" cy="756625"/>
          </a:xfrm>
          <a:prstGeom prst="round1Rect">
            <a:avLst>
              <a:gd name="adj" fmla="val 50000"/>
            </a:avLst>
          </a:prstGeom>
          <a:solidFill>
            <a:srgbClr val="D3D6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ubtitle 2">
            <a:extLst>
              <a:ext uri="{FF2B5EF4-FFF2-40B4-BE49-F238E27FC236}">
                <a16:creationId xmlns:a16="http://schemas.microsoft.com/office/drawing/2014/main" id="{3020489D-B056-15DD-0522-61FA6F4A2D35}"/>
              </a:ext>
            </a:extLst>
          </p:cNvPr>
          <p:cNvSpPr>
            <a:spLocks noGrp="1"/>
          </p:cNvSpPr>
          <p:nvPr>
            <p:ph type="subTitle" idx="1"/>
          </p:nvPr>
        </p:nvSpPr>
        <p:spPr>
          <a:xfrm>
            <a:off x="890124" y="3481332"/>
            <a:ext cx="8779858" cy="756625"/>
          </a:xfrm>
          <a:prstGeom prst="rect">
            <a:avLst/>
          </a:prstGeom>
        </p:spPr>
        <p:txBody>
          <a:bodyPr anchor="ctr" anchorCtr="0">
            <a:normAutofit/>
          </a:bodyPr>
          <a:lstStyle>
            <a:lvl1pPr marL="0" indent="0" algn="l">
              <a:lnSpc>
                <a:spcPts val="2200"/>
              </a:lnSpc>
              <a:spcBef>
                <a:spcPts val="0"/>
              </a:spcBef>
              <a:buNone/>
              <a:defRPr sz="2100" b="1" i="0">
                <a:solidFill>
                  <a:srgbClr val="005E85"/>
                </a:solidFill>
                <a:latin typeface="Barlow"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3" name="Picture 2">
            <a:extLst>
              <a:ext uri="{FF2B5EF4-FFF2-40B4-BE49-F238E27FC236}">
                <a16:creationId xmlns:a16="http://schemas.microsoft.com/office/drawing/2014/main" id="{2C627B13-6E4E-19CC-47BF-8AC4D81EBAFF}"/>
              </a:ext>
            </a:extLst>
          </p:cNvPr>
          <p:cNvPicPr>
            <a:picLocks noChangeAspect="1"/>
          </p:cNvPicPr>
          <p:nvPr userDrawn="1"/>
        </p:nvPicPr>
        <p:blipFill>
          <a:blip r:embed="rId4"/>
          <a:srcRect/>
          <a:stretch/>
        </p:blipFill>
        <p:spPr>
          <a:xfrm>
            <a:off x="6604486" y="5519134"/>
            <a:ext cx="1022412" cy="1022412"/>
          </a:xfrm>
          <a:prstGeom prst="rect">
            <a:avLst/>
          </a:prstGeom>
        </p:spPr>
      </p:pic>
    </p:spTree>
    <p:extLst>
      <p:ext uri="{BB962C8B-B14F-4D97-AF65-F5344CB8AC3E}">
        <p14:creationId xmlns:p14="http://schemas.microsoft.com/office/powerpoint/2010/main" val="23478276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ue Static">
  <p:cSld name="Blue Static">
    <p:spTree>
      <p:nvGrpSpPr>
        <p:cNvPr id="1" name="Shape 31"/>
        <p:cNvGrpSpPr/>
        <p:nvPr/>
      </p:nvGrpSpPr>
      <p:grpSpPr>
        <a:xfrm>
          <a:off x="0" y="0"/>
          <a:ext cx="0" cy="0"/>
          <a:chOff x="0" y="0"/>
          <a:chExt cx="0" cy="0"/>
        </a:xfrm>
      </p:grpSpPr>
      <p:sp>
        <p:nvSpPr>
          <p:cNvPr id="32" name="Google Shape;32;p38"/>
          <p:cNvSpPr txBox="1">
            <a:spLocks noGrp="1"/>
          </p:cNvSpPr>
          <p:nvPr>
            <p:ph type="ctrTitle"/>
          </p:nvPr>
        </p:nvSpPr>
        <p:spPr>
          <a:xfrm>
            <a:off x="865848" y="928155"/>
            <a:ext cx="9435200" cy="2387600"/>
          </a:xfrm>
          <a:prstGeom prst="rect">
            <a:avLst/>
          </a:prstGeom>
          <a:noFill/>
          <a:ln>
            <a:noFill/>
          </a:ln>
        </p:spPr>
        <p:txBody>
          <a:bodyPr spcFirstLastPara="1" wrap="square" lIns="91425" tIns="45700" rIns="91425" bIns="45700" anchor="b" anchorCtr="0">
            <a:normAutofit/>
          </a:bodyPr>
          <a:lstStyle>
            <a:lvl1pPr marR="0" lvl="0" algn="l">
              <a:lnSpc>
                <a:spcPct val="102083"/>
              </a:lnSpc>
              <a:spcBef>
                <a:spcPts val="0"/>
              </a:spcBef>
              <a:spcAft>
                <a:spcPts val="0"/>
              </a:spcAft>
              <a:buClr>
                <a:schemeClr val="lt1"/>
              </a:buClr>
              <a:buSzPts val="4800"/>
              <a:buFont typeface="Barlow Medium"/>
              <a:buNone/>
              <a:defRPr sz="4800" b="0" i="0" u="none" strike="noStrike" cap="none">
                <a:solidFill>
                  <a:schemeClr val="lt1"/>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 name="Google Shape;33;p38"/>
          <p:cNvSpPr txBox="1">
            <a:spLocks noGrp="1"/>
          </p:cNvSpPr>
          <p:nvPr>
            <p:ph type="subTitle" idx="1"/>
          </p:nvPr>
        </p:nvSpPr>
        <p:spPr>
          <a:xfrm>
            <a:off x="890124" y="3481332"/>
            <a:ext cx="8780000" cy="756800"/>
          </a:xfrm>
          <a:prstGeom prst="rect">
            <a:avLst/>
          </a:prstGeom>
          <a:noFill/>
          <a:ln>
            <a:noFill/>
          </a:ln>
        </p:spPr>
        <p:txBody>
          <a:bodyPr spcFirstLastPara="1" wrap="square" lIns="91425" tIns="45700" rIns="91425" bIns="45700" anchor="ctr" anchorCtr="0">
            <a:normAutofit/>
          </a:bodyPr>
          <a:lstStyle>
            <a:lvl1pPr marR="0" lvl="0" algn="l">
              <a:lnSpc>
                <a:spcPct val="104761"/>
              </a:lnSpc>
              <a:spcBef>
                <a:spcPts val="0"/>
              </a:spcBef>
              <a:spcAft>
                <a:spcPts val="0"/>
              </a:spcAft>
              <a:buClr>
                <a:srgbClr val="005E85"/>
              </a:buClr>
              <a:buSzPts val="2100"/>
              <a:buFont typeface="Arial"/>
              <a:buNone/>
              <a:defRPr sz="2100" b="1" i="0" u="none" strike="noStrike" cap="none">
                <a:solidFill>
                  <a:srgbClr val="005E85"/>
                </a:solidFill>
                <a:latin typeface="Barlow"/>
                <a:ea typeface="Barlow"/>
                <a:cs typeface="Barlow"/>
                <a:sym typeface="Barlow"/>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Barlow"/>
                <a:ea typeface="Barlow"/>
                <a:cs typeface="Barlow"/>
                <a:sym typeface="Barlow"/>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9439253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4"/>
        <p:cNvGrpSpPr/>
        <p:nvPr/>
      </p:nvGrpSpPr>
      <p:grpSpPr>
        <a:xfrm>
          <a:off x="0" y="0"/>
          <a:ext cx="0" cy="0"/>
          <a:chOff x="0" y="0"/>
          <a:chExt cx="0" cy="0"/>
        </a:xfrm>
      </p:grpSpPr>
      <p:sp>
        <p:nvSpPr>
          <p:cNvPr id="15" name="Google Shape;15;p168"/>
          <p:cNvSpPr txBox="1">
            <a:spLocks noGrp="1"/>
          </p:cNvSpPr>
          <p:nvPr>
            <p:ph type="title"/>
          </p:nvPr>
        </p:nvSpPr>
        <p:spPr>
          <a:xfrm>
            <a:off x="493143" y="1184682"/>
            <a:ext cx="6488400" cy="10953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2E5F7D"/>
              </a:buClr>
              <a:buSzPts val="4400"/>
              <a:buFont typeface="Calibri"/>
              <a:buNone/>
              <a:defRPr sz="1867" b="0" i="0" u="none" strike="noStrike" cap="none">
                <a:solidFill>
                  <a:srgbClr val="2E5F7D"/>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867" b="0" i="0" u="none" strike="noStrike" cap="none">
                <a:solidFill>
                  <a:srgbClr val="000000"/>
                </a:solidFill>
                <a:latin typeface="Arial"/>
                <a:ea typeface="Arial"/>
                <a:cs typeface="Arial"/>
                <a:sym typeface="Arial"/>
              </a:defRPr>
            </a:lvl9pPr>
          </a:lstStyle>
          <a:p>
            <a:endParaRPr/>
          </a:p>
        </p:txBody>
      </p:sp>
      <p:sp>
        <p:nvSpPr>
          <p:cNvPr id="16" name="Google Shape;16;p168"/>
          <p:cNvSpPr txBox="1">
            <a:spLocks noGrp="1"/>
          </p:cNvSpPr>
          <p:nvPr>
            <p:ph type="body" idx="1"/>
          </p:nvPr>
        </p:nvSpPr>
        <p:spPr>
          <a:xfrm>
            <a:off x="493143" y="2453867"/>
            <a:ext cx="6488400" cy="2946300"/>
          </a:xfrm>
          <a:prstGeom prst="rect">
            <a:avLst/>
          </a:prstGeom>
          <a:noFill/>
          <a:ln>
            <a:noFill/>
          </a:ln>
        </p:spPr>
        <p:txBody>
          <a:bodyPr spcFirstLastPara="1" wrap="square" lIns="91425" tIns="45700" rIns="91425" bIns="45700" anchor="t" anchorCtr="0">
            <a:normAutofit/>
          </a:bodyPr>
          <a:lstStyle>
            <a:lvl1pPr marL="609585" marR="0" lvl="0" indent="-541853" algn="l" rtl="0">
              <a:lnSpc>
                <a:spcPct val="90000"/>
              </a:lnSpc>
              <a:spcBef>
                <a:spcPts val="1100"/>
              </a:spcBef>
              <a:spcAft>
                <a:spcPts val="0"/>
              </a:spcAft>
              <a:buClr>
                <a:srgbClr val="55AF89"/>
              </a:buClr>
              <a:buSzPts val="2800"/>
              <a:buFont typeface="Arial"/>
              <a:buChar char="•"/>
              <a:defRPr sz="1867" b="0" i="0" u="none" strike="noStrike" cap="none">
                <a:solidFill>
                  <a:srgbClr val="000000"/>
                </a:solidFill>
                <a:latin typeface="Arial"/>
                <a:ea typeface="Arial"/>
                <a:cs typeface="Arial"/>
                <a:sym typeface="Arial"/>
              </a:defRPr>
            </a:lvl1pPr>
            <a:lvl2pPr marL="1219170" marR="0" lvl="1" indent="-507987" algn="l" rtl="0">
              <a:lnSpc>
                <a:spcPct val="90000"/>
              </a:lnSpc>
              <a:spcBef>
                <a:spcPts val="500"/>
              </a:spcBef>
              <a:spcAft>
                <a:spcPts val="0"/>
              </a:spcAft>
              <a:buClr>
                <a:srgbClr val="55AF89"/>
              </a:buClr>
              <a:buSzPts val="2400"/>
              <a:buFont typeface="Arial"/>
              <a:buChar char="•"/>
              <a:defRPr sz="1867" b="0" i="0" u="none" strike="noStrike" cap="none">
                <a:solidFill>
                  <a:srgbClr val="000000"/>
                </a:solidFill>
                <a:latin typeface="Arial"/>
                <a:ea typeface="Arial"/>
                <a:cs typeface="Arial"/>
                <a:sym typeface="Arial"/>
              </a:defRPr>
            </a:lvl2pPr>
            <a:lvl3pPr marL="1828754" marR="0" lvl="2" indent="-474121" algn="l" rtl="0">
              <a:lnSpc>
                <a:spcPct val="90000"/>
              </a:lnSpc>
              <a:spcBef>
                <a:spcPts val="500"/>
              </a:spcBef>
              <a:spcAft>
                <a:spcPts val="0"/>
              </a:spcAft>
              <a:buClr>
                <a:srgbClr val="55AF89"/>
              </a:buClr>
              <a:buSzPts val="2000"/>
              <a:buFont typeface="NTR"/>
              <a:buChar char="–"/>
              <a:defRPr sz="1867" b="0" i="0" u="none" strike="noStrike" cap="none">
                <a:solidFill>
                  <a:srgbClr val="000000"/>
                </a:solidFill>
                <a:latin typeface="Arial"/>
                <a:ea typeface="Arial"/>
                <a:cs typeface="Arial"/>
                <a:sym typeface="Arial"/>
              </a:defRPr>
            </a:lvl3pPr>
            <a:lvl4pPr marL="2438339" marR="0" lvl="3" indent="-465655" algn="l" rtl="0">
              <a:lnSpc>
                <a:spcPct val="90000"/>
              </a:lnSpc>
              <a:spcBef>
                <a:spcPts val="500"/>
              </a:spcBef>
              <a:spcAft>
                <a:spcPts val="0"/>
              </a:spcAft>
              <a:buClr>
                <a:srgbClr val="C46E25"/>
              </a:buClr>
              <a:buSzPts val="1900"/>
              <a:buFont typeface="Arial"/>
              <a:buChar char="•"/>
              <a:defRPr sz="1867" b="0" i="0" u="none" strike="noStrike" cap="none">
                <a:solidFill>
                  <a:srgbClr val="000000"/>
                </a:solidFill>
                <a:latin typeface="Arial"/>
                <a:ea typeface="Arial"/>
                <a:cs typeface="Arial"/>
                <a:sym typeface="Arial"/>
              </a:defRPr>
            </a:lvl4pPr>
            <a:lvl5pPr marL="3047924" marR="0" lvl="4" indent="-465655" algn="l" rtl="0">
              <a:lnSpc>
                <a:spcPct val="90000"/>
              </a:lnSpc>
              <a:spcBef>
                <a:spcPts val="500"/>
              </a:spcBef>
              <a:spcAft>
                <a:spcPts val="0"/>
              </a:spcAft>
              <a:buClr>
                <a:srgbClr val="C46E25"/>
              </a:buClr>
              <a:buSzPts val="1900"/>
              <a:buFont typeface="Arial"/>
              <a:buChar char="•"/>
              <a:defRPr sz="1867" b="0" i="0" u="none" strike="noStrike" cap="none">
                <a:solidFill>
                  <a:srgbClr val="000000"/>
                </a:solidFill>
                <a:latin typeface="Arial"/>
                <a:ea typeface="Arial"/>
                <a:cs typeface="Arial"/>
                <a:sym typeface="Arial"/>
              </a:defRPr>
            </a:lvl5pPr>
            <a:lvl6pPr marL="3657509" marR="0" lvl="5" indent="-465655" algn="l" rtl="0">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6pPr>
            <a:lvl7pPr marL="4267093" marR="0" lvl="6" indent="-465655" algn="l" rtl="0">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7pPr>
            <a:lvl8pPr marL="4876678" marR="0" lvl="7" indent="-465655" algn="l" rtl="0">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8pPr>
            <a:lvl9pPr marL="5486263" marR="0" lvl="8" indent="-465655" algn="l" rtl="0">
              <a:lnSpc>
                <a:spcPct val="90000"/>
              </a:lnSpc>
              <a:spcBef>
                <a:spcPts val="500"/>
              </a:spcBef>
              <a:spcAft>
                <a:spcPts val="0"/>
              </a:spcAft>
              <a:buClr>
                <a:schemeClr val="dk1"/>
              </a:buClr>
              <a:buSzPts val="1900"/>
              <a:buFont typeface="Arial"/>
              <a:buChar char="•"/>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64943827"/>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liders">
  <p:cSld name="Sliders">
    <p:spTree>
      <p:nvGrpSpPr>
        <p:cNvPr id="1" name="Shape 28"/>
        <p:cNvGrpSpPr/>
        <p:nvPr/>
      </p:nvGrpSpPr>
      <p:grpSpPr>
        <a:xfrm>
          <a:off x="0" y="0"/>
          <a:ext cx="0" cy="0"/>
          <a:chOff x="0" y="0"/>
          <a:chExt cx="0" cy="0"/>
        </a:xfrm>
      </p:grpSpPr>
      <p:sp>
        <p:nvSpPr>
          <p:cNvPr id="29" name="Google Shape;29;p64"/>
          <p:cNvSpPr txBox="1">
            <a:spLocks noGrp="1"/>
          </p:cNvSpPr>
          <p:nvPr>
            <p:ph type="title"/>
          </p:nvPr>
        </p:nvSpPr>
        <p:spPr>
          <a:xfrm>
            <a:off x="608250" y="202226"/>
            <a:ext cx="6810647" cy="991935"/>
          </a:xfrm>
          <a:prstGeom prst="rect">
            <a:avLst/>
          </a:prstGeom>
          <a:noFill/>
          <a:ln>
            <a:noFill/>
          </a:ln>
        </p:spPr>
        <p:txBody>
          <a:bodyPr spcFirstLastPara="1" wrap="square" lIns="91425" tIns="45700" rIns="91425" bIns="45700" anchor="b" anchorCtr="0">
            <a:normAutofit/>
          </a:bodyPr>
          <a:lstStyle>
            <a:lvl1pPr lvl="0" algn="l">
              <a:lnSpc>
                <a:spcPct val="222222"/>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4"/>
          <p:cNvSpPr txBox="1">
            <a:spLocks noGrp="1"/>
          </p:cNvSpPr>
          <p:nvPr>
            <p:ph type="body" idx="1"/>
          </p:nvPr>
        </p:nvSpPr>
        <p:spPr>
          <a:xfrm>
            <a:off x="608249" y="1388964"/>
            <a:ext cx="7517656" cy="4788281"/>
          </a:xfrm>
          <a:prstGeom prst="rect">
            <a:avLst/>
          </a:prstGeom>
          <a:noFill/>
          <a:ln>
            <a:noFill/>
          </a:ln>
        </p:spPr>
        <p:txBody>
          <a:bodyPr spcFirstLastPara="1" wrap="square" lIns="91425" tIns="45700" rIns="91425" bIns="45700" anchor="t" anchorCtr="0">
            <a:normAutofit/>
          </a:bodyPr>
          <a:lstStyle>
            <a:lvl1pPr marL="609585" lvl="0" indent="-304792" algn="l">
              <a:lnSpc>
                <a:spcPct val="114285"/>
              </a:lnSpc>
              <a:spcBef>
                <a:spcPts val="600"/>
              </a:spcBef>
              <a:spcAft>
                <a:spcPts val="0"/>
              </a:spcAft>
              <a:buClr>
                <a:schemeClr val="dk1"/>
              </a:buClr>
              <a:buSzPts val="2800"/>
              <a:buNone/>
              <a:defRPr/>
            </a:lvl1pPr>
            <a:lvl2pPr marL="1219170" lvl="1" indent="-457189" algn="l">
              <a:lnSpc>
                <a:spcPct val="177777"/>
              </a:lnSpc>
              <a:spcBef>
                <a:spcPts val="600"/>
              </a:spcBef>
              <a:spcAft>
                <a:spcPts val="0"/>
              </a:spcAft>
              <a:buClr>
                <a:schemeClr val="dk1"/>
              </a:buClr>
              <a:buSzPts val="1800"/>
              <a:buChar char="•"/>
              <a:defRPr/>
            </a:lvl2pPr>
            <a:lvl3pPr marL="1828754" lvl="2" indent="-457189" algn="l">
              <a:lnSpc>
                <a:spcPct val="155555"/>
              </a:lnSpc>
              <a:spcBef>
                <a:spcPts val="600"/>
              </a:spcBef>
              <a:spcAft>
                <a:spcPts val="0"/>
              </a:spcAft>
              <a:buClr>
                <a:schemeClr val="dk1"/>
              </a:buClr>
              <a:buSzPts val="1800"/>
              <a:buChar char="•"/>
              <a:defRPr/>
            </a:lvl3pPr>
            <a:lvl4pPr marL="2438339" lvl="3" indent="-457189" algn="l">
              <a:lnSpc>
                <a:spcPct val="116666"/>
              </a:lnSpc>
              <a:spcBef>
                <a:spcPts val="600"/>
              </a:spcBef>
              <a:spcAft>
                <a:spcPts val="0"/>
              </a:spcAft>
              <a:buClr>
                <a:schemeClr val="dk1"/>
              </a:buClr>
              <a:buSzPts val="1800"/>
              <a:buChar char="•"/>
              <a:defRPr/>
            </a:lvl4pPr>
            <a:lvl5pPr marL="3047924" lvl="4" indent="-457189" algn="l">
              <a:lnSpc>
                <a:spcPct val="116666"/>
              </a:lnSpc>
              <a:spcBef>
                <a:spcPts val="600"/>
              </a:spcBef>
              <a:spcAft>
                <a:spcPts val="0"/>
              </a:spcAft>
              <a:buClr>
                <a:schemeClr val="dk1"/>
              </a:buClr>
              <a:buSzPts val="1800"/>
              <a:buChar char="•"/>
              <a:defRPr/>
            </a:lvl5pPr>
            <a:lvl6pPr marL="3657509" lvl="5" indent="-457189" algn="l">
              <a:lnSpc>
                <a:spcPct val="90000"/>
              </a:lnSpc>
              <a:spcBef>
                <a:spcPts val="607"/>
              </a:spcBef>
              <a:spcAft>
                <a:spcPts val="0"/>
              </a:spcAft>
              <a:buClr>
                <a:schemeClr val="dk1"/>
              </a:buClr>
              <a:buSzPts val="1800"/>
              <a:buChar char="•"/>
              <a:defRPr/>
            </a:lvl6pPr>
            <a:lvl7pPr marL="4267093" lvl="6" indent="-457189" algn="l">
              <a:lnSpc>
                <a:spcPct val="90000"/>
              </a:lnSpc>
              <a:spcBef>
                <a:spcPts val="607"/>
              </a:spcBef>
              <a:spcAft>
                <a:spcPts val="0"/>
              </a:spcAft>
              <a:buClr>
                <a:schemeClr val="dk1"/>
              </a:buClr>
              <a:buSzPts val="1800"/>
              <a:buChar char="•"/>
              <a:defRPr/>
            </a:lvl7pPr>
            <a:lvl8pPr marL="4876678" lvl="7" indent="-457189" algn="l">
              <a:lnSpc>
                <a:spcPct val="90000"/>
              </a:lnSpc>
              <a:spcBef>
                <a:spcPts val="607"/>
              </a:spcBef>
              <a:spcAft>
                <a:spcPts val="0"/>
              </a:spcAft>
              <a:buClr>
                <a:schemeClr val="dk1"/>
              </a:buClr>
              <a:buSzPts val="1800"/>
              <a:buChar char="•"/>
              <a:defRPr/>
            </a:lvl8pPr>
            <a:lvl9pPr marL="5486263" lvl="8" indent="-457189" algn="l">
              <a:lnSpc>
                <a:spcPct val="90000"/>
              </a:lnSpc>
              <a:spcBef>
                <a:spcPts val="607"/>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43350096"/>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D1666C-20C5-FF41-B0C1-B0E3E57F842F}"/>
              </a:ext>
            </a:extLst>
          </p:cNvPr>
          <p:cNvPicPr>
            <a:picLocks noChangeAspect="1"/>
          </p:cNvPicPr>
          <p:nvPr userDrawn="1"/>
        </p:nvPicPr>
        <p:blipFill>
          <a:blip r:embed="rId2"/>
          <a:stretch>
            <a:fillRect/>
          </a:stretch>
        </p:blipFill>
        <p:spPr>
          <a:xfrm>
            <a:off x="8115108" y="4971849"/>
            <a:ext cx="3749040" cy="1183908"/>
          </a:xfrm>
          <a:prstGeom prst="rect">
            <a:avLst/>
          </a:prstGeom>
        </p:spPr>
      </p:pic>
      <p:sp>
        <p:nvSpPr>
          <p:cNvPr id="8" name="Rectangle 7">
            <a:extLst>
              <a:ext uri="{FF2B5EF4-FFF2-40B4-BE49-F238E27FC236}">
                <a16:creationId xmlns:a16="http://schemas.microsoft.com/office/drawing/2014/main" id="{B075142B-B6B8-DD44-8571-30CB9432B498}"/>
              </a:ext>
            </a:extLst>
          </p:cNvPr>
          <p:cNvSpPr/>
          <p:nvPr userDrawn="1"/>
        </p:nvSpPr>
        <p:spPr>
          <a:xfrm>
            <a:off x="2" y="0"/>
            <a:ext cx="7820167" cy="6858000"/>
          </a:xfrm>
          <a:prstGeom prst="rect">
            <a:avLst/>
          </a:prstGeom>
          <a:solidFill>
            <a:srgbClr val="03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1E8FA2"/>
              </a:solidFill>
            </a:endParaRPr>
          </a:p>
        </p:txBody>
      </p:sp>
    </p:spTree>
    <p:extLst>
      <p:ext uri="{BB962C8B-B14F-4D97-AF65-F5344CB8AC3E}">
        <p14:creationId xmlns:p14="http://schemas.microsoft.com/office/powerpoint/2010/main" val="34985028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BB9EB8-D898-4A40-AB83-06C19B3962AC}"/>
              </a:ext>
            </a:extLst>
          </p:cNvPr>
          <p:cNvSpPr/>
          <p:nvPr userDrawn="1"/>
        </p:nvSpPr>
        <p:spPr>
          <a:xfrm>
            <a:off x="1" y="0"/>
            <a:ext cx="1739900" cy="6858000"/>
          </a:xfrm>
          <a:prstGeom prst="rect">
            <a:avLst/>
          </a:prstGeom>
          <a:solidFill>
            <a:srgbClr val="86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3DEA9081-7C8E-BD44-8034-B59ECBDF5241}"/>
              </a:ext>
            </a:extLst>
          </p:cNvPr>
          <p:cNvSpPr/>
          <p:nvPr userDrawn="1"/>
        </p:nvSpPr>
        <p:spPr>
          <a:xfrm>
            <a:off x="1668499" y="0"/>
            <a:ext cx="630936" cy="6858000"/>
          </a:xfrm>
          <a:prstGeom prst="rect">
            <a:avLst/>
          </a:prstGeom>
          <a:solidFill>
            <a:srgbClr val="79BB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ectangle 10">
            <a:extLst>
              <a:ext uri="{FF2B5EF4-FFF2-40B4-BE49-F238E27FC236}">
                <a16:creationId xmlns:a16="http://schemas.microsoft.com/office/drawing/2014/main" id="{B61F4CA0-3C98-A443-B926-C3E4ECF1EE6B}"/>
              </a:ext>
            </a:extLst>
          </p:cNvPr>
          <p:cNvSpPr/>
          <p:nvPr userDrawn="1"/>
        </p:nvSpPr>
        <p:spPr>
          <a:xfrm>
            <a:off x="2299435" y="0"/>
            <a:ext cx="1554480" cy="6858000"/>
          </a:xfrm>
          <a:prstGeom prst="rect">
            <a:avLst/>
          </a:prstGeom>
          <a:solidFill>
            <a:srgbClr val="CED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ectangle 11">
            <a:extLst>
              <a:ext uri="{FF2B5EF4-FFF2-40B4-BE49-F238E27FC236}">
                <a16:creationId xmlns:a16="http://schemas.microsoft.com/office/drawing/2014/main" id="{40058F25-1D9F-6E49-9ACC-1263CC525EA1}"/>
              </a:ext>
            </a:extLst>
          </p:cNvPr>
          <p:cNvSpPr/>
          <p:nvPr userDrawn="1"/>
        </p:nvSpPr>
        <p:spPr>
          <a:xfrm>
            <a:off x="3853915" y="0"/>
            <a:ext cx="630936" cy="6858000"/>
          </a:xfrm>
          <a:prstGeom prst="rect">
            <a:avLst/>
          </a:prstGeom>
          <a:solidFill>
            <a:srgbClr val="4A7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Rectangle 12">
            <a:extLst>
              <a:ext uri="{FF2B5EF4-FFF2-40B4-BE49-F238E27FC236}">
                <a16:creationId xmlns:a16="http://schemas.microsoft.com/office/drawing/2014/main" id="{90719B3A-481F-004E-9BA6-CAC60D714F7A}"/>
              </a:ext>
            </a:extLst>
          </p:cNvPr>
          <p:cNvSpPr/>
          <p:nvPr userDrawn="1"/>
        </p:nvSpPr>
        <p:spPr>
          <a:xfrm>
            <a:off x="4484851" y="0"/>
            <a:ext cx="7707149" cy="6858000"/>
          </a:xfrm>
          <a:prstGeom prst="rect">
            <a:avLst/>
          </a:prstGeom>
          <a:solidFill>
            <a:srgbClr val="3F76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176F6A08-04E4-A049-8561-34F6DD998268}"/>
              </a:ext>
            </a:extLst>
          </p:cNvPr>
          <p:cNvSpPr txBox="1"/>
          <p:nvPr userDrawn="1"/>
        </p:nvSpPr>
        <p:spPr>
          <a:xfrm>
            <a:off x="8219441" y="6382478"/>
            <a:ext cx="3683015" cy="246221"/>
          </a:xfrm>
          <a:prstGeom prst="rect">
            <a:avLst/>
          </a:prstGeom>
          <a:noFill/>
        </p:spPr>
        <p:txBody>
          <a:bodyPr wrap="square" rtlCol="0" anchor="t">
            <a:spAutoFit/>
          </a:bodyPr>
          <a:lstStyle/>
          <a:p>
            <a:pPr algn="r"/>
            <a:r>
              <a:rPr lang="en-US" sz="900">
                <a:solidFill>
                  <a:schemeClr val="bg1"/>
                </a:solidFill>
                <a:latin typeface="Verdana" panose="020B0604030504040204" pitchFamily="34" charset="0"/>
                <a:ea typeface="Verdana" panose="020B0604030504040204" pitchFamily="34" charset="0"/>
                <a:cs typeface="Verdana" panose="020B0604030504040204" pitchFamily="34" charset="0"/>
              </a:rPr>
              <a:t>Association of Immunization Managers  |  </a:t>
            </a:r>
            <a:fld id="{F9935E6E-1ADF-7247-BB0E-9E60F5BB50FE}" type="slidenum">
              <a:rPr lang="en-US" sz="1000" b="1" smtClean="0">
                <a:solidFill>
                  <a:schemeClr val="bg1"/>
                </a:solidFill>
                <a:latin typeface="Verdana" panose="020B0604030504040204" pitchFamily="34" charset="0"/>
                <a:ea typeface="Verdana" panose="020B0604030504040204" pitchFamily="34" charset="0"/>
                <a:cs typeface="Verdana" panose="020B0604030504040204" pitchFamily="34" charset="0"/>
              </a:rPr>
              <a:t>‹#›</a:t>
            </a:fld>
            <a:endParaRPr lang="en-US" sz="10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490349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C767FEB-8BEE-C94C-A868-DBE3E2FE29E3}"/>
              </a:ext>
            </a:extLst>
          </p:cNvPr>
          <p:cNvSpPr txBox="1"/>
          <p:nvPr userDrawn="1"/>
        </p:nvSpPr>
        <p:spPr>
          <a:xfrm>
            <a:off x="8219441" y="6382478"/>
            <a:ext cx="3683015" cy="246221"/>
          </a:xfrm>
          <a:prstGeom prst="rect">
            <a:avLst/>
          </a:prstGeom>
          <a:noFill/>
        </p:spPr>
        <p:txBody>
          <a:bodyPr wrap="square" rtlCol="0" anchor="t">
            <a:spAutoFit/>
          </a:bodyPr>
          <a:lstStyle/>
          <a:p>
            <a:pPr algn="r"/>
            <a:r>
              <a:rPr lang="en-US" sz="900">
                <a:solidFill>
                  <a:srgbClr val="1E8FA2"/>
                </a:solidFill>
                <a:latin typeface="Verdana" panose="020B0604030504040204" pitchFamily="34" charset="0"/>
                <a:ea typeface="Verdana" panose="020B0604030504040204" pitchFamily="34" charset="0"/>
                <a:cs typeface="Verdana" panose="020B0604030504040204" pitchFamily="34" charset="0"/>
              </a:rPr>
              <a:t>Association of Immunization Managers  |  </a:t>
            </a:r>
            <a:fld id="{F9935E6E-1ADF-7247-BB0E-9E60F5BB50FE}" type="slidenum">
              <a:rPr lang="en-US" sz="1000" b="1" smtClean="0">
                <a:solidFill>
                  <a:srgbClr val="1E8FA2"/>
                </a:solidFill>
                <a:latin typeface="Verdana" panose="020B0604030504040204" pitchFamily="34" charset="0"/>
                <a:ea typeface="Verdana" panose="020B0604030504040204" pitchFamily="34" charset="0"/>
                <a:cs typeface="Verdana" panose="020B0604030504040204" pitchFamily="34" charset="0"/>
              </a:rPr>
              <a:t>‹#›</a:t>
            </a:fld>
            <a:endParaRPr lang="en-US" sz="1000" b="1">
              <a:solidFill>
                <a:srgbClr val="1E8FA2"/>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angle 7">
            <a:extLst>
              <a:ext uri="{FF2B5EF4-FFF2-40B4-BE49-F238E27FC236}">
                <a16:creationId xmlns:a16="http://schemas.microsoft.com/office/drawing/2014/main" id="{B319DA47-895E-C149-AB44-1B4149C31C3E}"/>
              </a:ext>
            </a:extLst>
          </p:cNvPr>
          <p:cNvSpPr/>
          <p:nvPr userDrawn="1"/>
        </p:nvSpPr>
        <p:spPr>
          <a:xfrm>
            <a:off x="1" y="4632325"/>
            <a:ext cx="457200" cy="2225675"/>
          </a:xfrm>
          <a:prstGeom prst="rect">
            <a:avLst/>
          </a:prstGeom>
          <a:solidFill>
            <a:srgbClr val="86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7CD46DCD-A77A-4346-81E0-C85A199A3A1D}"/>
              </a:ext>
            </a:extLst>
          </p:cNvPr>
          <p:cNvSpPr/>
          <p:nvPr userDrawn="1"/>
        </p:nvSpPr>
        <p:spPr>
          <a:xfrm>
            <a:off x="1" y="2466975"/>
            <a:ext cx="457200" cy="1965325"/>
          </a:xfrm>
          <a:prstGeom prst="rect">
            <a:avLst/>
          </a:prstGeom>
          <a:solidFill>
            <a:srgbClr val="CED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Rectangle 12">
            <a:extLst>
              <a:ext uri="{FF2B5EF4-FFF2-40B4-BE49-F238E27FC236}">
                <a16:creationId xmlns:a16="http://schemas.microsoft.com/office/drawing/2014/main" id="{5EEF07B8-8C5E-FF40-961C-ED0AA48B1ADD}"/>
              </a:ext>
            </a:extLst>
          </p:cNvPr>
          <p:cNvSpPr/>
          <p:nvPr userDrawn="1"/>
        </p:nvSpPr>
        <p:spPr>
          <a:xfrm>
            <a:off x="1" y="1"/>
            <a:ext cx="457200" cy="2197100"/>
          </a:xfrm>
          <a:prstGeom prst="rect">
            <a:avLst/>
          </a:prstGeom>
          <a:solidFill>
            <a:srgbClr val="568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Rectangle 15">
            <a:extLst>
              <a:ext uri="{FF2B5EF4-FFF2-40B4-BE49-F238E27FC236}">
                <a16:creationId xmlns:a16="http://schemas.microsoft.com/office/drawing/2014/main" id="{4DFCDE87-4CCF-C242-ACE5-1DBDBDC2E44E}"/>
              </a:ext>
            </a:extLst>
          </p:cNvPr>
          <p:cNvSpPr/>
          <p:nvPr userDrawn="1"/>
        </p:nvSpPr>
        <p:spPr>
          <a:xfrm>
            <a:off x="1" y="2171389"/>
            <a:ext cx="457200" cy="337457"/>
          </a:xfrm>
          <a:prstGeom prst="rect">
            <a:avLst/>
          </a:prstGeom>
          <a:solidFill>
            <a:srgbClr val="4A7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7" name="Rectangle 16">
            <a:extLst>
              <a:ext uri="{FF2B5EF4-FFF2-40B4-BE49-F238E27FC236}">
                <a16:creationId xmlns:a16="http://schemas.microsoft.com/office/drawing/2014/main" id="{EA9A2672-4872-9D47-936C-E60D414CAF7A}"/>
              </a:ext>
            </a:extLst>
          </p:cNvPr>
          <p:cNvSpPr/>
          <p:nvPr userDrawn="1"/>
        </p:nvSpPr>
        <p:spPr>
          <a:xfrm>
            <a:off x="1" y="4343557"/>
            <a:ext cx="457200" cy="337457"/>
          </a:xfrm>
          <a:prstGeom prst="rect">
            <a:avLst/>
          </a:prstGeom>
          <a:solidFill>
            <a:srgbClr val="79BB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Tree>
    <p:extLst>
      <p:ext uri="{BB962C8B-B14F-4D97-AF65-F5344CB8AC3E}">
        <p14:creationId xmlns:p14="http://schemas.microsoft.com/office/powerpoint/2010/main" val="21387053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Paint Tex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2"/>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ED14942C-86CB-5A0D-D6C5-D8C94DB539DE}"/>
              </a:ext>
            </a:extLst>
          </p:cNvPr>
          <p:cNvPicPr>
            <a:picLocks noChangeAspect="1"/>
          </p:cNvPicPr>
          <p:nvPr/>
        </p:nvPicPr>
        <p:blipFill>
          <a:blip r:embed="rId3"/>
          <a:srcRect/>
          <a:stretch/>
        </p:blipFill>
        <p:spPr>
          <a:xfrm>
            <a:off x="10285096" y="202224"/>
            <a:ext cx="858778" cy="858778"/>
          </a:xfrm>
          <a:prstGeom prst="rect">
            <a:avLst/>
          </a:prstGeom>
        </p:spPr>
      </p:pic>
    </p:spTree>
    <p:extLst>
      <p:ext uri="{BB962C8B-B14F-4D97-AF65-F5344CB8AC3E}">
        <p14:creationId xmlns:p14="http://schemas.microsoft.com/office/powerpoint/2010/main" val="30946771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2_Paint Texture">
    <p:spTree>
      <p:nvGrpSpPr>
        <p:cNvPr id="1" name=""/>
        <p:cNvGrpSpPr/>
        <p:nvPr/>
      </p:nvGrpSpPr>
      <p:grpSpPr>
        <a:xfrm>
          <a:off x="0" y="0"/>
          <a:ext cx="0" cy="0"/>
          <a:chOff x="0" y="0"/>
          <a:chExt cx="0" cy="0"/>
        </a:xfrm>
      </p:grpSpPr>
      <p:pic>
        <p:nvPicPr>
          <p:cNvPr id="7" name="Google Shape;122;p41">
            <a:extLst>
              <a:ext uri="{FF2B5EF4-FFF2-40B4-BE49-F238E27FC236}">
                <a16:creationId xmlns:a16="http://schemas.microsoft.com/office/drawing/2014/main" id="{4F49C50E-5071-3E7A-2F08-5C2378AECFAD}"/>
              </a:ext>
            </a:extLst>
          </p:cNvPr>
          <p:cNvPicPr preferRelativeResize="0"/>
          <p:nvPr/>
        </p:nvPicPr>
        <p:blipFill rotWithShape="1">
          <a:blip r:embed="rId2">
            <a:alphaModFix/>
          </a:blip>
          <a:srcRect/>
          <a:stretch/>
        </p:blipFill>
        <p:spPr>
          <a:xfrm>
            <a:off x="5422" y="3048"/>
            <a:ext cx="12186581" cy="6854952"/>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ED14942C-86CB-5A0D-D6C5-D8C94DB539DE}"/>
              </a:ext>
            </a:extLst>
          </p:cNvPr>
          <p:cNvPicPr>
            <a:picLocks noChangeAspect="1"/>
          </p:cNvPicPr>
          <p:nvPr/>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5610312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Staff Portrait">
    <p:spTree>
      <p:nvGrpSpPr>
        <p:cNvPr id="1" name=""/>
        <p:cNvGrpSpPr/>
        <p:nvPr/>
      </p:nvGrpSpPr>
      <p:grpSpPr>
        <a:xfrm>
          <a:off x="0" y="0"/>
          <a:ext cx="0" cy="0"/>
          <a:chOff x="0" y="0"/>
          <a:chExt cx="0" cy="0"/>
        </a:xfrm>
      </p:grpSpPr>
      <p:pic>
        <p:nvPicPr>
          <p:cNvPr id="9" name="Google Shape;150;p42">
            <a:extLst>
              <a:ext uri="{FF2B5EF4-FFF2-40B4-BE49-F238E27FC236}">
                <a16:creationId xmlns:a16="http://schemas.microsoft.com/office/drawing/2014/main" id="{39D5217D-771C-BF4A-F72F-76AC31476C88}"/>
              </a:ext>
            </a:extLst>
          </p:cNvPr>
          <p:cNvPicPr preferRelativeResize="0"/>
          <p:nvPr/>
        </p:nvPicPr>
        <p:blipFill rotWithShape="1">
          <a:blip r:embed="rId2">
            <a:alphaModFix/>
          </a:blip>
          <a:srcRect/>
          <a:stretch/>
        </p:blipFill>
        <p:spPr>
          <a:xfrm>
            <a:off x="5424" y="3048"/>
            <a:ext cx="12186577" cy="6854949"/>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rcRect/>
          <a:stretch/>
        </p:blipFill>
        <p:spPr>
          <a:xfrm>
            <a:off x="11143872" y="202224"/>
            <a:ext cx="789329" cy="776390"/>
          </a:xfrm>
          <a:prstGeom prst="rect">
            <a:avLst/>
          </a:prstGeom>
        </p:spPr>
      </p:pic>
      <p:pic>
        <p:nvPicPr>
          <p:cNvPr id="5" name="Picture 4">
            <a:extLst>
              <a:ext uri="{FF2B5EF4-FFF2-40B4-BE49-F238E27FC236}">
                <a16:creationId xmlns:a16="http://schemas.microsoft.com/office/drawing/2014/main" id="{2768C96B-892B-0BAC-C934-7599047CB376}"/>
              </a:ext>
            </a:extLst>
          </p:cNvPr>
          <p:cNvPicPr>
            <a:picLocks noChangeAspect="1"/>
          </p:cNvPicPr>
          <p:nvPr/>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18518739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1_Staff Portrait">
    <p:spTree>
      <p:nvGrpSpPr>
        <p:cNvPr id="1" name=""/>
        <p:cNvGrpSpPr/>
        <p:nvPr/>
      </p:nvGrpSpPr>
      <p:grpSpPr>
        <a:xfrm>
          <a:off x="0" y="0"/>
          <a:ext cx="0" cy="0"/>
          <a:chOff x="0" y="0"/>
          <a:chExt cx="0" cy="0"/>
        </a:xfrm>
      </p:grpSpPr>
      <p:pic>
        <p:nvPicPr>
          <p:cNvPr id="6" name="Google Shape;159;p44">
            <a:extLst>
              <a:ext uri="{FF2B5EF4-FFF2-40B4-BE49-F238E27FC236}">
                <a16:creationId xmlns:a16="http://schemas.microsoft.com/office/drawing/2014/main" id="{915C302B-7415-06DF-6D23-FD09D70E9A37}"/>
              </a:ext>
            </a:extLst>
          </p:cNvPr>
          <p:cNvPicPr preferRelativeResize="0"/>
          <p:nvPr/>
        </p:nvPicPr>
        <p:blipFill rotWithShape="1">
          <a:blip r:embed="rId2">
            <a:alphaModFix/>
          </a:blip>
          <a:srcRect/>
          <a:stretch/>
        </p:blipFill>
        <p:spPr>
          <a:xfrm>
            <a:off x="5424" y="3051"/>
            <a:ext cx="12186576" cy="6854949"/>
          </a:xfrm>
          <a:prstGeom prst="rect">
            <a:avLst/>
          </a:prstGeom>
          <a:noFill/>
          <a:ln>
            <a:noFill/>
          </a:ln>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rcRect/>
          <a:stretch/>
        </p:blipFill>
        <p:spPr>
          <a:xfrm>
            <a:off x="11143872" y="202224"/>
            <a:ext cx="789329" cy="776390"/>
          </a:xfrm>
          <a:prstGeom prst="rect">
            <a:avLst/>
          </a:prstGeom>
        </p:spPr>
      </p:pic>
      <p:pic>
        <p:nvPicPr>
          <p:cNvPr id="5" name="Picture 4">
            <a:extLst>
              <a:ext uri="{FF2B5EF4-FFF2-40B4-BE49-F238E27FC236}">
                <a16:creationId xmlns:a16="http://schemas.microsoft.com/office/drawing/2014/main" id="{2768C96B-892B-0BAC-C934-7599047CB376}"/>
              </a:ext>
            </a:extLst>
          </p:cNvPr>
          <p:cNvPicPr>
            <a:picLocks noChangeAspect="1"/>
          </p:cNvPicPr>
          <p:nvPr/>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78319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 Static">
  <p:cSld name="1_Blue Static">
    <p:spTree>
      <p:nvGrpSpPr>
        <p:cNvPr id="1" name="Shape 63"/>
        <p:cNvGrpSpPr/>
        <p:nvPr/>
      </p:nvGrpSpPr>
      <p:grpSpPr>
        <a:xfrm>
          <a:off x="0" y="0"/>
          <a:ext cx="0" cy="0"/>
          <a:chOff x="0" y="0"/>
          <a:chExt cx="0" cy="0"/>
        </a:xfrm>
      </p:grpSpPr>
      <p:sp>
        <p:nvSpPr>
          <p:cNvPr id="64" name="Google Shape;64;p15"/>
          <p:cNvSpPr txBox="1">
            <a:spLocks noGrp="1"/>
          </p:cNvSpPr>
          <p:nvPr>
            <p:ph type="ctrTitle"/>
          </p:nvPr>
        </p:nvSpPr>
        <p:spPr>
          <a:xfrm>
            <a:off x="865848" y="928155"/>
            <a:ext cx="9435200" cy="2387600"/>
          </a:xfrm>
          <a:prstGeom prst="rect">
            <a:avLst/>
          </a:prstGeom>
          <a:noFill/>
          <a:ln>
            <a:noFill/>
          </a:ln>
        </p:spPr>
        <p:txBody>
          <a:bodyPr spcFirstLastPara="1" wrap="square" lIns="68575" tIns="34275" rIns="68575" bIns="34275" anchor="b" anchorCtr="0">
            <a:normAutofit/>
          </a:bodyPr>
          <a:lstStyle>
            <a:lvl1pPr marR="0" lvl="0" algn="l">
              <a:lnSpc>
                <a:spcPct val="102083"/>
              </a:lnSpc>
              <a:spcBef>
                <a:spcPts val="0"/>
              </a:spcBef>
              <a:spcAft>
                <a:spcPts val="0"/>
              </a:spcAft>
              <a:buClr>
                <a:schemeClr val="lt1"/>
              </a:buClr>
              <a:buSzPts val="3600"/>
              <a:buFont typeface="Barlow Medium"/>
              <a:buNone/>
              <a:defRPr sz="4800" b="0" i="0" u="none" strike="noStrike" cap="none">
                <a:solidFill>
                  <a:schemeClr val="lt1"/>
                </a:solidFill>
                <a:latin typeface="Barlow Medium"/>
                <a:ea typeface="Barlow Medium"/>
                <a:cs typeface="Barlow Medium"/>
                <a:sym typeface="Barlow Medium"/>
              </a:defRPr>
            </a:lvl1pPr>
            <a:lvl2pPr marR="0" lvl="1"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65" name="Google Shape;65;p15"/>
          <p:cNvSpPr txBox="1">
            <a:spLocks noGrp="1"/>
          </p:cNvSpPr>
          <p:nvPr>
            <p:ph type="subTitle" idx="1"/>
          </p:nvPr>
        </p:nvSpPr>
        <p:spPr>
          <a:xfrm>
            <a:off x="890124" y="3481332"/>
            <a:ext cx="8780000" cy="756400"/>
          </a:xfrm>
          <a:prstGeom prst="rect">
            <a:avLst/>
          </a:prstGeom>
          <a:noFill/>
          <a:ln>
            <a:noFill/>
          </a:ln>
        </p:spPr>
        <p:txBody>
          <a:bodyPr spcFirstLastPara="1" wrap="square" lIns="68575" tIns="34275" rIns="68575" bIns="34275" anchor="ctr" anchorCtr="0">
            <a:normAutofit/>
          </a:bodyPr>
          <a:lstStyle>
            <a:lvl1pPr marR="0" lvl="0" algn="l">
              <a:lnSpc>
                <a:spcPct val="104761"/>
              </a:lnSpc>
              <a:spcBef>
                <a:spcPts val="0"/>
              </a:spcBef>
              <a:spcAft>
                <a:spcPts val="0"/>
              </a:spcAft>
              <a:buClr>
                <a:srgbClr val="005E85"/>
              </a:buClr>
              <a:buSzPts val="1600"/>
              <a:buFont typeface="Arial"/>
              <a:buNone/>
              <a:defRPr sz="2133" b="1" i="0" u="none" strike="noStrike" cap="none">
                <a:solidFill>
                  <a:srgbClr val="005E85"/>
                </a:solidFill>
                <a:latin typeface="Barlow"/>
                <a:ea typeface="Barlow"/>
                <a:cs typeface="Barlow"/>
                <a:sym typeface="Barlow"/>
              </a:defRPr>
            </a:lvl1pPr>
            <a:lvl2pPr marR="0" lvl="1" algn="ctr">
              <a:lnSpc>
                <a:spcPct val="90000"/>
              </a:lnSpc>
              <a:spcBef>
                <a:spcPts val="533"/>
              </a:spcBef>
              <a:spcAft>
                <a:spcPts val="0"/>
              </a:spcAft>
              <a:buClr>
                <a:schemeClr val="dk1"/>
              </a:buClr>
              <a:buSzPts val="1500"/>
              <a:buFont typeface="Arial"/>
              <a:buNone/>
              <a:defRPr sz="2000" b="0" i="0" u="none" strike="noStrike" cap="none">
                <a:solidFill>
                  <a:schemeClr val="dk1"/>
                </a:solidFill>
                <a:latin typeface="Barlow"/>
                <a:ea typeface="Barlow"/>
                <a:cs typeface="Barlow"/>
                <a:sym typeface="Barlow"/>
              </a:defRPr>
            </a:lvl2pPr>
            <a:lvl3pPr marR="0" lvl="2" algn="ctr">
              <a:lnSpc>
                <a:spcPct val="90000"/>
              </a:lnSpc>
              <a:spcBef>
                <a:spcPts val="533"/>
              </a:spcBef>
              <a:spcAft>
                <a:spcPts val="0"/>
              </a:spcAft>
              <a:buClr>
                <a:schemeClr val="dk1"/>
              </a:buClr>
              <a:buSzPts val="1400"/>
              <a:buFont typeface="Arial"/>
              <a:buNone/>
              <a:defRPr sz="1867" b="0" i="0" u="none" strike="noStrike" cap="none">
                <a:solidFill>
                  <a:schemeClr val="dk1"/>
                </a:solidFill>
                <a:latin typeface="Barlow"/>
                <a:ea typeface="Barlow"/>
                <a:cs typeface="Barlow"/>
                <a:sym typeface="Barlow"/>
              </a:defRPr>
            </a:lvl3pPr>
            <a:lvl4pPr marR="0" lvl="3"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4pPr>
            <a:lvl5pPr marR="0" lvl="4"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Barlow"/>
                <a:ea typeface="Barlow"/>
                <a:cs typeface="Barlow"/>
                <a:sym typeface="Barlow"/>
              </a:defRPr>
            </a:lvl5pPr>
            <a:lvl6pPr marR="0" lvl="5"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33"/>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8787617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1_Paint Textur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p:nvPicPr>
        <p:blipFill>
          <a:blip r:embed="rId2"/>
          <a:stretch>
            <a:fillRect/>
          </a:stretch>
        </p:blipFill>
        <p:spPr>
          <a:xfrm>
            <a:off x="0" y="3048"/>
            <a:ext cx="12197426" cy="6854952"/>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ED14942C-86CB-5A0D-D6C5-D8C94DB539DE}"/>
              </a:ext>
            </a:extLst>
          </p:cNvPr>
          <p:cNvPicPr>
            <a:picLocks noChangeAspect="1"/>
          </p:cNvPicPr>
          <p:nvPr/>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7806279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Connec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p:nvPicPr>
        <p:blipFill>
          <a:blip r:embed="rId2"/>
          <a:srcRect/>
          <a:stretch/>
        </p:blipFill>
        <p:spPr>
          <a:xfrm>
            <a:off x="1" y="3048"/>
            <a:ext cx="12197423" cy="6854952"/>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23C043A1-EC55-9479-1F50-054807DBDCB4}"/>
              </a:ext>
            </a:extLst>
          </p:cNvPr>
          <p:cNvPicPr>
            <a:picLocks noChangeAspect="1"/>
          </p:cNvPicPr>
          <p:nvPr/>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7680802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Staff Brainstorm">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p:nvPicPr>
        <p:blipFill>
          <a:blip r:embed="rId2"/>
          <a:srcRect/>
          <a:stretch/>
        </p:blipFill>
        <p:spPr>
          <a:xfrm>
            <a:off x="1" y="3048"/>
            <a:ext cx="12197423" cy="6854951"/>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C2DD26F3-D93F-B6DC-9F49-04013ABC4699}"/>
              </a:ext>
            </a:extLst>
          </p:cNvPr>
          <p:cNvPicPr>
            <a:picLocks noChangeAspect="1"/>
          </p:cNvPicPr>
          <p:nvPr/>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768021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Leav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p:nvPicPr>
        <p:blipFill>
          <a:blip r:embed="rId2"/>
          <a:srcRect/>
          <a:stretch/>
        </p:blipFill>
        <p:spPr>
          <a:xfrm>
            <a:off x="2" y="3048"/>
            <a:ext cx="12197421" cy="6854951"/>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tretch>
            <a:fillRect/>
          </a:stretch>
        </p:blipFill>
        <p:spPr>
          <a:xfrm>
            <a:off x="11143872" y="202224"/>
            <a:ext cx="789330" cy="776390"/>
          </a:xfrm>
          <a:prstGeom prst="rect">
            <a:avLst/>
          </a:prstGeom>
        </p:spPr>
      </p:pic>
      <p:pic>
        <p:nvPicPr>
          <p:cNvPr id="5" name="Picture 4">
            <a:extLst>
              <a:ext uri="{FF2B5EF4-FFF2-40B4-BE49-F238E27FC236}">
                <a16:creationId xmlns:a16="http://schemas.microsoft.com/office/drawing/2014/main" id="{417EE833-F5FB-21F6-B987-478A59E74E3E}"/>
              </a:ext>
            </a:extLst>
          </p:cNvPr>
          <p:cNvPicPr>
            <a:picLocks noChangeAspect="1"/>
          </p:cNvPicPr>
          <p:nvPr/>
        </p:nvPicPr>
        <p:blipFill>
          <a:blip r:embed="rId4"/>
          <a:srcRect/>
          <a:stretch/>
        </p:blipFill>
        <p:spPr>
          <a:xfrm>
            <a:off x="10285096" y="202224"/>
            <a:ext cx="858778" cy="858778"/>
          </a:xfrm>
          <a:prstGeom prst="rect">
            <a:avLst/>
          </a:prstGeom>
        </p:spPr>
      </p:pic>
    </p:spTree>
    <p:extLst>
      <p:ext uri="{BB962C8B-B14F-4D97-AF65-F5344CB8AC3E}">
        <p14:creationId xmlns:p14="http://schemas.microsoft.com/office/powerpoint/2010/main" val="11863838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Yellow Sticki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p:nvPicPr>
        <p:blipFill>
          <a:blip r:embed="rId2"/>
          <a:srcRect/>
          <a:stretch/>
        </p:blipFill>
        <p:spPr>
          <a:xfrm>
            <a:off x="2" y="3048"/>
            <a:ext cx="12197421"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10535624" cy="991935"/>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10934953" cy="4788281"/>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a:extLst>
              <a:ext uri="{FF2B5EF4-FFF2-40B4-BE49-F238E27FC236}">
                <a16:creationId xmlns:a16="http://schemas.microsoft.com/office/drawing/2014/main" id="{6A6CA432-443A-AE62-C6C6-759F58599956}"/>
              </a:ext>
            </a:extLst>
          </p:cNvPr>
          <p:cNvPicPr>
            <a:picLocks noChangeAspect="1"/>
          </p:cNvPicPr>
          <p:nvPr/>
        </p:nvPicPr>
        <p:blipFill>
          <a:blip r:embed="rId3"/>
          <a:srcRect/>
          <a:stretch/>
        </p:blipFill>
        <p:spPr>
          <a:xfrm>
            <a:off x="11143872" y="202224"/>
            <a:ext cx="789329" cy="776390"/>
          </a:xfrm>
          <a:prstGeom prst="rect">
            <a:avLst/>
          </a:prstGeom>
        </p:spPr>
      </p:pic>
      <p:pic>
        <p:nvPicPr>
          <p:cNvPr id="5" name="Picture 4">
            <a:extLst>
              <a:ext uri="{FF2B5EF4-FFF2-40B4-BE49-F238E27FC236}">
                <a16:creationId xmlns:a16="http://schemas.microsoft.com/office/drawing/2014/main" id="{15DF5B25-38B9-3132-9C81-6C1B8DB5E94F}"/>
              </a:ext>
            </a:extLst>
          </p:cNvPr>
          <p:cNvPicPr>
            <a:picLocks noChangeAspect="1"/>
          </p:cNvPicPr>
          <p:nvPr/>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32998848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PHII Blue 1">
  <p:cSld name="PHII Blue 1">
    <p:spTree>
      <p:nvGrpSpPr>
        <p:cNvPr id="1" name="Shape 61"/>
        <p:cNvGrpSpPr/>
        <p:nvPr/>
      </p:nvGrpSpPr>
      <p:grpSpPr>
        <a:xfrm>
          <a:off x="0" y="0"/>
          <a:ext cx="0" cy="0"/>
          <a:chOff x="0" y="0"/>
          <a:chExt cx="0" cy="0"/>
        </a:xfrm>
      </p:grpSpPr>
      <p:pic>
        <p:nvPicPr>
          <p:cNvPr id="62" name="Google Shape;62;p16"/>
          <p:cNvPicPr preferRelativeResize="0"/>
          <p:nvPr/>
        </p:nvPicPr>
        <p:blipFill rotWithShape="1">
          <a:blip r:embed="rId2">
            <a:alphaModFix/>
          </a:blip>
          <a:srcRect/>
          <a:stretch/>
        </p:blipFill>
        <p:spPr>
          <a:xfrm>
            <a:off x="1" y="3050"/>
            <a:ext cx="12197420" cy="6854951"/>
          </a:xfrm>
          <a:prstGeom prst="rect">
            <a:avLst/>
          </a:prstGeom>
          <a:noFill/>
          <a:ln>
            <a:noFill/>
          </a:ln>
        </p:spPr>
      </p:pic>
      <p:sp>
        <p:nvSpPr>
          <p:cNvPr id="63" name="Google Shape;63;p16"/>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6"/>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609585" lvl="0" indent="-304792" algn="l">
              <a:lnSpc>
                <a:spcPct val="114285"/>
              </a:lnSpc>
              <a:spcBef>
                <a:spcPts val="600"/>
              </a:spcBef>
              <a:spcAft>
                <a:spcPts val="0"/>
              </a:spcAft>
              <a:buClr>
                <a:schemeClr val="dk1"/>
              </a:buClr>
              <a:buSzPts val="2100"/>
              <a:buNone/>
              <a:defRPr/>
            </a:lvl1pPr>
            <a:lvl2pPr marL="1219170" lvl="1" indent="-457189" algn="l">
              <a:lnSpc>
                <a:spcPct val="133333"/>
              </a:lnSpc>
              <a:spcBef>
                <a:spcPts val="600"/>
              </a:spcBef>
              <a:spcAft>
                <a:spcPts val="0"/>
              </a:spcAft>
              <a:buClr>
                <a:schemeClr val="dk1"/>
              </a:buClr>
              <a:buSzPts val="1800"/>
              <a:buChar char="•"/>
              <a:defRPr/>
            </a:lvl2pPr>
            <a:lvl3pPr marL="1828754" lvl="2" indent="-457189" algn="l">
              <a:lnSpc>
                <a:spcPct val="116666"/>
              </a:lnSpc>
              <a:spcBef>
                <a:spcPts val="600"/>
              </a:spcBef>
              <a:spcAft>
                <a:spcPts val="0"/>
              </a:spcAft>
              <a:buClr>
                <a:schemeClr val="dk1"/>
              </a:buClr>
              <a:buSzPts val="1800"/>
              <a:buChar char="•"/>
              <a:defRPr/>
            </a:lvl3pPr>
            <a:lvl4pPr marL="2438339" lvl="3" indent="-457189" algn="l">
              <a:lnSpc>
                <a:spcPct val="87500"/>
              </a:lnSpc>
              <a:spcBef>
                <a:spcPts val="600"/>
              </a:spcBef>
              <a:spcAft>
                <a:spcPts val="0"/>
              </a:spcAft>
              <a:buClr>
                <a:schemeClr val="dk1"/>
              </a:buClr>
              <a:buSzPts val="1800"/>
              <a:buChar char="•"/>
              <a:defRPr/>
            </a:lvl4pPr>
            <a:lvl5pPr marL="3047924" lvl="4" indent="-457189" algn="l">
              <a:lnSpc>
                <a:spcPct val="87500"/>
              </a:lnSpc>
              <a:spcBef>
                <a:spcPts val="600"/>
              </a:spcBef>
              <a:spcAft>
                <a:spcPts val="0"/>
              </a:spcAft>
              <a:buClr>
                <a:schemeClr val="dk1"/>
              </a:buClr>
              <a:buSzPts val="1800"/>
              <a:buChar char="•"/>
              <a:defRPr/>
            </a:lvl5pPr>
            <a:lvl6pPr marL="3657509" lvl="5" indent="-457189" algn="l">
              <a:lnSpc>
                <a:spcPct val="90000"/>
              </a:lnSpc>
              <a:spcBef>
                <a:spcPts val="607"/>
              </a:spcBef>
              <a:spcAft>
                <a:spcPts val="0"/>
              </a:spcAft>
              <a:buClr>
                <a:schemeClr val="dk1"/>
              </a:buClr>
              <a:buSzPts val="1800"/>
              <a:buChar char="•"/>
              <a:defRPr/>
            </a:lvl6pPr>
            <a:lvl7pPr marL="4267093" lvl="6" indent="-457189" algn="l">
              <a:lnSpc>
                <a:spcPct val="90000"/>
              </a:lnSpc>
              <a:spcBef>
                <a:spcPts val="607"/>
              </a:spcBef>
              <a:spcAft>
                <a:spcPts val="0"/>
              </a:spcAft>
              <a:buClr>
                <a:schemeClr val="dk1"/>
              </a:buClr>
              <a:buSzPts val="1800"/>
              <a:buChar char="•"/>
              <a:defRPr/>
            </a:lvl7pPr>
            <a:lvl8pPr marL="4876678" lvl="7" indent="-457189" algn="l">
              <a:lnSpc>
                <a:spcPct val="90000"/>
              </a:lnSpc>
              <a:spcBef>
                <a:spcPts val="607"/>
              </a:spcBef>
              <a:spcAft>
                <a:spcPts val="0"/>
              </a:spcAft>
              <a:buClr>
                <a:schemeClr val="dk1"/>
              </a:buClr>
              <a:buSzPts val="1800"/>
              <a:buChar char="•"/>
              <a:defRPr/>
            </a:lvl8pPr>
            <a:lvl9pPr marL="5486263" lvl="8" indent="-457189" algn="l">
              <a:lnSpc>
                <a:spcPct val="90000"/>
              </a:lnSpc>
              <a:spcBef>
                <a:spcPts val="607"/>
              </a:spcBef>
              <a:spcAft>
                <a:spcPts val="0"/>
              </a:spcAft>
              <a:buClr>
                <a:schemeClr val="dk1"/>
              </a:buClr>
              <a:buSzPts val="1800"/>
              <a:buChar char="•"/>
              <a:defRPr/>
            </a:lvl9pPr>
          </a:lstStyle>
          <a:p>
            <a:endParaRPr/>
          </a:p>
        </p:txBody>
      </p:sp>
      <p:pic>
        <p:nvPicPr>
          <p:cNvPr id="65" name="Google Shape;65;p16"/>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29319755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liders">
  <p:cSld name="Sliders">
    <p:spTree>
      <p:nvGrpSpPr>
        <p:cNvPr id="1" name="Shape 71"/>
        <p:cNvGrpSpPr/>
        <p:nvPr/>
      </p:nvGrpSpPr>
      <p:grpSpPr>
        <a:xfrm>
          <a:off x="0" y="0"/>
          <a:ext cx="0" cy="0"/>
          <a:chOff x="0" y="0"/>
          <a:chExt cx="0" cy="0"/>
        </a:xfrm>
      </p:grpSpPr>
      <p:sp>
        <p:nvSpPr>
          <p:cNvPr id="72" name="Google Shape;72;p18"/>
          <p:cNvSpPr txBox="1">
            <a:spLocks noGrp="1"/>
          </p:cNvSpPr>
          <p:nvPr>
            <p:ph type="title"/>
          </p:nvPr>
        </p:nvSpPr>
        <p:spPr>
          <a:xfrm>
            <a:off x="608249" y="202224"/>
            <a:ext cx="6810800" cy="992000"/>
          </a:xfrm>
          <a:prstGeom prst="rect">
            <a:avLst/>
          </a:prstGeom>
          <a:noFill/>
          <a:ln>
            <a:noFill/>
          </a:ln>
        </p:spPr>
        <p:txBody>
          <a:bodyPr spcFirstLastPara="1" wrap="square" lIns="68575" tIns="34275" rIns="68575" bIns="34275" anchor="b" anchorCtr="0">
            <a:normAutofit/>
          </a:bodyPr>
          <a:lstStyle>
            <a:lvl1pPr lvl="0" algn="l">
              <a:lnSpc>
                <a:spcPct val="222222"/>
              </a:lnSpc>
              <a:spcBef>
                <a:spcPts val="0"/>
              </a:spcBef>
              <a:spcAft>
                <a:spcPts val="0"/>
              </a:spcAft>
              <a:buClr>
                <a:srgbClr val="0075C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18"/>
          <p:cNvSpPr txBox="1">
            <a:spLocks noGrp="1"/>
          </p:cNvSpPr>
          <p:nvPr>
            <p:ph type="body" idx="1"/>
          </p:nvPr>
        </p:nvSpPr>
        <p:spPr>
          <a:xfrm>
            <a:off x="608249" y="1388963"/>
            <a:ext cx="7517600" cy="4788400"/>
          </a:xfrm>
          <a:prstGeom prst="rect">
            <a:avLst/>
          </a:prstGeom>
          <a:noFill/>
          <a:ln>
            <a:noFill/>
          </a:ln>
        </p:spPr>
        <p:txBody>
          <a:bodyPr spcFirstLastPara="1" wrap="square" lIns="68575" tIns="34275" rIns="68575" bIns="34275" anchor="t" anchorCtr="0">
            <a:normAutofit/>
          </a:bodyPr>
          <a:lstStyle>
            <a:lvl1pPr marL="609585" lvl="0" indent="-304792" algn="l">
              <a:lnSpc>
                <a:spcPct val="114285"/>
              </a:lnSpc>
              <a:spcBef>
                <a:spcPts val="667"/>
              </a:spcBef>
              <a:spcAft>
                <a:spcPts val="0"/>
              </a:spcAft>
              <a:buClr>
                <a:schemeClr val="dk1"/>
              </a:buClr>
              <a:buSzPts val="2100"/>
              <a:buNone/>
              <a:defRPr/>
            </a:lvl1pPr>
            <a:lvl2pPr marL="1219170" lvl="1" indent="-423323" algn="l">
              <a:lnSpc>
                <a:spcPct val="177777"/>
              </a:lnSpc>
              <a:spcBef>
                <a:spcPts val="667"/>
              </a:spcBef>
              <a:spcAft>
                <a:spcPts val="0"/>
              </a:spcAft>
              <a:buClr>
                <a:schemeClr val="dk1"/>
              </a:buClr>
              <a:buSzPts val="1400"/>
              <a:buChar char="•"/>
              <a:defRPr/>
            </a:lvl2pPr>
            <a:lvl3pPr marL="1828754" lvl="2" indent="-423323" algn="l">
              <a:lnSpc>
                <a:spcPct val="155555"/>
              </a:lnSpc>
              <a:spcBef>
                <a:spcPts val="667"/>
              </a:spcBef>
              <a:spcAft>
                <a:spcPts val="0"/>
              </a:spcAft>
              <a:buClr>
                <a:schemeClr val="dk1"/>
              </a:buClr>
              <a:buSzPts val="1400"/>
              <a:buChar char="•"/>
              <a:defRPr/>
            </a:lvl3pPr>
            <a:lvl4pPr marL="2438339" lvl="3" indent="-423323" algn="l">
              <a:lnSpc>
                <a:spcPct val="116666"/>
              </a:lnSpc>
              <a:spcBef>
                <a:spcPts val="667"/>
              </a:spcBef>
              <a:spcAft>
                <a:spcPts val="0"/>
              </a:spcAft>
              <a:buClr>
                <a:schemeClr val="dk1"/>
              </a:buClr>
              <a:buSzPts val="1400"/>
              <a:buChar char="•"/>
              <a:defRPr/>
            </a:lvl4pPr>
            <a:lvl5pPr marL="3047924" lvl="4" indent="-423323" algn="l">
              <a:lnSpc>
                <a:spcPct val="116666"/>
              </a:lnSpc>
              <a:spcBef>
                <a:spcPts val="667"/>
              </a:spcBef>
              <a:spcAft>
                <a:spcPts val="0"/>
              </a:spcAft>
              <a:buClr>
                <a:schemeClr val="dk1"/>
              </a:buClr>
              <a:buSzPts val="1400"/>
              <a:buChar char="•"/>
              <a:defRPr/>
            </a:lvl5pPr>
            <a:lvl6pPr marL="3657509" lvl="5" indent="-423323" algn="l">
              <a:lnSpc>
                <a:spcPct val="90000"/>
              </a:lnSpc>
              <a:spcBef>
                <a:spcPts val="667"/>
              </a:spcBef>
              <a:spcAft>
                <a:spcPts val="0"/>
              </a:spcAft>
              <a:buClr>
                <a:schemeClr val="dk1"/>
              </a:buClr>
              <a:buSzPts val="1400"/>
              <a:buChar char="•"/>
              <a:defRPr/>
            </a:lvl6pPr>
            <a:lvl7pPr marL="4267093" lvl="6" indent="-423323" algn="l">
              <a:lnSpc>
                <a:spcPct val="90000"/>
              </a:lnSpc>
              <a:spcBef>
                <a:spcPts val="667"/>
              </a:spcBef>
              <a:spcAft>
                <a:spcPts val="0"/>
              </a:spcAft>
              <a:buClr>
                <a:schemeClr val="dk1"/>
              </a:buClr>
              <a:buSzPts val="1400"/>
              <a:buChar char="•"/>
              <a:defRPr/>
            </a:lvl7pPr>
            <a:lvl8pPr marL="4876678" lvl="7" indent="-423323" algn="l">
              <a:lnSpc>
                <a:spcPct val="90000"/>
              </a:lnSpc>
              <a:spcBef>
                <a:spcPts val="667"/>
              </a:spcBef>
              <a:spcAft>
                <a:spcPts val="0"/>
              </a:spcAft>
              <a:buClr>
                <a:schemeClr val="dk1"/>
              </a:buClr>
              <a:buSzPts val="1400"/>
              <a:buChar char="•"/>
              <a:defRPr/>
            </a:lvl8pPr>
            <a:lvl9pPr marL="5486263" lvl="8" indent="-423323" algn="l">
              <a:lnSpc>
                <a:spcPct val="90000"/>
              </a:lnSpc>
              <a:spcBef>
                <a:spcPts val="667"/>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8086408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8"/>
        <p:cNvGrpSpPr/>
        <p:nvPr/>
      </p:nvGrpSpPr>
      <p:grpSpPr>
        <a:xfrm>
          <a:off x="0" y="0"/>
          <a:ext cx="0" cy="0"/>
          <a:chOff x="0" y="0"/>
          <a:chExt cx="0" cy="0"/>
        </a:xfrm>
      </p:grpSpPr>
      <p:sp>
        <p:nvSpPr>
          <p:cNvPr id="169" name="Google Shape;169;p37"/>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0" name="Google Shape;170;p37"/>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1" name="Google Shape;171;p3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034553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White Background Template">
  <p:cSld name="White Background Template">
    <p:spTree>
      <p:nvGrpSpPr>
        <p:cNvPr id="1" name="Shape 172"/>
        <p:cNvGrpSpPr/>
        <p:nvPr/>
      </p:nvGrpSpPr>
      <p:grpSpPr>
        <a:xfrm>
          <a:off x="0" y="0"/>
          <a:ext cx="0" cy="0"/>
          <a:chOff x="0" y="0"/>
          <a:chExt cx="0" cy="0"/>
        </a:xfrm>
      </p:grpSpPr>
      <p:sp>
        <p:nvSpPr>
          <p:cNvPr id="173" name="Google Shape;173;p38"/>
          <p:cNvSpPr>
            <a:spLocks noGrp="1"/>
          </p:cNvSpPr>
          <p:nvPr>
            <p:ph type="pic" idx="2"/>
          </p:nvPr>
        </p:nvSpPr>
        <p:spPr>
          <a:xfrm>
            <a:off x="7081839" y="0"/>
            <a:ext cx="5110000" cy="6858000"/>
          </a:xfrm>
          <a:prstGeom prst="rect">
            <a:avLst/>
          </a:prstGeom>
          <a:noFill/>
          <a:ln>
            <a:noFill/>
          </a:ln>
        </p:spPr>
      </p:sp>
      <p:sp>
        <p:nvSpPr>
          <p:cNvPr id="174" name="Google Shape;174;p38"/>
          <p:cNvSpPr txBox="1">
            <a:spLocks noGrp="1"/>
          </p:cNvSpPr>
          <p:nvPr>
            <p:ph type="title"/>
          </p:nvPr>
        </p:nvSpPr>
        <p:spPr>
          <a:xfrm>
            <a:off x="608249" y="202224"/>
            <a:ext cx="6028400" cy="992000"/>
          </a:xfrm>
          <a:prstGeom prst="rect">
            <a:avLst/>
          </a:prstGeom>
          <a:noFill/>
          <a:ln>
            <a:noFill/>
          </a:ln>
        </p:spPr>
        <p:txBody>
          <a:bodyPr spcFirstLastPara="1" wrap="square" lIns="68575" tIns="34275" rIns="68575" bIns="34275" anchor="b" anchorCtr="0">
            <a:normAutofit/>
          </a:bodyPr>
          <a:lstStyle>
            <a:lvl1pPr lvl="0" algn="l">
              <a:lnSpc>
                <a:spcPct val="222222"/>
              </a:lnSpc>
              <a:spcBef>
                <a:spcPts val="0"/>
              </a:spcBef>
              <a:spcAft>
                <a:spcPts val="0"/>
              </a:spcAft>
              <a:buClr>
                <a:srgbClr val="0075C9"/>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5" name="Google Shape;175;p38"/>
          <p:cNvSpPr txBox="1">
            <a:spLocks noGrp="1"/>
          </p:cNvSpPr>
          <p:nvPr>
            <p:ph type="body" idx="1"/>
          </p:nvPr>
        </p:nvSpPr>
        <p:spPr>
          <a:xfrm>
            <a:off x="608249" y="1388963"/>
            <a:ext cx="6650400" cy="4788400"/>
          </a:xfrm>
          <a:prstGeom prst="rect">
            <a:avLst/>
          </a:prstGeom>
          <a:noFill/>
          <a:ln>
            <a:noFill/>
          </a:ln>
        </p:spPr>
        <p:txBody>
          <a:bodyPr spcFirstLastPara="1" wrap="square" lIns="68575" tIns="34275" rIns="68575" bIns="34275" anchor="t" anchorCtr="0">
            <a:normAutofit/>
          </a:bodyPr>
          <a:lstStyle>
            <a:lvl1pPr marL="609585" lvl="0" indent="-304792" algn="l">
              <a:lnSpc>
                <a:spcPct val="114285"/>
              </a:lnSpc>
              <a:spcBef>
                <a:spcPts val="667"/>
              </a:spcBef>
              <a:spcAft>
                <a:spcPts val="0"/>
              </a:spcAft>
              <a:buClr>
                <a:schemeClr val="dk1"/>
              </a:buClr>
              <a:buSzPts val="2100"/>
              <a:buNone/>
              <a:defRPr/>
            </a:lvl1pPr>
            <a:lvl2pPr marL="1219170" lvl="1" indent="-423323" algn="l">
              <a:lnSpc>
                <a:spcPct val="177777"/>
              </a:lnSpc>
              <a:spcBef>
                <a:spcPts val="667"/>
              </a:spcBef>
              <a:spcAft>
                <a:spcPts val="0"/>
              </a:spcAft>
              <a:buClr>
                <a:schemeClr val="dk1"/>
              </a:buClr>
              <a:buSzPts val="1400"/>
              <a:buChar char="•"/>
              <a:defRPr/>
            </a:lvl2pPr>
            <a:lvl3pPr marL="1828754" lvl="2" indent="-423323" algn="l">
              <a:lnSpc>
                <a:spcPct val="155555"/>
              </a:lnSpc>
              <a:spcBef>
                <a:spcPts val="667"/>
              </a:spcBef>
              <a:spcAft>
                <a:spcPts val="0"/>
              </a:spcAft>
              <a:buClr>
                <a:schemeClr val="dk1"/>
              </a:buClr>
              <a:buSzPts val="1400"/>
              <a:buChar char="•"/>
              <a:defRPr/>
            </a:lvl3pPr>
            <a:lvl4pPr marL="2438339" lvl="3" indent="-423323" algn="l">
              <a:lnSpc>
                <a:spcPct val="116666"/>
              </a:lnSpc>
              <a:spcBef>
                <a:spcPts val="667"/>
              </a:spcBef>
              <a:spcAft>
                <a:spcPts val="0"/>
              </a:spcAft>
              <a:buClr>
                <a:schemeClr val="dk1"/>
              </a:buClr>
              <a:buSzPts val="1400"/>
              <a:buChar char="•"/>
              <a:defRPr/>
            </a:lvl4pPr>
            <a:lvl5pPr marL="3047924" lvl="4" indent="-423323" algn="l">
              <a:lnSpc>
                <a:spcPct val="116666"/>
              </a:lnSpc>
              <a:spcBef>
                <a:spcPts val="667"/>
              </a:spcBef>
              <a:spcAft>
                <a:spcPts val="0"/>
              </a:spcAft>
              <a:buClr>
                <a:schemeClr val="dk1"/>
              </a:buClr>
              <a:buSzPts val="1400"/>
              <a:buChar char="•"/>
              <a:defRPr/>
            </a:lvl5pPr>
            <a:lvl6pPr marL="3657509" lvl="5" indent="-423323" algn="l">
              <a:lnSpc>
                <a:spcPct val="90000"/>
              </a:lnSpc>
              <a:spcBef>
                <a:spcPts val="667"/>
              </a:spcBef>
              <a:spcAft>
                <a:spcPts val="0"/>
              </a:spcAft>
              <a:buClr>
                <a:schemeClr val="dk1"/>
              </a:buClr>
              <a:buSzPts val="1400"/>
              <a:buChar char="•"/>
              <a:defRPr/>
            </a:lvl6pPr>
            <a:lvl7pPr marL="4267093" lvl="6" indent="-423323" algn="l">
              <a:lnSpc>
                <a:spcPct val="90000"/>
              </a:lnSpc>
              <a:spcBef>
                <a:spcPts val="667"/>
              </a:spcBef>
              <a:spcAft>
                <a:spcPts val="0"/>
              </a:spcAft>
              <a:buClr>
                <a:schemeClr val="dk1"/>
              </a:buClr>
              <a:buSzPts val="1400"/>
              <a:buChar char="•"/>
              <a:defRPr/>
            </a:lvl7pPr>
            <a:lvl8pPr marL="4876678" lvl="7" indent="-423323" algn="l">
              <a:lnSpc>
                <a:spcPct val="90000"/>
              </a:lnSpc>
              <a:spcBef>
                <a:spcPts val="667"/>
              </a:spcBef>
              <a:spcAft>
                <a:spcPts val="0"/>
              </a:spcAft>
              <a:buClr>
                <a:schemeClr val="dk1"/>
              </a:buClr>
              <a:buSzPts val="1400"/>
              <a:buChar char="•"/>
              <a:defRPr/>
            </a:lvl8pPr>
            <a:lvl9pPr marL="5486263" lvl="8" indent="-423323" algn="l">
              <a:lnSpc>
                <a:spcPct val="90000"/>
              </a:lnSpc>
              <a:spcBef>
                <a:spcPts val="667"/>
              </a:spcBef>
              <a:spcAft>
                <a:spcPts val="0"/>
              </a:spcAft>
              <a:buClr>
                <a:schemeClr val="dk1"/>
              </a:buClr>
              <a:buSzPts val="1400"/>
              <a:buChar char="•"/>
              <a:defRPr/>
            </a:lvl9pPr>
          </a:lstStyle>
          <a:p>
            <a:endParaRPr/>
          </a:p>
        </p:txBody>
      </p:sp>
      <p:pic>
        <p:nvPicPr>
          <p:cNvPr id="176" name="Google Shape;176;p38"/>
          <p:cNvPicPr preferRelativeResize="0"/>
          <p:nvPr/>
        </p:nvPicPr>
        <p:blipFill rotWithShape="1">
          <a:blip r:embed="rId2">
            <a:alphaModFix/>
          </a:blip>
          <a:srcRect/>
          <a:stretch/>
        </p:blipFill>
        <p:spPr>
          <a:xfrm>
            <a:off x="11143872" y="202224"/>
            <a:ext cx="789328" cy="776389"/>
          </a:xfrm>
          <a:prstGeom prst="rect">
            <a:avLst/>
          </a:prstGeom>
          <a:noFill/>
          <a:ln>
            <a:noFill/>
          </a:ln>
        </p:spPr>
      </p:pic>
    </p:spTree>
    <p:extLst>
      <p:ext uri="{BB962C8B-B14F-4D97-AF65-F5344CB8AC3E}">
        <p14:creationId xmlns:p14="http://schemas.microsoft.com/office/powerpoint/2010/main" val="10212531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ue Background template">
  <p:cSld name="Blue Background template">
    <p:spTree>
      <p:nvGrpSpPr>
        <p:cNvPr id="1" name="Shape 177"/>
        <p:cNvGrpSpPr/>
        <p:nvPr/>
      </p:nvGrpSpPr>
      <p:grpSpPr>
        <a:xfrm>
          <a:off x="0" y="0"/>
          <a:ext cx="0" cy="0"/>
          <a:chOff x="0" y="0"/>
          <a:chExt cx="0" cy="0"/>
        </a:xfrm>
      </p:grpSpPr>
      <p:sp>
        <p:nvSpPr>
          <p:cNvPr id="178" name="Google Shape;178;p39"/>
          <p:cNvSpPr>
            <a:spLocks noGrp="1"/>
          </p:cNvSpPr>
          <p:nvPr>
            <p:ph type="pic" idx="2"/>
          </p:nvPr>
        </p:nvSpPr>
        <p:spPr>
          <a:xfrm>
            <a:off x="7081839" y="0"/>
            <a:ext cx="5110000" cy="6858000"/>
          </a:xfrm>
          <a:prstGeom prst="rect">
            <a:avLst/>
          </a:prstGeom>
          <a:noFill/>
          <a:ln>
            <a:noFill/>
          </a:ln>
        </p:spPr>
      </p:sp>
      <p:sp>
        <p:nvSpPr>
          <p:cNvPr id="179" name="Google Shape;179;p39"/>
          <p:cNvSpPr txBox="1">
            <a:spLocks noGrp="1"/>
          </p:cNvSpPr>
          <p:nvPr>
            <p:ph type="title"/>
          </p:nvPr>
        </p:nvSpPr>
        <p:spPr>
          <a:xfrm>
            <a:off x="608249" y="202224"/>
            <a:ext cx="6028400" cy="992000"/>
          </a:xfrm>
          <a:prstGeom prst="rect">
            <a:avLst/>
          </a:prstGeom>
          <a:noFill/>
          <a:ln>
            <a:noFill/>
          </a:ln>
        </p:spPr>
        <p:txBody>
          <a:bodyPr spcFirstLastPara="1" wrap="square" lIns="68575" tIns="34275" rIns="68575" bIns="34275" anchor="b" anchorCtr="0">
            <a:normAutofit/>
          </a:bodyPr>
          <a:lstStyle>
            <a:lvl1pPr lvl="0" algn="l">
              <a:lnSpc>
                <a:spcPct val="102564"/>
              </a:lnSpc>
              <a:spcBef>
                <a:spcPts val="0"/>
              </a:spcBef>
              <a:spcAft>
                <a:spcPts val="0"/>
              </a:spcAft>
              <a:buClr>
                <a:schemeClr val="lt1"/>
              </a:buClr>
              <a:buSzPts val="2900"/>
              <a:buFont typeface="Barlow Medium"/>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0" name="Google Shape;180;p39"/>
          <p:cNvSpPr txBox="1">
            <a:spLocks noGrp="1"/>
          </p:cNvSpPr>
          <p:nvPr>
            <p:ph type="body" idx="1"/>
          </p:nvPr>
        </p:nvSpPr>
        <p:spPr>
          <a:xfrm>
            <a:off x="608249" y="1388963"/>
            <a:ext cx="6650400" cy="4788400"/>
          </a:xfrm>
          <a:prstGeom prst="rect">
            <a:avLst/>
          </a:prstGeom>
          <a:noFill/>
          <a:ln>
            <a:noFill/>
          </a:ln>
        </p:spPr>
        <p:txBody>
          <a:bodyPr spcFirstLastPara="1" wrap="square" lIns="68575" tIns="34275" rIns="68575" bIns="34275" anchor="t" anchorCtr="0">
            <a:normAutofit/>
          </a:bodyPr>
          <a:lstStyle>
            <a:lvl1pPr marL="609585" lvl="0" indent="-304792" algn="l">
              <a:lnSpc>
                <a:spcPct val="114285"/>
              </a:lnSpc>
              <a:spcBef>
                <a:spcPts val="667"/>
              </a:spcBef>
              <a:spcAft>
                <a:spcPts val="0"/>
              </a:spcAft>
              <a:buClr>
                <a:schemeClr val="dk1"/>
              </a:buClr>
              <a:buSzPts val="2100"/>
              <a:buNone/>
              <a:defRPr/>
            </a:lvl1pPr>
            <a:lvl2pPr marL="1219170" lvl="1" indent="-482588" algn="l">
              <a:lnSpc>
                <a:spcPct val="114285"/>
              </a:lnSpc>
              <a:spcBef>
                <a:spcPts val="667"/>
              </a:spcBef>
              <a:spcAft>
                <a:spcPts val="0"/>
              </a:spcAft>
              <a:buClr>
                <a:schemeClr val="lt1"/>
              </a:buClr>
              <a:buSzPts val="2100"/>
              <a:buChar char="•"/>
              <a:defRPr>
                <a:solidFill>
                  <a:schemeClr val="lt1"/>
                </a:solidFill>
              </a:defRPr>
            </a:lvl2pPr>
            <a:lvl3pPr marL="1828754" lvl="2" indent="-423323" algn="l">
              <a:lnSpc>
                <a:spcPct val="155555"/>
              </a:lnSpc>
              <a:spcBef>
                <a:spcPts val="667"/>
              </a:spcBef>
              <a:spcAft>
                <a:spcPts val="0"/>
              </a:spcAft>
              <a:buClr>
                <a:schemeClr val="dk1"/>
              </a:buClr>
              <a:buSzPts val="1400"/>
              <a:buChar char="•"/>
              <a:defRPr/>
            </a:lvl3pPr>
            <a:lvl4pPr marL="2438339" lvl="3" indent="-423323" algn="l">
              <a:lnSpc>
                <a:spcPct val="116666"/>
              </a:lnSpc>
              <a:spcBef>
                <a:spcPts val="667"/>
              </a:spcBef>
              <a:spcAft>
                <a:spcPts val="0"/>
              </a:spcAft>
              <a:buClr>
                <a:schemeClr val="dk1"/>
              </a:buClr>
              <a:buSzPts val="1400"/>
              <a:buChar char="•"/>
              <a:defRPr/>
            </a:lvl4pPr>
            <a:lvl5pPr marL="3047924" lvl="4" indent="-423323" algn="l">
              <a:lnSpc>
                <a:spcPct val="116666"/>
              </a:lnSpc>
              <a:spcBef>
                <a:spcPts val="667"/>
              </a:spcBef>
              <a:spcAft>
                <a:spcPts val="0"/>
              </a:spcAft>
              <a:buClr>
                <a:schemeClr val="dk1"/>
              </a:buClr>
              <a:buSzPts val="1400"/>
              <a:buChar char="•"/>
              <a:defRPr/>
            </a:lvl5pPr>
            <a:lvl6pPr marL="3657509" lvl="5" indent="-423323" algn="l">
              <a:lnSpc>
                <a:spcPct val="90000"/>
              </a:lnSpc>
              <a:spcBef>
                <a:spcPts val="667"/>
              </a:spcBef>
              <a:spcAft>
                <a:spcPts val="0"/>
              </a:spcAft>
              <a:buClr>
                <a:schemeClr val="dk1"/>
              </a:buClr>
              <a:buSzPts val="1400"/>
              <a:buChar char="•"/>
              <a:defRPr/>
            </a:lvl6pPr>
            <a:lvl7pPr marL="4267093" lvl="6" indent="-423323" algn="l">
              <a:lnSpc>
                <a:spcPct val="90000"/>
              </a:lnSpc>
              <a:spcBef>
                <a:spcPts val="667"/>
              </a:spcBef>
              <a:spcAft>
                <a:spcPts val="0"/>
              </a:spcAft>
              <a:buClr>
                <a:schemeClr val="dk1"/>
              </a:buClr>
              <a:buSzPts val="1400"/>
              <a:buChar char="•"/>
              <a:defRPr/>
            </a:lvl7pPr>
            <a:lvl8pPr marL="4876678" lvl="7" indent="-423323" algn="l">
              <a:lnSpc>
                <a:spcPct val="90000"/>
              </a:lnSpc>
              <a:spcBef>
                <a:spcPts val="667"/>
              </a:spcBef>
              <a:spcAft>
                <a:spcPts val="0"/>
              </a:spcAft>
              <a:buClr>
                <a:schemeClr val="dk1"/>
              </a:buClr>
              <a:buSzPts val="1400"/>
              <a:buChar char="•"/>
              <a:defRPr/>
            </a:lvl8pPr>
            <a:lvl9pPr marL="5486263" lvl="8" indent="-423323" algn="l">
              <a:lnSpc>
                <a:spcPct val="90000"/>
              </a:lnSpc>
              <a:spcBef>
                <a:spcPts val="667"/>
              </a:spcBef>
              <a:spcAft>
                <a:spcPts val="0"/>
              </a:spcAft>
              <a:buClr>
                <a:schemeClr val="dk1"/>
              </a:buClr>
              <a:buSzPts val="1400"/>
              <a:buChar char="•"/>
              <a:defRPr/>
            </a:lvl9pPr>
          </a:lstStyle>
          <a:p>
            <a:endParaRPr/>
          </a:p>
        </p:txBody>
      </p:sp>
      <p:pic>
        <p:nvPicPr>
          <p:cNvPr id="181" name="Google Shape;181;p39"/>
          <p:cNvPicPr preferRelativeResize="0"/>
          <p:nvPr/>
        </p:nvPicPr>
        <p:blipFill rotWithShape="1">
          <a:blip r:embed="rId2">
            <a:alphaModFix/>
          </a:blip>
          <a:srcRect/>
          <a:stretch/>
        </p:blipFill>
        <p:spPr>
          <a:xfrm>
            <a:off x="11143872" y="202224"/>
            <a:ext cx="789328" cy="776389"/>
          </a:xfrm>
          <a:prstGeom prst="rect">
            <a:avLst/>
          </a:prstGeom>
          <a:noFill/>
          <a:ln>
            <a:noFill/>
          </a:ln>
        </p:spPr>
      </p:pic>
    </p:spTree>
    <p:extLst>
      <p:ext uri="{BB962C8B-B14F-4D97-AF65-F5344CB8AC3E}">
        <p14:creationId xmlns:p14="http://schemas.microsoft.com/office/powerpoint/2010/main" val="3749004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II Blue" type="obj">
  <p:cSld name="PHII Blue">
    <p:spTree>
      <p:nvGrpSpPr>
        <p:cNvPr id="1" name="Shape 104"/>
        <p:cNvGrpSpPr/>
        <p:nvPr/>
      </p:nvGrpSpPr>
      <p:grpSpPr>
        <a:xfrm>
          <a:off x="0" y="0"/>
          <a:ext cx="0" cy="0"/>
          <a:chOff x="0" y="0"/>
          <a:chExt cx="0" cy="0"/>
        </a:xfrm>
      </p:grpSpPr>
      <p:pic>
        <p:nvPicPr>
          <p:cNvPr id="105" name="Google Shape;105;p23"/>
          <p:cNvPicPr preferRelativeResize="0"/>
          <p:nvPr/>
        </p:nvPicPr>
        <p:blipFill rotWithShape="1">
          <a:blip r:embed="rId2">
            <a:alphaModFix/>
          </a:blip>
          <a:srcRect/>
          <a:stretch/>
        </p:blipFill>
        <p:spPr>
          <a:xfrm>
            <a:off x="1" y="3050"/>
            <a:ext cx="12197420" cy="6854951"/>
          </a:xfrm>
          <a:prstGeom prst="rect">
            <a:avLst/>
          </a:prstGeom>
          <a:noFill/>
          <a:ln>
            <a:noFill/>
          </a:ln>
        </p:spPr>
      </p:pic>
      <p:sp>
        <p:nvSpPr>
          <p:cNvPr id="106" name="Google Shape;106;p23"/>
          <p:cNvSpPr txBox="1">
            <a:spLocks noGrp="1"/>
          </p:cNvSpPr>
          <p:nvPr>
            <p:ph type="title"/>
          </p:nvPr>
        </p:nvSpPr>
        <p:spPr>
          <a:xfrm>
            <a:off x="608249" y="202225"/>
            <a:ext cx="9422000" cy="992000"/>
          </a:xfrm>
          <a:prstGeom prst="rect">
            <a:avLst/>
          </a:prstGeom>
          <a:noFill/>
          <a:ln>
            <a:noFill/>
          </a:ln>
        </p:spPr>
        <p:txBody>
          <a:bodyPr spcFirstLastPara="1" wrap="square" lIns="91425" tIns="45700" rIns="91425" bIns="45700" anchor="b" anchorCtr="0">
            <a:normAutofit/>
          </a:bodyPr>
          <a:lstStyle>
            <a:lvl1pPr lvl="0" algn="l">
              <a:lnSpc>
                <a:spcPct val="166666"/>
              </a:lnSpc>
              <a:spcBef>
                <a:spcPts val="0"/>
              </a:spcBef>
              <a:spcAft>
                <a:spcPts val="0"/>
              </a:spcAft>
              <a:buClr>
                <a:srgbClr val="0075C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3"/>
          <p:cNvSpPr txBox="1">
            <a:spLocks noGrp="1"/>
          </p:cNvSpPr>
          <p:nvPr>
            <p:ph type="body" idx="1"/>
          </p:nvPr>
        </p:nvSpPr>
        <p:spPr>
          <a:xfrm>
            <a:off x="608249" y="1388963"/>
            <a:ext cx="9666800" cy="4788400"/>
          </a:xfrm>
          <a:prstGeom prst="rect">
            <a:avLst/>
          </a:prstGeom>
          <a:noFill/>
          <a:ln>
            <a:noFill/>
          </a:ln>
        </p:spPr>
        <p:txBody>
          <a:bodyPr spcFirstLastPara="1" wrap="square" lIns="91425" tIns="45700" rIns="91425" bIns="45700" anchor="t" anchorCtr="0">
            <a:normAutofit/>
          </a:bodyPr>
          <a:lstStyle>
            <a:lvl1pPr marL="609585" lvl="0" indent="-304792" algn="l">
              <a:lnSpc>
                <a:spcPct val="114285"/>
              </a:lnSpc>
              <a:spcBef>
                <a:spcPts val="600"/>
              </a:spcBef>
              <a:spcAft>
                <a:spcPts val="0"/>
              </a:spcAft>
              <a:buClr>
                <a:schemeClr val="dk1"/>
              </a:buClr>
              <a:buSzPts val="2100"/>
              <a:buNone/>
              <a:defRPr/>
            </a:lvl1pPr>
            <a:lvl2pPr marL="1219170" lvl="1" indent="-457189" algn="l">
              <a:lnSpc>
                <a:spcPct val="133333"/>
              </a:lnSpc>
              <a:spcBef>
                <a:spcPts val="600"/>
              </a:spcBef>
              <a:spcAft>
                <a:spcPts val="0"/>
              </a:spcAft>
              <a:buClr>
                <a:schemeClr val="dk1"/>
              </a:buClr>
              <a:buSzPts val="1800"/>
              <a:buChar char="•"/>
              <a:defRPr/>
            </a:lvl2pPr>
            <a:lvl3pPr marL="1828754" lvl="2" indent="-457189" algn="l">
              <a:lnSpc>
                <a:spcPct val="116666"/>
              </a:lnSpc>
              <a:spcBef>
                <a:spcPts val="600"/>
              </a:spcBef>
              <a:spcAft>
                <a:spcPts val="0"/>
              </a:spcAft>
              <a:buClr>
                <a:schemeClr val="dk1"/>
              </a:buClr>
              <a:buSzPts val="1800"/>
              <a:buChar char="•"/>
              <a:defRPr/>
            </a:lvl3pPr>
            <a:lvl4pPr marL="2438339" lvl="3" indent="-457189" algn="l">
              <a:lnSpc>
                <a:spcPct val="87500"/>
              </a:lnSpc>
              <a:spcBef>
                <a:spcPts val="600"/>
              </a:spcBef>
              <a:spcAft>
                <a:spcPts val="0"/>
              </a:spcAft>
              <a:buClr>
                <a:schemeClr val="dk1"/>
              </a:buClr>
              <a:buSzPts val="1800"/>
              <a:buChar char="•"/>
              <a:defRPr/>
            </a:lvl4pPr>
            <a:lvl5pPr marL="3047924" lvl="4" indent="-457189" algn="l">
              <a:lnSpc>
                <a:spcPct val="87500"/>
              </a:lnSpc>
              <a:spcBef>
                <a:spcPts val="600"/>
              </a:spcBef>
              <a:spcAft>
                <a:spcPts val="0"/>
              </a:spcAft>
              <a:buClr>
                <a:schemeClr val="dk1"/>
              </a:buClr>
              <a:buSzPts val="1800"/>
              <a:buChar char="•"/>
              <a:defRPr/>
            </a:lvl5pPr>
            <a:lvl6pPr marL="3657509" lvl="5" indent="-457189" algn="l">
              <a:lnSpc>
                <a:spcPct val="90000"/>
              </a:lnSpc>
              <a:spcBef>
                <a:spcPts val="607"/>
              </a:spcBef>
              <a:spcAft>
                <a:spcPts val="0"/>
              </a:spcAft>
              <a:buClr>
                <a:schemeClr val="dk1"/>
              </a:buClr>
              <a:buSzPts val="1800"/>
              <a:buChar char="•"/>
              <a:defRPr/>
            </a:lvl6pPr>
            <a:lvl7pPr marL="4267093" lvl="6" indent="-457189" algn="l">
              <a:lnSpc>
                <a:spcPct val="90000"/>
              </a:lnSpc>
              <a:spcBef>
                <a:spcPts val="607"/>
              </a:spcBef>
              <a:spcAft>
                <a:spcPts val="0"/>
              </a:spcAft>
              <a:buClr>
                <a:schemeClr val="dk1"/>
              </a:buClr>
              <a:buSzPts val="1800"/>
              <a:buChar char="•"/>
              <a:defRPr/>
            </a:lvl7pPr>
            <a:lvl8pPr marL="4876678" lvl="7" indent="-457189" algn="l">
              <a:lnSpc>
                <a:spcPct val="90000"/>
              </a:lnSpc>
              <a:spcBef>
                <a:spcPts val="607"/>
              </a:spcBef>
              <a:spcAft>
                <a:spcPts val="0"/>
              </a:spcAft>
              <a:buClr>
                <a:schemeClr val="dk1"/>
              </a:buClr>
              <a:buSzPts val="1800"/>
              <a:buChar char="•"/>
              <a:defRPr/>
            </a:lvl8pPr>
            <a:lvl9pPr marL="5486263" lvl="8" indent="-457189" algn="l">
              <a:lnSpc>
                <a:spcPct val="90000"/>
              </a:lnSpc>
              <a:spcBef>
                <a:spcPts val="607"/>
              </a:spcBef>
              <a:spcAft>
                <a:spcPts val="0"/>
              </a:spcAft>
              <a:buClr>
                <a:schemeClr val="dk1"/>
              </a:buClr>
              <a:buSzPts val="1800"/>
              <a:buChar char="•"/>
              <a:defRPr/>
            </a:lvl9pPr>
          </a:lstStyle>
          <a:p>
            <a:endParaRPr/>
          </a:p>
        </p:txBody>
      </p:sp>
      <p:pic>
        <p:nvPicPr>
          <p:cNvPr id="108" name="Google Shape;108;p23"/>
          <p:cNvPicPr preferRelativeResize="0"/>
          <p:nvPr/>
        </p:nvPicPr>
        <p:blipFill rotWithShape="1">
          <a:blip r:embed="rId3">
            <a:alphaModFix/>
          </a:blip>
          <a:srcRect/>
          <a:stretch/>
        </p:blipFill>
        <p:spPr>
          <a:xfrm>
            <a:off x="11143872" y="202224"/>
            <a:ext cx="789331" cy="776389"/>
          </a:xfrm>
          <a:prstGeom prst="rect">
            <a:avLst/>
          </a:prstGeom>
          <a:noFill/>
          <a:ln>
            <a:noFill/>
          </a:ln>
        </p:spPr>
      </p:pic>
    </p:spTree>
    <p:extLst>
      <p:ext uri="{BB962C8B-B14F-4D97-AF65-F5344CB8AC3E}">
        <p14:creationId xmlns:p14="http://schemas.microsoft.com/office/powerpoint/2010/main" val="7281116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ection title">
  <p:cSld name="Section title">
    <p:spTree>
      <p:nvGrpSpPr>
        <p:cNvPr id="1" name="Shape 182"/>
        <p:cNvGrpSpPr/>
        <p:nvPr/>
      </p:nvGrpSpPr>
      <p:grpSpPr>
        <a:xfrm>
          <a:off x="0" y="0"/>
          <a:ext cx="0" cy="0"/>
          <a:chOff x="0" y="0"/>
          <a:chExt cx="0" cy="0"/>
        </a:xfrm>
      </p:grpSpPr>
      <p:sp>
        <p:nvSpPr>
          <p:cNvPr id="183" name="Google Shape;183;p40"/>
          <p:cNvSpPr txBox="1">
            <a:spLocks noGrp="1"/>
          </p:cNvSpPr>
          <p:nvPr>
            <p:ph type="title"/>
          </p:nvPr>
        </p:nvSpPr>
        <p:spPr>
          <a:xfrm>
            <a:off x="493143" y="2154141"/>
            <a:ext cx="11290400" cy="1074000"/>
          </a:xfrm>
          <a:prstGeom prst="rect">
            <a:avLst/>
          </a:prstGeom>
          <a:noFill/>
          <a:ln>
            <a:noFill/>
          </a:ln>
        </p:spPr>
        <p:txBody>
          <a:bodyPr spcFirstLastPara="1" wrap="square" lIns="68575" tIns="34275" rIns="68575" bIns="34275" anchor="ctr" anchorCtr="0">
            <a:normAutofit/>
          </a:bodyPr>
          <a:lstStyle>
            <a:lvl1pPr lvl="0" algn="l">
              <a:lnSpc>
                <a:spcPct val="91666"/>
              </a:lnSpc>
              <a:spcBef>
                <a:spcPts val="0"/>
              </a:spcBef>
              <a:spcAft>
                <a:spcPts val="0"/>
              </a:spcAft>
              <a:buClr>
                <a:srgbClr val="2E5F7D"/>
              </a:buClr>
              <a:buSzPts val="3600"/>
              <a:buFont typeface="Calibri"/>
              <a:buNone/>
              <a:defRPr sz="4800"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84" name="Google Shape;184;p40"/>
          <p:cNvPicPr preferRelativeResize="0"/>
          <p:nvPr/>
        </p:nvPicPr>
        <p:blipFill rotWithShape="1">
          <a:blip r:embed="rId2">
            <a:alphaModFix/>
          </a:blip>
          <a:srcRect/>
          <a:stretch/>
        </p:blipFill>
        <p:spPr>
          <a:xfrm>
            <a:off x="3049" y="1"/>
            <a:ext cx="12188953" cy="559241"/>
          </a:xfrm>
          <a:prstGeom prst="rect">
            <a:avLst/>
          </a:prstGeom>
          <a:noFill/>
          <a:ln>
            <a:noFill/>
          </a:ln>
        </p:spPr>
      </p:pic>
      <p:pic>
        <p:nvPicPr>
          <p:cNvPr id="185" name="Google Shape;185;p40"/>
          <p:cNvPicPr preferRelativeResize="0"/>
          <p:nvPr/>
        </p:nvPicPr>
        <p:blipFill rotWithShape="1">
          <a:blip r:embed="rId3">
            <a:alphaModFix/>
          </a:blip>
          <a:srcRect/>
          <a:stretch/>
        </p:blipFill>
        <p:spPr>
          <a:xfrm>
            <a:off x="571500" y="3450779"/>
            <a:ext cx="11049000" cy="50800"/>
          </a:xfrm>
          <a:prstGeom prst="rect">
            <a:avLst/>
          </a:prstGeom>
          <a:noFill/>
          <a:ln>
            <a:noFill/>
          </a:ln>
        </p:spPr>
      </p:pic>
      <p:sp>
        <p:nvSpPr>
          <p:cNvPr id="186" name="Google Shape;186;p40"/>
          <p:cNvSpPr txBox="1">
            <a:spLocks noGrp="1"/>
          </p:cNvSpPr>
          <p:nvPr>
            <p:ph type="subTitle" idx="1"/>
          </p:nvPr>
        </p:nvSpPr>
        <p:spPr>
          <a:xfrm>
            <a:off x="493143" y="3867076"/>
            <a:ext cx="6241200" cy="7880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1067"/>
              </a:spcBef>
              <a:spcAft>
                <a:spcPts val="0"/>
              </a:spcAft>
              <a:buClr>
                <a:srgbClr val="3975B0"/>
              </a:buClr>
              <a:buSzPts val="1800"/>
              <a:buNone/>
              <a:defRPr sz="2400" b="1">
                <a:solidFill>
                  <a:srgbClr val="3975B0"/>
                </a:solidFill>
              </a:defRPr>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187" name="Google Shape;187;p40"/>
          <p:cNvSpPr txBox="1"/>
          <p:nvPr/>
        </p:nvSpPr>
        <p:spPr>
          <a:xfrm>
            <a:off x="475891" y="6364856"/>
            <a:ext cx="531200" cy="2744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 sz="1200" b="0" i="0" u="none" strike="noStrike" cap="none">
                <a:solidFill>
                  <a:srgbClr val="7F7F7F"/>
                </a:solidFill>
                <a:latin typeface="Calibri"/>
                <a:ea typeface="Calibri"/>
                <a:cs typeface="Calibri"/>
                <a:sym typeface="Calibri"/>
              </a:rPr>
              <a:pPr marL="0" marR="0" lvl="0" indent="0" algn="l" rtl="0">
                <a:lnSpc>
                  <a:spcPct val="100000"/>
                </a:lnSpc>
                <a:spcBef>
                  <a:spcPts val="0"/>
                </a:spcBef>
                <a:spcAft>
                  <a:spcPts val="0"/>
                </a:spcAft>
                <a:buClr>
                  <a:srgbClr val="000000"/>
                </a:buClr>
                <a:buSzPts val="900"/>
                <a:buFont typeface="Arial"/>
                <a:buNone/>
              </a:pPr>
              <a:t>‹#›</a:t>
            </a:fld>
            <a:endParaRPr sz="1200" b="0" i="0" u="none" strike="noStrike" cap="none">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26178606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8"/>
        <p:cNvGrpSpPr/>
        <p:nvPr/>
      </p:nvGrpSpPr>
      <p:grpSpPr>
        <a:xfrm>
          <a:off x="0" y="0"/>
          <a:ext cx="0" cy="0"/>
          <a:chOff x="0" y="0"/>
          <a:chExt cx="0" cy="0"/>
        </a:xfrm>
      </p:grpSpPr>
      <p:sp>
        <p:nvSpPr>
          <p:cNvPr id="189" name="Google Shape;189;p41"/>
          <p:cNvSpPr txBox="1">
            <a:spLocks noGrp="1"/>
          </p:cNvSpPr>
          <p:nvPr>
            <p:ph type="title"/>
          </p:nvPr>
        </p:nvSpPr>
        <p:spPr>
          <a:xfrm>
            <a:off x="493143" y="1184681"/>
            <a:ext cx="11290400" cy="10740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Clr>
                <a:srgbClr val="2E5F7D"/>
              </a:buClr>
              <a:buSzPts val="3300"/>
              <a:buFont typeface="Calibri"/>
              <a:buNone/>
              <a:defRPr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0" name="Google Shape;190;p41"/>
          <p:cNvSpPr txBox="1">
            <a:spLocks noGrp="1"/>
          </p:cNvSpPr>
          <p:nvPr>
            <p:ph type="body" idx="1"/>
          </p:nvPr>
        </p:nvSpPr>
        <p:spPr>
          <a:xfrm>
            <a:off x="493143" y="2453867"/>
            <a:ext cx="11290400" cy="3272000"/>
          </a:xfrm>
          <a:prstGeom prst="rect">
            <a:avLst/>
          </a:prstGeom>
          <a:noFill/>
          <a:ln>
            <a:noFill/>
          </a:ln>
        </p:spPr>
        <p:txBody>
          <a:bodyPr spcFirstLastPara="1" wrap="square" lIns="68575" tIns="34275" rIns="68575" bIns="34275" anchor="t" anchorCtr="0">
            <a:normAutofit/>
          </a:bodyPr>
          <a:lstStyle>
            <a:lvl1pPr marL="609585" lvl="0" indent="-482588" algn="l">
              <a:lnSpc>
                <a:spcPct val="90000"/>
              </a:lnSpc>
              <a:spcBef>
                <a:spcPts val="1067"/>
              </a:spcBef>
              <a:spcAft>
                <a:spcPts val="0"/>
              </a:spcAft>
              <a:buClr>
                <a:srgbClr val="55AF89"/>
              </a:buClr>
              <a:buSzPts val="2100"/>
              <a:buChar char="•"/>
              <a:defRPr/>
            </a:lvl1pPr>
            <a:lvl2pPr marL="1219170" lvl="1" indent="-457189" algn="l">
              <a:lnSpc>
                <a:spcPct val="90000"/>
              </a:lnSpc>
              <a:spcBef>
                <a:spcPts val="533"/>
              </a:spcBef>
              <a:spcAft>
                <a:spcPts val="0"/>
              </a:spcAft>
              <a:buClr>
                <a:srgbClr val="55AF89"/>
              </a:buClr>
              <a:buSzPts val="1800"/>
              <a:buChar char="•"/>
              <a:defRPr/>
            </a:lvl2pPr>
            <a:lvl3pPr marL="1828754" lvl="2" indent="-431789" algn="l">
              <a:lnSpc>
                <a:spcPct val="90000"/>
              </a:lnSpc>
              <a:spcBef>
                <a:spcPts val="533"/>
              </a:spcBef>
              <a:spcAft>
                <a:spcPts val="0"/>
              </a:spcAft>
              <a:buClr>
                <a:srgbClr val="55AF89"/>
              </a:buClr>
              <a:buSzPts val="1500"/>
              <a:buFont typeface="NTR"/>
              <a:buChar char="–"/>
              <a:defRPr/>
            </a:lvl3pPr>
            <a:lvl4pPr marL="2438339" lvl="3" indent="-423323" algn="l">
              <a:lnSpc>
                <a:spcPct val="90000"/>
              </a:lnSpc>
              <a:spcBef>
                <a:spcPts val="533"/>
              </a:spcBef>
              <a:spcAft>
                <a:spcPts val="0"/>
              </a:spcAft>
              <a:buClr>
                <a:srgbClr val="C46E25"/>
              </a:buClr>
              <a:buSzPts val="1400"/>
              <a:buChar char="•"/>
              <a:defRPr/>
            </a:lvl4pPr>
            <a:lvl5pPr marL="3047924" lvl="4" indent="-423323" algn="l">
              <a:lnSpc>
                <a:spcPct val="90000"/>
              </a:lnSpc>
              <a:spcBef>
                <a:spcPts val="533"/>
              </a:spcBef>
              <a:spcAft>
                <a:spcPts val="0"/>
              </a:spcAft>
              <a:buClr>
                <a:srgbClr val="C46E25"/>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pic>
        <p:nvPicPr>
          <p:cNvPr id="191" name="Google Shape;191;p41"/>
          <p:cNvPicPr preferRelativeResize="0"/>
          <p:nvPr/>
        </p:nvPicPr>
        <p:blipFill rotWithShape="1">
          <a:blip r:embed="rId2">
            <a:alphaModFix/>
          </a:blip>
          <a:srcRect/>
          <a:stretch/>
        </p:blipFill>
        <p:spPr>
          <a:xfrm>
            <a:off x="3049" y="0"/>
            <a:ext cx="12188951" cy="559243"/>
          </a:xfrm>
          <a:prstGeom prst="rect">
            <a:avLst/>
          </a:prstGeom>
          <a:noFill/>
          <a:ln>
            <a:noFill/>
          </a:ln>
        </p:spPr>
      </p:pic>
      <p:sp>
        <p:nvSpPr>
          <p:cNvPr id="192" name="Google Shape;192;p41"/>
          <p:cNvSpPr txBox="1"/>
          <p:nvPr/>
        </p:nvSpPr>
        <p:spPr>
          <a:xfrm>
            <a:off x="475891" y="6364856"/>
            <a:ext cx="531200" cy="2744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 sz="1200" b="0" i="0" u="none" strike="noStrike" cap="none">
                <a:solidFill>
                  <a:srgbClr val="7F7F7F"/>
                </a:solidFill>
                <a:latin typeface="Calibri"/>
                <a:ea typeface="Calibri"/>
                <a:cs typeface="Calibri"/>
                <a:sym typeface="Calibri"/>
              </a:rPr>
              <a:pPr marL="0" marR="0" lvl="0" indent="0" algn="l" rtl="0">
                <a:lnSpc>
                  <a:spcPct val="100000"/>
                </a:lnSpc>
                <a:spcBef>
                  <a:spcPts val="0"/>
                </a:spcBef>
                <a:spcAft>
                  <a:spcPts val="0"/>
                </a:spcAft>
                <a:buClr>
                  <a:srgbClr val="000000"/>
                </a:buClr>
                <a:buSzPts val="900"/>
                <a:buFont typeface="Arial"/>
                <a:buNone/>
              </a:pPr>
              <a:t>‹#›</a:t>
            </a:fld>
            <a:endParaRPr sz="1200" b="0" i="0" u="none" strike="noStrike" cap="none">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21707369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93"/>
        <p:cNvGrpSpPr/>
        <p:nvPr/>
      </p:nvGrpSpPr>
      <p:grpSpPr>
        <a:xfrm>
          <a:off x="0" y="0"/>
          <a:ext cx="0" cy="0"/>
          <a:chOff x="0" y="0"/>
          <a:chExt cx="0" cy="0"/>
        </a:xfrm>
      </p:grpSpPr>
      <p:pic>
        <p:nvPicPr>
          <p:cNvPr id="194" name="Google Shape;194;p42"/>
          <p:cNvPicPr preferRelativeResize="0"/>
          <p:nvPr/>
        </p:nvPicPr>
        <p:blipFill rotWithShape="1">
          <a:blip r:embed="rId2">
            <a:alphaModFix/>
          </a:blip>
          <a:srcRect/>
          <a:stretch/>
        </p:blipFill>
        <p:spPr>
          <a:xfrm>
            <a:off x="0" y="5913"/>
            <a:ext cx="12192000" cy="4292600"/>
          </a:xfrm>
          <a:prstGeom prst="rect">
            <a:avLst/>
          </a:prstGeom>
          <a:noFill/>
          <a:ln>
            <a:noFill/>
          </a:ln>
        </p:spPr>
      </p:pic>
      <p:sp>
        <p:nvSpPr>
          <p:cNvPr id="195" name="Google Shape;195;p42"/>
          <p:cNvSpPr txBox="1">
            <a:spLocks noGrp="1"/>
          </p:cNvSpPr>
          <p:nvPr>
            <p:ph type="ctrTitle"/>
          </p:nvPr>
        </p:nvSpPr>
        <p:spPr>
          <a:xfrm>
            <a:off x="791029" y="1157719"/>
            <a:ext cx="6241200" cy="14644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2E5F7D"/>
              </a:buClr>
              <a:buSzPts val="3600"/>
              <a:buFont typeface="Calibri"/>
              <a:buNone/>
              <a:defRPr sz="4800"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6" name="Google Shape;196;p42"/>
          <p:cNvSpPr txBox="1">
            <a:spLocks noGrp="1"/>
          </p:cNvSpPr>
          <p:nvPr>
            <p:ph type="subTitle" idx="1"/>
          </p:nvPr>
        </p:nvSpPr>
        <p:spPr>
          <a:xfrm>
            <a:off x="791029" y="2753893"/>
            <a:ext cx="6241200" cy="7876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1067"/>
              </a:spcBef>
              <a:spcAft>
                <a:spcPts val="0"/>
              </a:spcAft>
              <a:buClr>
                <a:srgbClr val="3975B0"/>
              </a:buClr>
              <a:buSzPts val="1800"/>
              <a:buNone/>
              <a:defRPr sz="2400" b="1">
                <a:solidFill>
                  <a:srgbClr val="3975B0"/>
                </a:solidFill>
              </a:defRPr>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pic>
        <p:nvPicPr>
          <p:cNvPr id="197" name="Google Shape;197;p42"/>
          <p:cNvPicPr preferRelativeResize="0"/>
          <p:nvPr/>
        </p:nvPicPr>
        <p:blipFill rotWithShape="1">
          <a:blip r:embed="rId3">
            <a:alphaModFix/>
          </a:blip>
          <a:srcRect/>
          <a:stretch/>
        </p:blipFill>
        <p:spPr>
          <a:xfrm>
            <a:off x="304801" y="5488439"/>
            <a:ext cx="11887201" cy="1293359"/>
          </a:xfrm>
          <a:prstGeom prst="rect">
            <a:avLst/>
          </a:prstGeom>
          <a:noFill/>
          <a:ln>
            <a:noFill/>
          </a:ln>
        </p:spPr>
      </p:pic>
    </p:spTree>
    <p:extLst>
      <p:ext uri="{BB962C8B-B14F-4D97-AF65-F5344CB8AC3E}">
        <p14:creationId xmlns:p14="http://schemas.microsoft.com/office/powerpoint/2010/main" val="823370334"/>
      </p:ext>
    </p:extLst>
  </p:cSld>
  <p:clrMapOvr>
    <a:masterClrMapping/>
  </p:clrMapOvr>
  <p:extLst>
    <p:ext uri="{DCECCB84-F9BA-43D5-87BE-67443E8EF086}">
      <p15:sldGuideLst xmlns:p15="http://schemas.microsoft.com/office/powerpoint/2012/main">
        <p15:guide id="1" orient="horz" pos="3060">
          <p15:clr>
            <a:srgbClr val="FBAE40"/>
          </p15:clr>
        </p15:guide>
        <p15:guide id="2" pos="288">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98"/>
        <p:cNvGrpSpPr/>
        <p:nvPr/>
      </p:nvGrpSpPr>
      <p:grpSpPr>
        <a:xfrm>
          <a:off x="0" y="0"/>
          <a:ext cx="0" cy="0"/>
          <a:chOff x="0" y="0"/>
          <a:chExt cx="0" cy="0"/>
        </a:xfrm>
      </p:grpSpPr>
      <p:pic>
        <p:nvPicPr>
          <p:cNvPr id="199" name="Google Shape;199;p43"/>
          <p:cNvPicPr preferRelativeResize="0"/>
          <p:nvPr/>
        </p:nvPicPr>
        <p:blipFill rotWithShape="1">
          <a:blip r:embed="rId2">
            <a:alphaModFix/>
          </a:blip>
          <a:srcRect/>
          <a:stretch/>
        </p:blipFill>
        <p:spPr>
          <a:xfrm>
            <a:off x="0" y="5913"/>
            <a:ext cx="12192000" cy="4292600"/>
          </a:xfrm>
          <a:prstGeom prst="rect">
            <a:avLst/>
          </a:prstGeom>
          <a:noFill/>
          <a:ln>
            <a:noFill/>
          </a:ln>
        </p:spPr>
      </p:pic>
      <p:sp>
        <p:nvSpPr>
          <p:cNvPr id="200" name="Google Shape;200;p43"/>
          <p:cNvSpPr txBox="1">
            <a:spLocks noGrp="1"/>
          </p:cNvSpPr>
          <p:nvPr>
            <p:ph type="ctrTitle"/>
          </p:nvPr>
        </p:nvSpPr>
        <p:spPr>
          <a:xfrm>
            <a:off x="791029" y="1157719"/>
            <a:ext cx="6241200" cy="14644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2E5F7D"/>
              </a:buClr>
              <a:buSzPts val="3600"/>
              <a:buFont typeface="Calibri"/>
              <a:buNone/>
              <a:defRPr sz="4800"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1" name="Google Shape;201;p43"/>
          <p:cNvSpPr txBox="1">
            <a:spLocks noGrp="1"/>
          </p:cNvSpPr>
          <p:nvPr>
            <p:ph type="subTitle" idx="1"/>
          </p:nvPr>
        </p:nvSpPr>
        <p:spPr>
          <a:xfrm>
            <a:off x="791029" y="2753893"/>
            <a:ext cx="6241200" cy="7876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1067"/>
              </a:spcBef>
              <a:spcAft>
                <a:spcPts val="0"/>
              </a:spcAft>
              <a:buClr>
                <a:srgbClr val="3975B0"/>
              </a:buClr>
              <a:buSzPts val="1800"/>
              <a:buNone/>
              <a:defRPr sz="2400" b="1">
                <a:solidFill>
                  <a:srgbClr val="3975B0"/>
                </a:solidFill>
              </a:defRPr>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pic>
        <p:nvPicPr>
          <p:cNvPr id="202" name="Google Shape;202;p43"/>
          <p:cNvPicPr preferRelativeResize="0"/>
          <p:nvPr/>
        </p:nvPicPr>
        <p:blipFill rotWithShape="1">
          <a:blip r:embed="rId3">
            <a:alphaModFix/>
          </a:blip>
          <a:srcRect/>
          <a:stretch/>
        </p:blipFill>
        <p:spPr>
          <a:xfrm>
            <a:off x="1" y="5446139"/>
            <a:ext cx="12191999" cy="1326523"/>
          </a:xfrm>
          <a:prstGeom prst="rect">
            <a:avLst/>
          </a:prstGeom>
          <a:noFill/>
          <a:ln>
            <a:noFill/>
          </a:ln>
        </p:spPr>
      </p:pic>
    </p:spTree>
    <p:extLst>
      <p:ext uri="{BB962C8B-B14F-4D97-AF65-F5344CB8AC3E}">
        <p14:creationId xmlns:p14="http://schemas.microsoft.com/office/powerpoint/2010/main" val="19104109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03"/>
        <p:cNvGrpSpPr/>
        <p:nvPr/>
      </p:nvGrpSpPr>
      <p:grpSpPr>
        <a:xfrm>
          <a:off x="0" y="0"/>
          <a:ext cx="0" cy="0"/>
          <a:chOff x="0" y="0"/>
          <a:chExt cx="0" cy="0"/>
        </a:xfrm>
      </p:grpSpPr>
      <p:graphicFrame>
        <p:nvGraphicFramePr>
          <p:cNvPr id="204" name="Google Shape;204;p44"/>
          <p:cNvGraphicFramePr/>
          <p:nvPr/>
        </p:nvGraphicFramePr>
        <p:xfrm>
          <a:off x="7368396" y="1889449"/>
          <a:ext cx="4000000" cy="4000000"/>
        </p:xfrm>
        <a:graphic>
          <a:graphicData uri="http://schemas.openxmlformats.org/drawingml/2006/table">
            <a:tbl>
              <a:tblPr firstRow="1" bandRow="1">
                <a:noFil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tblGrid>
              <a:tr h="449867">
                <a:tc>
                  <a:txBody>
                    <a:bodyPr/>
                    <a:lstStyle/>
                    <a:p>
                      <a:pPr marL="0" marR="0" lvl="0" indent="0" algn="l" rtl="0">
                        <a:lnSpc>
                          <a:spcPct val="100000"/>
                        </a:lnSpc>
                        <a:spcBef>
                          <a:spcPts val="0"/>
                        </a:spcBef>
                        <a:spcAft>
                          <a:spcPts val="0"/>
                        </a:spcAft>
                        <a:buClr>
                          <a:srgbClr val="000000"/>
                        </a:buClr>
                        <a:buSzPts val="1200"/>
                        <a:buFont typeface="Arial"/>
                        <a:buNone/>
                      </a:pPr>
                      <a:r>
                        <a:rPr lang="en" sz="1600" b="1" u="none" strike="noStrike" cap="none"/>
                        <a:t>Column Header</a:t>
                      </a:r>
                      <a:endParaRPr sz="1500" u="none" strike="noStrike" cap="none"/>
                    </a:p>
                  </a:txBody>
                  <a:tcPr marL="91467" marR="91467" marT="45733" marB="45733" anchor="ctr">
                    <a:lnB w="9525" cap="flat" cmpd="sng">
                      <a:solidFill>
                        <a:srgbClr val="000000">
                          <a:alpha val="0"/>
                        </a:srgbClr>
                      </a:solidFill>
                      <a:prstDash val="solid"/>
                      <a:round/>
                      <a:headEnd type="none" w="sm" len="sm"/>
                      <a:tailEnd type="none" w="sm" len="sm"/>
                    </a:lnB>
                    <a:solidFill>
                      <a:srgbClr val="55AF89"/>
                    </a:solidFill>
                  </a:tcPr>
                </a:tc>
                <a:tc>
                  <a:txBody>
                    <a:bodyPr/>
                    <a:lstStyle/>
                    <a:p>
                      <a:pPr marL="0" marR="0" lvl="0" indent="0" algn="l" rtl="0">
                        <a:lnSpc>
                          <a:spcPct val="100000"/>
                        </a:lnSpc>
                        <a:spcBef>
                          <a:spcPts val="0"/>
                        </a:spcBef>
                        <a:spcAft>
                          <a:spcPts val="0"/>
                        </a:spcAft>
                        <a:buClr>
                          <a:schemeClr val="dk1"/>
                        </a:buClr>
                        <a:buSzPts val="1200"/>
                        <a:buFont typeface="Calibri"/>
                        <a:buNone/>
                      </a:pPr>
                      <a:r>
                        <a:rPr lang="en" sz="1600" b="1" u="none" strike="noStrike" cap="none"/>
                        <a:t>Column Header</a:t>
                      </a:r>
                      <a:endParaRPr sz="1500" u="none" strike="noStrike" cap="none"/>
                    </a:p>
                  </a:txBody>
                  <a:tcPr marL="91467" marR="91467" marT="45733" marB="45733" anchor="ctr">
                    <a:lnB w="9525" cap="flat" cmpd="sng">
                      <a:solidFill>
                        <a:srgbClr val="000000">
                          <a:alpha val="0"/>
                        </a:srgbClr>
                      </a:solidFill>
                      <a:prstDash val="solid"/>
                      <a:round/>
                      <a:headEnd type="none" w="sm" len="sm"/>
                      <a:tailEnd type="none" w="sm" len="sm"/>
                    </a:lnB>
                    <a:solidFill>
                      <a:srgbClr val="55AF89"/>
                    </a:solidFill>
                  </a:tcPr>
                </a:tc>
                <a:extLst>
                  <a:ext uri="{0D108BD9-81ED-4DB2-BD59-A6C34878D82A}">
                    <a16:rowId xmlns:a16="http://schemas.microsoft.com/office/drawing/2014/main" val="10000"/>
                  </a:ext>
                </a:extLst>
              </a:tr>
              <a:tr h="571067">
                <a:tc>
                  <a:txBody>
                    <a:bodyPr/>
                    <a:lstStyle/>
                    <a:p>
                      <a:pPr marL="0" marR="0" lvl="0" indent="0" algn="l" rtl="0">
                        <a:lnSpc>
                          <a:spcPct val="100000"/>
                        </a:lnSpc>
                        <a:spcBef>
                          <a:spcPts val="0"/>
                        </a:spcBef>
                        <a:spcAft>
                          <a:spcPts val="0"/>
                        </a:spcAft>
                        <a:buClr>
                          <a:srgbClr val="000000"/>
                        </a:buClr>
                        <a:buSzPts val="1100"/>
                        <a:buFont typeface="Arial"/>
                        <a:buNone/>
                      </a:pPr>
                      <a:r>
                        <a:rPr lang="en" sz="1500" u="none" strike="noStrike" cap="none"/>
                        <a:t>Cell text here</a:t>
                      </a:r>
                      <a:endParaRPr sz="1500" u="none" strike="noStrike" cap="none"/>
                    </a:p>
                  </a:txBody>
                  <a:tcPr marL="91467" marR="91467" marT="45733" marB="45733">
                    <a:lnL w="9525" cap="flat" cmpd="sng">
                      <a:solidFill>
                        <a:srgbClr val="000000">
                          <a:alpha val="0"/>
                        </a:srgbClr>
                      </a:solidFill>
                      <a:prstDash val="solid"/>
                      <a:round/>
                      <a:headEnd type="none" w="sm" len="sm"/>
                      <a:tailEnd type="none" w="sm" len="sm"/>
                    </a:lnL>
                    <a:lnR w="12700" cap="flat" cmpd="sng">
                      <a:solidFill>
                        <a:srgbClr val="55AF89"/>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55AF89"/>
                      </a:solidFill>
                      <a:prstDash val="solid"/>
                      <a:round/>
                      <a:headEnd type="none" w="sm" len="sm"/>
                      <a:tailEnd type="none" w="sm" len="sm"/>
                    </a:lnB>
                    <a:solidFill>
                      <a:srgbClr val="55AF89">
                        <a:alpha val="5100"/>
                      </a:srgbClr>
                    </a:solidFill>
                  </a:tcPr>
                </a:tc>
                <a:tc>
                  <a:txBody>
                    <a:bodyPr/>
                    <a:lstStyle/>
                    <a:p>
                      <a:pPr marL="0" marR="0" lvl="0" indent="0" algn="l" rtl="0">
                        <a:lnSpc>
                          <a:spcPct val="100000"/>
                        </a:lnSpc>
                        <a:spcBef>
                          <a:spcPts val="0"/>
                        </a:spcBef>
                        <a:spcAft>
                          <a:spcPts val="0"/>
                        </a:spcAft>
                        <a:buClr>
                          <a:schemeClr val="dk1"/>
                        </a:buClr>
                        <a:buSzPts val="1100"/>
                        <a:buFont typeface="Calibri"/>
                        <a:buNone/>
                      </a:pPr>
                      <a:r>
                        <a:rPr lang="en" sz="1500" u="none" strike="noStrike" cap="none"/>
                        <a:t>Cell text here</a:t>
                      </a:r>
                      <a:endParaRPr sz="1500" u="none" strike="noStrike" cap="none"/>
                    </a:p>
                    <a:p>
                      <a:pPr marL="0" marR="0" lvl="0" indent="0" algn="l" rtl="0">
                        <a:lnSpc>
                          <a:spcPct val="100000"/>
                        </a:lnSpc>
                        <a:spcBef>
                          <a:spcPts val="0"/>
                        </a:spcBef>
                        <a:spcAft>
                          <a:spcPts val="0"/>
                        </a:spcAft>
                        <a:buClr>
                          <a:srgbClr val="000000"/>
                        </a:buClr>
                        <a:buSzPts val="1100"/>
                        <a:buFont typeface="Arial"/>
                        <a:buNone/>
                      </a:pPr>
                      <a:endParaRPr sz="1500" u="none" strike="noStrike" cap="none"/>
                    </a:p>
                  </a:txBody>
                  <a:tcPr marL="91467" marR="91467" marT="45733" marB="45733">
                    <a:lnL w="12700" cap="flat" cmpd="sng">
                      <a:solidFill>
                        <a:srgbClr val="55AF8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55AF89"/>
                      </a:solidFill>
                      <a:prstDash val="solid"/>
                      <a:round/>
                      <a:headEnd type="none" w="sm" len="sm"/>
                      <a:tailEnd type="none" w="sm" len="sm"/>
                    </a:lnB>
                    <a:solidFill>
                      <a:srgbClr val="55AF89">
                        <a:alpha val="5100"/>
                      </a:srgbClr>
                    </a:solidFill>
                  </a:tcPr>
                </a:tc>
                <a:extLst>
                  <a:ext uri="{0D108BD9-81ED-4DB2-BD59-A6C34878D82A}">
                    <a16:rowId xmlns:a16="http://schemas.microsoft.com/office/drawing/2014/main" val="10001"/>
                  </a:ext>
                </a:extLst>
              </a:tr>
              <a:tr h="571067">
                <a:tc>
                  <a:txBody>
                    <a:bodyPr/>
                    <a:lstStyle/>
                    <a:p>
                      <a:pPr marL="0" marR="0" lvl="0" indent="0" algn="l" rtl="0">
                        <a:lnSpc>
                          <a:spcPct val="100000"/>
                        </a:lnSpc>
                        <a:spcBef>
                          <a:spcPts val="0"/>
                        </a:spcBef>
                        <a:spcAft>
                          <a:spcPts val="0"/>
                        </a:spcAft>
                        <a:buClr>
                          <a:schemeClr val="dk1"/>
                        </a:buClr>
                        <a:buSzPts val="1100"/>
                        <a:buFont typeface="Calibri"/>
                        <a:buNone/>
                      </a:pPr>
                      <a:r>
                        <a:rPr lang="en" sz="1500" u="none" strike="noStrike" cap="none"/>
                        <a:t>Cell text here</a:t>
                      </a:r>
                      <a:endParaRPr sz="1500" u="none" strike="noStrike" cap="none"/>
                    </a:p>
                  </a:txBody>
                  <a:tcPr marL="91467" marR="91467" marT="45733" marB="45733">
                    <a:lnL w="9525" cap="flat" cmpd="sng">
                      <a:solidFill>
                        <a:srgbClr val="000000">
                          <a:alpha val="0"/>
                        </a:srgbClr>
                      </a:solidFill>
                      <a:prstDash val="solid"/>
                      <a:round/>
                      <a:headEnd type="none" w="sm" len="sm"/>
                      <a:tailEnd type="none" w="sm" len="sm"/>
                    </a:lnL>
                    <a:lnR w="12700" cap="flat" cmpd="sng">
                      <a:solidFill>
                        <a:srgbClr val="55AF89"/>
                      </a:solidFill>
                      <a:prstDash val="solid"/>
                      <a:round/>
                      <a:headEnd type="none" w="sm" len="sm"/>
                      <a:tailEnd type="none" w="sm" len="sm"/>
                    </a:lnR>
                    <a:lnT w="12700" cap="flat" cmpd="sng">
                      <a:solidFill>
                        <a:srgbClr val="55AF89"/>
                      </a:solidFill>
                      <a:prstDash val="solid"/>
                      <a:round/>
                      <a:headEnd type="none" w="sm" len="sm"/>
                      <a:tailEnd type="none" w="sm" len="sm"/>
                    </a:lnT>
                    <a:lnB w="12700" cap="flat" cmpd="sng">
                      <a:solidFill>
                        <a:srgbClr val="55AF89"/>
                      </a:solidFill>
                      <a:prstDash val="solid"/>
                      <a:round/>
                      <a:headEnd type="none" w="sm" len="sm"/>
                      <a:tailEnd type="none" w="sm" len="sm"/>
                    </a:lnB>
                    <a:solidFill>
                      <a:srgbClr val="55AF89">
                        <a:alpha val="20390"/>
                      </a:srgbClr>
                    </a:solidFill>
                  </a:tcPr>
                </a:tc>
                <a:tc>
                  <a:txBody>
                    <a:bodyPr/>
                    <a:lstStyle/>
                    <a:p>
                      <a:pPr marL="0" marR="0" lvl="0" indent="0" algn="l" rtl="0">
                        <a:lnSpc>
                          <a:spcPct val="100000"/>
                        </a:lnSpc>
                        <a:spcBef>
                          <a:spcPts val="0"/>
                        </a:spcBef>
                        <a:spcAft>
                          <a:spcPts val="0"/>
                        </a:spcAft>
                        <a:buClr>
                          <a:schemeClr val="dk1"/>
                        </a:buClr>
                        <a:buSzPts val="1100"/>
                        <a:buFont typeface="Calibri"/>
                        <a:buNone/>
                      </a:pPr>
                      <a:r>
                        <a:rPr lang="en" sz="1500" u="none" strike="noStrike" cap="none"/>
                        <a:t>Cell text here</a:t>
                      </a:r>
                      <a:endParaRPr sz="1500" u="none" strike="noStrike" cap="none"/>
                    </a:p>
                    <a:p>
                      <a:pPr marL="0" marR="0" lvl="0" indent="0" algn="l" rtl="0">
                        <a:lnSpc>
                          <a:spcPct val="100000"/>
                        </a:lnSpc>
                        <a:spcBef>
                          <a:spcPts val="0"/>
                        </a:spcBef>
                        <a:spcAft>
                          <a:spcPts val="0"/>
                        </a:spcAft>
                        <a:buClr>
                          <a:srgbClr val="000000"/>
                        </a:buClr>
                        <a:buSzPts val="1100"/>
                        <a:buFont typeface="Arial"/>
                        <a:buNone/>
                      </a:pPr>
                      <a:endParaRPr sz="1500" u="none" strike="noStrike" cap="none"/>
                    </a:p>
                  </a:txBody>
                  <a:tcPr marL="91467" marR="91467" marT="45733" marB="45733">
                    <a:lnL w="12700" cap="flat" cmpd="sng">
                      <a:solidFill>
                        <a:srgbClr val="55AF8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55AF89"/>
                      </a:solidFill>
                      <a:prstDash val="solid"/>
                      <a:round/>
                      <a:headEnd type="none" w="sm" len="sm"/>
                      <a:tailEnd type="none" w="sm" len="sm"/>
                    </a:lnT>
                    <a:lnB w="12700" cap="flat" cmpd="sng">
                      <a:solidFill>
                        <a:srgbClr val="55AF89"/>
                      </a:solidFill>
                      <a:prstDash val="solid"/>
                      <a:round/>
                      <a:headEnd type="none" w="sm" len="sm"/>
                      <a:tailEnd type="none" w="sm" len="sm"/>
                    </a:lnB>
                    <a:solidFill>
                      <a:srgbClr val="55AF89">
                        <a:alpha val="20390"/>
                      </a:srgbClr>
                    </a:solidFill>
                  </a:tcPr>
                </a:tc>
                <a:extLst>
                  <a:ext uri="{0D108BD9-81ED-4DB2-BD59-A6C34878D82A}">
                    <a16:rowId xmlns:a16="http://schemas.microsoft.com/office/drawing/2014/main" val="10002"/>
                  </a:ext>
                </a:extLst>
              </a:tr>
              <a:tr h="571067">
                <a:tc>
                  <a:txBody>
                    <a:bodyPr/>
                    <a:lstStyle/>
                    <a:p>
                      <a:pPr marL="0" marR="0" lvl="0" indent="0" algn="l" rtl="0">
                        <a:lnSpc>
                          <a:spcPct val="100000"/>
                        </a:lnSpc>
                        <a:spcBef>
                          <a:spcPts val="0"/>
                        </a:spcBef>
                        <a:spcAft>
                          <a:spcPts val="0"/>
                        </a:spcAft>
                        <a:buClr>
                          <a:schemeClr val="dk1"/>
                        </a:buClr>
                        <a:buSzPts val="1100"/>
                        <a:buFont typeface="Calibri"/>
                        <a:buNone/>
                      </a:pPr>
                      <a:r>
                        <a:rPr lang="en" sz="1500" u="none" strike="noStrike" cap="none"/>
                        <a:t>Cell text here</a:t>
                      </a:r>
                      <a:endParaRPr sz="1500" u="none" strike="noStrike" cap="none"/>
                    </a:p>
                    <a:p>
                      <a:pPr marL="0" marR="0" lvl="0" indent="0" algn="l" rtl="0">
                        <a:lnSpc>
                          <a:spcPct val="100000"/>
                        </a:lnSpc>
                        <a:spcBef>
                          <a:spcPts val="0"/>
                        </a:spcBef>
                        <a:spcAft>
                          <a:spcPts val="0"/>
                        </a:spcAft>
                        <a:buClr>
                          <a:srgbClr val="000000"/>
                        </a:buClr>
                        <a:buSzPts val="1100"/>
                        <a:buFont typeface="Arial"/>
                        <a:buNone/>
                      </a:pPr>
                      <a:endParaRPr sz="1500" u="none" strike="noStrike" cap="none"/>
                    </a:p>
                  </a:txBody>
                  <a:tcPr marL="91467" marR="91467" marT="45733" marB="45733">
                    <a:lnL w="9525" cap="flat" cmpd="sng">
                      <a:solidFill>
                        <a:srgbClr val="000000">
                          <a:alpha val="0"/>
                        </a:srgbClr>
                      </a:solidFill>
                      <a:prstDash val="solid"/>
                      <a:round/>
                      <a:headEnd type="none" w="sm" len="sm"/>
                      <a:tailEnd type="none" w="sm" len="sm"/>
                    </a:lnL>
                    <a:lnR w="12700" cap="flat" cmpd="sng">
                      <a:solidFill>
                        <a:srgbClr val="55AF89"/>
                      </a:solidFill>
                      <a:prstDash val="solid"/>
                      <a:round/>
                      <a:headEnd type="none" w="sm" len="sm"/>
                      <a:tailEnd type="none" w="sm" len="sm"/>
                    </a:lnR>
                    <a:lnT w="12700" cap="flat" cmpd="sng">
                      <a:solidFill>
                        <a:srgbClr val="55AF89"/>
                      </a:solidFill>
                      <a:prstDash val="solid"/>
                      <a:round/>
                      <a:headEnd type="none" w="sm" len="sm"/>
                      <a:tailEnd type="none" w="sm" len="sm"/>
                    </a:lnT>
                    <a:lnB w="12700" cap="flat" cmpd="sng">
                      <a:solidFill>
                        <a:srgbClr val="55AF89"/>
                      </a:solidFill>
                      <a:prstDash val="solid"/>
                      <a:round/>
                      <a:headEnd type="none" w="sm" len="sm"/>
                      <a:tailEnd type="none" w="sm" len="sm"/>
                    </a:lnB>
                    <a:solidFill>
                      <a:srgbClr val="55AF89">
                        <a:alpha val="5100"/>
                      </a:srgbClr>
                    </a:solidFill>
                  </a:tcPr>
                </a:tc>
                <a:tc>
                  <a:txBody>
                    <a:bodyPr/>
                    <a:lstStyle/>
                    <a:p>
                      <a:pPr marL="0" marR="0" lvl="0" indent="0" algn="l" rtl="0">
                        <a:lnSpc>
                          <a:spcPct val="100000"/>
                        </a:lnSpc>
                        <a:spcBef>
                          <a:spcPts val="0"/>
                        </a:spcBef>
                        <a:spcAft>
                          <a:spcPts val="0"/>
                        </a:spcAft>
                        <a:buClr>
                          <a:schemeClr val="dk1"/>
                        </a:buClr>
                        <a:buSzPts val="1100"/>
                        <a:buFont typeface="Calibri"/>
                        <a:buNone/>
                      </a:pPr>
                      <a:r>
                        <a:rPr lang="en" sz="1500" u="none" strike="noStrike" cap="none"/>
                        <a:t>Cell text here</a:t>
                      </a:r>
                      <a:endParaRPr sz="1500" u="none" strike="noStrike" cap="none"/>
                    </a:p>
                    <a:p>
                      <a:pPr marL="0" marR="0" lvl="0" indent="0" algn="l" rtl="0">
                        <a:lnSpc>
                          <a:spcPct val="100000"/>
                        </a:lnSpc>
                        <a:spcBef>
                          <a:spcPts val="0"/>
                        </a:spcBef>
                        <a:spcAft>
                          <a:spcPts val="0"/>
                        </a:spcAft>
                        <a:buClr>
                          <a:srgbClr val="000000"/>
                        </a:buClr>
                        <a:buSzPts val="1100"/>
                        <a:buFont typeface="Arial"/>
                        <a:buNone/>
                      </a:pPr>
                      <a:endParaRPr sz="1500" u="none" strike="noStrike" cap="none"/>
                    </a:p>
                  </a:txBody>
                  <a:tcPr marL="91467" marR="91467" marT="45733" marB="45733">
                    <a:lnL w="12700" cap="flat" cmpd="sng">
                      <a:solidFill>
                        <a:srgbClr val="55AF8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55AF89"/>
                      </a:solidFill>
                      <a:prstDash val="solid"/>
                      <a:round/>
                      <a:headEnd type="none" w="sm" len="sm"/>
                      <a:tailEnd type="none" w="sm" len="sm"/>
                    </a:lnT>
                    <a:lnB w="12700" cap="flat" cmpd="sng">
                      <a:solidFill>
                        <a:srgbClr val="55AF89"/>
                      </a:solidFill>
                      <a:prstDash val="solid"/>
                      <a:round/>
                      <a:headEnd type="none" w="sm" len="sm"/>
                      <a:tailEnd type="none" w="sm" len="sm"/>
                    </a:lnB>
                    <a:solidFill>
                      <a:srgbClr val="55AF89">
                        <a:alpha val="5100"/>
                      </a:srgbClr>
                    </a:solidFill>
                  </a:tcPr>
                </a:tc>
                <a:extLst>
                  <a:ext uri="{0D108BD9-81ED-4DB2-BD59-A6C34878D82A}">
                    <a16:rowId xmlns:a16="http://schemas.microsoft.com/office/drawing/2014/main" val="10003"/>
                  </a:ext>
                </a:extLst>
              </a:tr>
              <a:tr h="571067">
                <a:tc>
                  <a:txBody>
                    <a:bodyPr/>
                    <a:lstStyle/>
                    <a:p>
                      <a:pPr marL="0" marR="0" lvl="0" indent="0" algn="l" rtl="0">
                        <a:lnSpc>
                          <a:spcPct val="100000"/>
                        </a:lnSpc>
                        <a:spcBef>
                          <a:spcPts val="0"/>
                        </a:spcBef>
                        <a:spcAft>
                          <a:spcPts val="0"/>
                        </a:spcAft>
                        <a:buClr>
                          <a:schemeClr val="dk1"/>
                        </a:buClr>
                        <a:buSzPts val="1100"/>
                        <a:buFont typeface="Calibri"/>
                        <a:buNone/>
                      </a:pPr>
                      <a:r>
                        <a:rPr lang="en" sz="1500" u="none" strike="noStrike" cap="none"/>
                        <a:t>Cell text here</a:t>
                      </a:r>
                      <a:endParaRPr sz="1500" u="none" strike="noStrike" cap="none"/>
                    </a:p>
                    <a:p>
                      <a:pPr marL="0" marR="0" lvl="0" indent="0" algn="l" rtl="0">
                        <a:lnSpc>
                          <a:spcPct val="100000"/>
                        </a:lnSpc>
                        <a:spcBef>
                          <a:spcPts val="0"/>
                        </a:spcBef>
                        <a:spcAft>
                          <a:spcPts val="0"/>
                        </a:spcAft>
                        <a:buClr>
                          <a:srgbClr val="000000"/>
                        </a:buClr>
                        <a:buSzPts val="1100"/>
                        <a:buFont typeface="Arial"/>
                        <a:buNone/>
                      </a:pPr>
                      <a:endParaRPr sz="1500" u="none" strike="noStrike" cap="none"/>
                    </a:p>
                  </a:txBody>
                  <a:tcPr marL="91467" marR="91467" marT="45733" marB="45733">
                    <a:lnL w="9525" cap="flat" cmpd="sng">
                      <a:solidFill>
                        <a:srgbClr val="000000">
                          <a:alpha val="0"/>
                        </a:srgbClr>
                      </a:solidFill>
                      <a:prstDash val="solid"/>
                      <a:round/>
                      <a:headEnd type="none" w="sm" len="sm"/>
                      <a:tailEnd type="none" w="sm" len="sm"/>
                    </a:lnL>
                    <a:lnR w="12700" cap="flat" cmpd="sng">
                      <a:solidFill>
                        <a:srgbClr val="55AF89"/>
                      </a:solidFill>
                      <a:prstDash val="solid"/>
                      <a:round/>
                      <a:headEnd type="none" w="sm" len="sm"/>
                      <a:tailEnd type="none" w="sm" len="sm"/>
                    </a:lnR>
                    <a:lnT w="12700" cap="flat" cmpd="sng">
                      <a:solidFill>
                        <a:srgbClr val="55AF89"/>
                      </a:solidFill>
                      <a:prstDash val="solid"/>
                      <a:round/>
                      <a:headEnd type="none" w="sm" len="sm"/>
                      <a:tailEnd type="none" w="sm" len="sm"/>
                    </a:lnT>
                    <a:lnB w="28575" cap="flat" cmpd="sng">
                      <a:solidFill>
                        <a:srgbClr val="55AF89"/>
                      </a:solidFill>
                      <a:prstDash val="solid"/>
                      <a:round/>
                      <a:headEnd type="none" w="sm" len="sm"/>
                      <a:tailEnd type="none" w="sm" len="sm"/>
                    </a:lnB>
                    <a:solidFill>
                      <a:srgbClr val="55AF89">
                        <a:alpha val="20390"/>
                      </a:srgbClr>
                    </a:solidFill>
                  </a:tcPr>
                </a:tc>
                <a:tc>
                  <a:txBody>
                    <a:bodyPr/>
                    <a:lstStyle/>
                    <a:p>
                      <a:pPr marL="0" marR="0" lvl="0" indent="0" algn="l" rtl="0">
                        <a:lnSpc>
                          <a:spcPct val="100000"/>
                        </a:lnSpc>
                        <a:spcBef>
                          <a:spcPts val="0"/>
                        </a:spcBef>
                        <a:spcAft>
                          <a:spcPts val="0"/>
                        </a:spcAft>
                        <a:buClr>
                          <a:schemeClr val="dk1"/>
                        </a:buClr>
                        <a:buSzPts val="1100"/>
                        <a:buFont typeface="Calibri"/>
                        <a:buNone/>
                      </a:pPr>
                      <a:r>
                        <a:rPr lang="en" sz="1500" u="none" strike="noStrike" cap="none"/>
                        <a:t>Cell text here</a:t>
                      </a:r>
                      <a:endParaRPr sz="1500" u="none" strike="noStrike" cap="none"/>
                    </a:p>
                    <a:p>
                      <a:pPr marL="0" marR="0" lvl="0" indent="0" algn="l" rtl="0">
                        <a:lnSpc>
                          <a:spcPct val="100000"/>
                        </a:lnSpc>
                        <a:spcBef>
                          <a:spcPts val="0"/>
                        </a:spcBef>
                        <a:spcAft>
                          <a:spcPts val="0"/>
                        </a:spcAft>
                        <a:buClr>
                          <a:srgbClr val="000000"/>
                        </a:buClr>
                        <a:buSzPts val="1100"/>
                        <a:buFont typeface="Arial"/>
                        <a:buNone/>
                      </a:pPr>
                      <a:endParaRPr sz="1500" u="none" strike="noStrike" cap="none"/>
                    </a:p>
                  </a:txBody>
                  <a:tcPr marL="91467" marR="91467" marT="45733" marB="45733">
                    <a:lnL w="12700" cap="flat" cmpd="sng">
                      <a:solidFill>
                        <a:srgbClr val="55AF89"/>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55AF89"/>
                      </a:solidFill>
                      <a:prstDash val="solid"/>
                      <a:round/>
                      <a:headEnd type="none" w="sm" len="sm"/>
                      <a:tailEnd type="none" w="sm" len="sm"/>
                    </a:lnT>
                    <a:lnB w="28575" cap="flat" cmpd="sng">
                      <a:solidFill>
                        <a:srgbClr val="55AF89"/>
                      </a:solidFill>
                      <a:prstDash val="solid"/>
                      <a:round/>
                      <a:headEnd type="none" w="sm" len="sm"/>
                      <a:tailEnd type="none" w="sm" len="sm"/>
                    </a:lnB>
                    <a:solidFill>
                      <a:srgbClr val="55AF89">
                        <a:alpha val="20390"/>
                      </a:srgbClr>
                    </a:solidFill>
                  </a:tcPr>
                </a:tc>
                <a:extLst>
                  <a:ext uri="{0D108BD9-81ED-4DB2-BD59-A6C34878D82A}">
                    <a16:rowId xmlns:a16="http://schemas.microsoft.com/office/drawing/2014/main" val="10004"/>
                  </a:ext>
                </a:extLst>
              </a:tr>
            </a:tbl>
          </a:graphicData>
        </a:graphic>
      </p:graphicFrame>
      <p:sp>
        <p:nvSpPr>
          <p:cNvPr id="205" name="Google Shape;205;p44"/>
          <p:cNvSpPr txBox="1"/>
          <p:nvPr/>
        </p:nvSpPr>
        <p:spPr>
          <a:xfrm>
            <a:off x="7282132" y="1457914"/>
            <a:ext cx="2622400" cy="379615"/>
          </a:xfrm>
          <a:prstGeom prst="rect">
            <a:avLst/>
          </a:prstGeom>
          <a:noFill/>
          <a:ln>
            <a:noFill/>
          </a:ln>
        </p:spPr>
        <p:txBody>
          <a:bodyPr spcFirstLastPara="1" wrap="square" lIns="91433" tIns="45700" rIns="91433"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867" b="1" i="0" u="none" strike="noStrike" cap="none">
                <a:solidFill>
                  <a:srgbClr val="2E5F7D"/>
                </a:solidFill>
                <a:latin typeface="Calibri"/>
                <a:ea typeface="Calibri"/>
                <a:cs typeface="Calibri"/>
                <a:sym typeface="Calibri"/>
              </a:rPr>
              <a:t>Chart caption here</a:t>
            </a:r>
            <a:endParaRPr sz="1467" b="0" i="0" u="none" strike="noStrike" cap="none">
              <a:solidFill>
                <a:srgbClr val="000000"/>
              </a:solidFill>
              <a:latin typeface="Arial"/>
              <a:ea typeface="Arial"/>
              <a:cs typeface="Arial"/>
              <a:sym typeface="Arial"/>
            </a:endParaRPr>
          </a:p>
        </p:txBody>
      </p:sp>
      <p:sp>
        <p:nvSpPr>
          <p:cNvPr id="206" name="Google Shape;206;p44"/>
          <p:cNvSpPr txBox="1">
            <a:spLocks noGrp="1"/>
          </p:cNvSpPr>
          <p:nvPr>
            <p:ph type="title"/>
          </p:nvPr>
        </p:nvSpPr>
        <p:spPr>
          <a:xfrm>
            <a:off x="493143" y="1184681"/>
            <a:ext cx="6488400" cy="10948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Clr>
                <a:srgbClr val="2E5F7D"/>
              </a:buClr>
              <a:buSzPts val="3300"/>
              <a:buFont typeface="Calibri"/>
              <a:buNone/>
              <a:defRPr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7" name="Google Shape;207;p44"/>
          <p:cNvSpPr txBox="1">
            <a:spLocks noGrp="1"/>
          </p:cNvSpPr>
          <p:nvPr>
            <p:ph type="body" idx="1"/>
          </p:nvPr>
        </p:nvSpPr>
        <p:spPr>
          <a:xfrm>
            <a:off x="493143" y="2453867"/>
            <a:ext cx="6488400" cy="2946400"/>
          </a:xfrm>
          <a:prstGeom prst="rect">
            <a:avLst/>
          </a:prstGeom>
          <a:noFill/>
          <a:ln>
            <a:noFill/>
          </a:ln>
        </p:spPr>
        <p:txBody>
          <a:bodyPr spcFirstLastPara="1" wrap="square" lIns="68575" tIns="34275" rIns="68575" bIns="34275" anchor="t" anchorCtr="0">
            <a:normAutofit/>
          </a:bodyPr>
          <a:lstStyle>
            <a:lvl1pPr marL="609585" lvl="0" indent="-482588" algn="l">
              <a:lnSpc>
                <a:spcPct val="90000"/>
              </a:lnSpc>
              <a:spcBef>
                <a:spcPts val="1067"/>
              </a:spcBef>
              <a:spcAft>
                <a:spcPts val="0"/>
              </a:spcAft>
              <a:buClr>
                <a:srgbClr val="55AF89"/>
              </a:buClr>
              <a:buSzPts val="2100"/>
              <a:buChar char="•"/>
              <a:defRPr/>
            </a:lvl1pPr>
            <a:lvl2pPr marL="1219170" lvl="1" indent="-457189" algn="l">
              <a:lnSpc>
                <a:spcPct val="90000"/>
              </a:lnSpc>
              <a:spcBef>
                <a:spcPts val="533"/>
              </a:spcBef>
              <a:spcAft>
                <a:spcPts val="0"/>
              </a:spcAft>
              <a:buClr>
                <a:srgbClr val="55AF89"/>
              </a:buClr>
              <a:buSzPts val="1800"/>
              <a:buChar char="•"/>
              <a:defRPr/>
            </a:lvl2pPr>
            <a:lvl3pPr marL="1828754" lvl="2" indent="-431789" algn="l">
              <a:lnSpc>
                <a:spcPct val="90000"/>
              </a:lnSpc>
              <a:spcBef>
                <a:spcPts val="533"/>
              </a:spcBef>
              <a:spcAft>
                <a:spcPts val="0"/>
              </a:spcAft>
              <a:buClr>
                <a:srgbClr val="55AF89"/>
              </a:buClr>
              <a:buSzPts val="1500"/>
              <a:buFont typeface="NTR"/>
              <a:buChar char="–"/>
              <a:defRPr/>
            </a:lvl3pPr>
            <a:lvl4pPr marL="2438339" lvl="3" indent="-423323" algn="l">
              <a:lnSpc>
                <a:spcPct val="90000"/>
              </a:lnSpc>
              <a:spcBef>
                <a:spcPts val="533"/>
              </a:spcBef>
              <a:spcAft>
                <a:spcPts val="0"/>
              </a:spcAft>
              <a:buClr>
                <a:srgbClr val="C46E25"/>
              </a:buClr>
              <a:buSzPts val="1400"/>
              <a:buChar char="•"/>
              <a:defRPr/>
            </a:lvl4pPr>
            <a:lvl5pPr marL="3047924" lvl="4" indent="-423323" algn="l">
              <a:lnSpc>
                <a:spcPct val="90000"/>
              </a:lnSpc>
              <a:spcBef>
                <a:spcPts val="533"/>
              </a:spcBef>
              <a:spcAft>
                <a:spcPts val="0"/>
              </a:spcAft>
              <a:buClr>
                <a:srgbClr val="C46E25"/>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pic>
        <p:nvPicPr>
          <p:cNvPr id="208" name="Google Shape;208;p44"/>
          <p:cNvPicPr preferRelativeResize="0"/>
          <p:nvPr/>
        </p:nvPicPr>
        <p:blipFill rotWithShape="1">
          <a:blip r:embed="rId2">
            <a:alphaModFix/>
          </a:blip>
          <a:srcRect/>
          <a:stretch/>
        </p:blipFill>
        <p:spPr>
          <a:xfrm>
            <a:off x="3049" y="0"/>
            <a:ext cx="12188951" cy="559243"/>
          </a:xfrm>
          <a:prstGeom prst="rect">
            <a:avLst/>
          </a:prstGeom>
          <a:noFill/>
          <a:ln>
            <a:noFill/>
          </a:ln>
        </p:spPr>
      </p:pic>
      <p:sp>
        <p:nvSpPr>
          <p:cNvPr id="209" name="Google Shape;209;p44"/>
          <p:cNvSpPr txBox="1"/>
          <p:nvPr/>
        </p:nvSpPr>
        <p:spPr>
          <a:xfrm>
            <a:off x="475891" y="6364856"/>
            <a:ext cx="531200" cy="2744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 sz="1200" b="0" i="0" u="none" strike="noStrike" cap="none">
                <a:solidFill>
                  <a:srgbClr val="7F7F7F"/>
                </a:solidFill>
                <a:latin typeface="Calibri"/>
                <a:ea typeface="Calibri"/>
                <a:cs typeface="Calibri"/>
                <a:sym typeface="Calibri"/>
              </a:rPr>
              <a:pPr marL="0" marR="0" lvl="0" indent="0" algn="l" rtl="0">
                <a:lnSpc>
                  <a:spcPct val="100000"/>
                </a:lnSpc>
                <a:spcBef>
                  <a:spcPts val="0"/>
                </a:spcBef>
                <a:spcAft>
                  <a:spcPts val="0"/>
                </a:spcAft>
                <a:buClr>
                  <a:srgbClr val="000000"/>
                </a:buClr>
                <a:buSzPts val="900"/>
                <a:buFont typeface="Arial"/>
                <a:buNone/>
              </a:pPr>
              <a:t>‹#›</a:t>
            </a:fld>
            <a:endParaRPr sz="1200" b="0" i="0" u="none" strike="noStrike" cap="none">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12881971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210"/>
        <p:cNvGrpSpPr/>
        <p:nvPr/>
      </p:nvGrpSpPr>
      <p:grpSpPr>
        <a:xfrm>
          <a:off x="0" y="0"/>
          <a:ext cx="0" cy="0"/>
          <a:chOff x="0" y="0"/>
          <a:chExt cx="0" cy="0"/>
        </a:xfrm>
      </p:grpSpPr>
      <p:sp>
        <p:nvSpPr>
          <p:cNvPr id="211" name="Google Shape;211;p45"/>
          <p:cNvSpPr txBox="1">
            <a:spLocks noGrp="1"/>
          </p:cNvSpPr>
          <p:nvPr>
            <p:ph type="title"/>
          </p:nvPr>
        </p:nvSpPr>
        <p:spPr>
          <a:xfrm>
            <a:off x="493143" y="1184681"/>
            <a:ext cx="6488400" cy="10948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Clr>
                <a:srgbClr val="2E5F7D"/>
              </a:buClr>
              <a:buSzPts val="3300"/>
              <a:buFont typeface="Calibri"/>
              <a:buNone/>
              <a:defRPr b="0">
                <a:solidFill>
                  <a:srgbClr val="2E5F7D"/>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2" name="Google Shape;212;p45"/>
          <p:cNvSpPr txBox="1">
            <a:spLocks noGrp="1"/>
          </p:cNvSpPr>
          <p:nvPr>
            <p:ph type="body" idx="1"/>
          </p:nvPr>
        </p:nvSpPr>
        <p:spPr>
          <a:xfrm>
            <a:off x="493143" y="2453867"/>
            <a:ext cx="6488400" cy="2946400"/>
          </a:xfrm>
          <a:prstGeom prst="rect">
            <a:avLst/>
          </a:prstGeom>
          <a:noFill/>
          <a:ln>
            <a:noFill/>
          </a:ln>
        </p:spPr>
        <p:txBody>
          <a:bodyPr spcFirstLastPara="1" wrap="square" lIns="68575" tIns="34275" rIns="68575" bIns="34275" anchor="t" anchorCtr="0">
            <a:normAutofit/>
          </a:bodyPr>
          <a:lstStyle>
            <a:lvl1pPr marL="609585" lvl="0" indent="-482588" algn="l">
              <a:lnSpc>
                <a:spcPct val="90000"/>
              </a:lnSpc>
              <a:spcBef>
                <a:spcPts val="1067"/>
              </a:spcBef>
              <a:spcAft>
                <a:spcPts val="0"/>
              </a:spcAft>
              <a:buClr>
                <a:srgbClr val="55AF89"/>
              </a:buClr>
              <a:buSzPts val="2100"/>
              <a:buChar char="•"/>
              <a:defRPr/>
            </a:lvl1pPr>
            <a:lvl2pPr marL="1219170" lvl="1" indent="-457189" algn="l">
              <a:lnSpc>
                <a:spcPct val="90000"/>
              </a:lnSpc>
              <a:spcBef>
                <a:spcPts val="533"/>
              </a:spcBef>
              <a:spcAft>
                <a:spcPts val="0"/>
              </a:spcAft>
              <a:buClr>
                <a:srgbClr val="55AF89"/>
              </a:buClr>
              <a:buSzPts val="1800"/>
              <a:buChar char="•"/>
              <a:defRPr/>
            </a:lvl2pPr>
            <a:lvl3pPr marL="1828754" lvl="2" indent="-431789" algn="l">
              <a:lnSpc>
                <a:spcPct val="90000"/>
              </a:lnSpc>
              <a:spcBef>
                <a:spcPts val="533"/>
              </a:spcBef>
              <a:spcAft>
                <a:spcPts val="0"/>
              </a:spcAft>
              <a:buClr>
                <a:srgbClr val="55AF89"/>
              </a:buClr>
              <a:buSzPts val="1500"/>
              <a:buFont typeface="NTR"/>
              <a:buChar char="–"/>
              <a:defRPr/>
            </a:lvl3pPr>
            <a:lvl4pPr marL="2438339" lvl="3" indent="-423323" algn="l">
              <a:lnSpc>
                <a:spcPct val="90000"/>
              </a:lnSpc>
              <a:spcBef>
                <a:spcPts val="533"/>
              </a:spcBef>
              <a:spcAft>
                <a:spcPts val="0"/>
              </a:spcAft>
              <a:buClr>
                <a:srgbClr val="C46E25"/>
              </a:buClr>
              <a:buSzPts val="1400"/>
              <a:buChar char="•"/>
              <a:defRPr/>
            </a:lvl4pPr>
            <a:lvl5pPr marL="3047924" lvl="4" indent="-423323" algn="l">
              <a:lnSpc>
                <a:spcPct val="90000"/>
              </a:lnSpc>
              <a:spcBef>
                <a:spcPts val="533"/>
              </a:spcBef>
              <a:spcAft>
                <a:spcPts val="0"/>
              </a:spcAft>
              <a:buClr>
                <a:srgbClr val="C46E25"/>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pic>
        <p:nvPicPr>
          <p:cNvPr id="213" name="Google Shape;213;p45"/>
          <p:cNvPicPr preferRelativeResize="0"/>
          <p:nvPr/>
        </p:nvPicPr>
        <p:blipFill rotWithShape="1">
          <a:blip r:embed="rId2">
            <a:alphaModFix/>
          </a:blip>
          <a:srcRect/>
          <a:stretch/>
        </p:blipFill>
        <p:spPr>
          <a:xfrm>
            <a:off x="3049" y="0"/>
            <a:ext cx="12188951" cy="559243"/>
          </a:xfrm>
          <a:prstGeom prst="rect">
            <a:avLst/>
          </a:prstGeom>
          <a:noFill/>
          <a:ln>
            <a:noFill/>
          </a:ln>
        </p:spPr>
      </p:pic>
      <p:sp>
        <p:nvSpPr>
          <p:cNvPr id="214" name="Google Shape;214;p45"/>
          <p:cNvSpPr txBox="1"/>
          <p:nvPr/>
        </p:nvSpPr>
        <p:spPr>
          <a:xfrm>
            <a:off x="475891" y="6364856"/>
            <a:ext cx="531200" cy="274400"/>
          </a:xfrm>
          <a:prstGeom prst="rect">
            <a:avLst/>
          </a:prstGeom>
          <a:noFill/>
          <a:ln>
            <a:noFill/>
          </a:ln>
        </p:spPr>
        <p:txBody>
          <a:bodyPr spcFirstLastPara="1" wrap="square" lIns="0" tIns="45700" rIns="0" bIns="45700" anchor="t" anchorCtr="0">
            <a:no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 sz="1200" b="0" i="0" u="none" strike="noStrike" cap="none">
                <a:solidFill>
                  <a:srgbClr val="7F7F7F"/>
                </a:solidFill>
                <a:latin typeface="Calibri"/>
                <a:ea typeface="Calibri"/>
                <a:cs typeface="Calibri"/>
                <a:sym typeface="Calibri"/>
              </a:rPr>
              <a:pPr marL="0" marR="0" lvl="0" indent="0" algn="l" rtl="0">
                <a:lnSpc>
                  <a:spcPct val="100000"/>
                </a:lnSpc>
                <a:spcBef>
                  <a:spcPts val="0"/>
                </a:spcBef>
                <a:spcAft>
                  <a:spcPts val="0"/>
                </a:spcAft>
                <a:buClr>
                  <a:srgbClr val="000000"/>
                </a:buClr>
                <a:buSzPts val="900"/>
                <a:buFont typeface="Arial"/>
                <a:buNone/>
              </a:pPr>
              <a:t>‹#›</a:t>
            </a:fld>
            <a:endParaRPr sz="1200" b="0" i="0" u="none" strike="noStrike" cap="none">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4271106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 Background template">
  <p:cSld name="Blue Background template">
    <p:spTree>
      <p:nvGrpSpPr>
        <p:cNvPr id="1" name="Shape 233"/>
        <p:cNvGrpSpPr/>
        <p:nvPr/>
      </p:nvGrpSpPr>
      <p:grpSpPr>
        <a:xfrm>
          <a:off x="0" y="0"/>
          <a:ext cx="0" cy="0"/>
          <a:chOff x="0" y="0"/>
          <a:chExt cx="0" cy="0"/>
        </a:xfrm>
      </p:grpSpPr>
      <p:sp>
        <p:nvSpPr>
          <p:cNvPr id="234" name="Google Shape;234;p49"/>
          <p:cNvSpPr>
            <a:spLocks noGrp="1"/>
          </p:cNvSpPr>
          <p:nvPr>
            <p:ph type="pic" idx="2"/>
          </p:nvPr>
        </p:nvSpPr>
        <p:spPr>
          <a:xfrm>
            <a:off x="7081839" y="0"/>
            <a:ext cx="5110000" cy="6858000"/>
          </a:xfrm>
          <a:prstGeom prst="rect">
            <a:avLst/>
          </a:prstGeom>
          <a:noFill/>
          <a:ln>
            <a:noFill/>
          </a:ln>
        </p:spPr>
        <p:txBody>
          <a:bodyPr/>
          <a:lstStyle/>
          <a:p>
            <a:endParaRPr lang="en-US"/>
          </a:p>
        </p:txBody>
      </p:sp>
      <p:sp>
        <p:nvSpPr>
          <p:cNvPr id="235" name="Google Shape;235;p49"/>
          <p:cNvSpPr txBox="1">
            <a:spLocks noGrp="1"/>
          </p:cNvSpPr>
          <p:nvPr>
            <p:ph type="title"/>
          </p:nvPr>
        </p:nvSpPr>
        <p:spPr>
          <a:xfrm>
            <a:off x="608249" y="202224"/>
            <a:ext cx="6028400" cy="992000"/>
          </a:xfrm>
          <a:prstGeom prst="rect">
            <a:avLst/>
          </a:prstGeom>
          <a:noFill/>
          <a:ln>
            <a:noFill/>
          </a:ln>
        </p:spPr>
        <p:txBody>
          <a:bodyPr spcFirstLastPara="1" wrap="square" lIns="68575" tIns="34275" rIns="68575" bIns="34275" anchor="b" anchorCtr="0">
            <a:normAutofit/>
          </a:bodyPr>
          <a:lstStyle>
            <a:lvl1pPr lvl="0" algn="l">
              <a:lnSpc>
                <a:spcPct val="102564"/>
              </a:lnSpc>
              <a:spcBef>
                <a:spcPts val="0"/>
              </a:spcBef>
              <a:spcAft>
                <a:spcPts val="0"/>
              </a:spcAft>
              <a:buClr>
                <a:schemeClr val="lt1"/>
              </a:buClr>
              <a:buSzPts val="2900"/>
              <a:buFont typeface="Barlow Medium"/>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6" name="Google Shape;236;p49"/>
          <p:cNvSpPr txBox="1">
            <a:spLocks noGrp="1"/>
          </p:cNvSpPr>
          <p:nvPr>
            <p:ph type="body" idx="1"/>
          </p:nvPr>
        </p:nvSpPr>
        <p:spPr>
          <a:xfrm>
            <a:off x="608249" y="1388963"/>
            <a:ext cx="6650400" cy="4788400"/>
          </a:xfrm>
          <a:prstGeom prst="rect">
            <a:avLst/>
          </a:prstGeom>
          <a:noFill/>
          <a:ln>
            <a:noFill/>
          </a:ln>
        </p:spPr>
        <p:txBody>
          <a:bodyPr spcFirstLastPara="1" wrap="square" lIns="68575" tIns="34275" rIns="68575" bIns="34275" anchor="t" anchorCtr="0">
            <a:normAutofit/>
          </a:bodyPr>
          <a:lstStyle>
            <a:lvl1pPr marL="609585" lvl="0" indent="-304792" algn="l">
              <a:lnSpc>
                <a:spcPct val="114285"/>
              </a:lnSpc>
              <a:spcBef>
                <a:spcPts val="667"/>
              </a:spcBef>
              <a:spcAft>
                <a:spcPts val="0"/>
              </a:spcAft>
              <a:buClr>
                <a:schemeClr val="dk1"/>
              </a:buClr>
              <a:buSzPts val="2100"/>
              <a:buNone/>
              <a:defRPr/>
            </a:lvl1pPr>
            <a:lvl2pPr marL="1219170" lvl="1" indent="-482588" algn="l">
              <a:lnSpc>
                <a:spcPct val="114285"/>
              </a:lnSpc>
              <a:spcBef>
                <a:spcPts val="667"/>
              </a:spcBef>
              <a:spcAft>
                <a:spcPts val="0"/>
              </a:spcAft>
              <a:buClr>
                <a:schemeClr val="lt1"/>
              </a:buClr>
              <a:buSzPts val="2100"/>
              <a:buChar char="•"/>
              <a:defRPr>
                <a:solidFill>
                  <a:schemeClr val="lt1"/>
                </a:solidFill>
              </a:defRPr>
            </a:lvl2pPr>
            <a:lvl3pPr marL="1828754" lvl="2" indent="-423323" algn="l">
              <a:lnSpc>
                <a:spcPct val="155555"/>
              </a:lnSpc>
              <a:spcBef>
                <a:spcPts val="667"/>
              </a:spcBef>
              <a:spcAft>
                <a:spcPts val="0"/>
              </a:spcAft>
              <a:buClr>
                <a:schemeClr val="dk1"/>
              </a:buClr>
              <a:buSzPts val="1400"/>
              <a:buChar char="•"/>
              <a:defRPr/>
            </a:lvl3pPr>
            <a:lvl4pPr marL="2438339" lvl="3" indent="-423323" algn="l">
              <a:lnSpc>
                <a:spcPct val="116666"/>
              </a:lnSpc>
              <a:spcBef>
                <a:spcPts val="667"/>
              </a:spcBef>
              <a:spcAft>
                <a:spcPts val="0"/>
              </a:spcAft>
              <a:buClr>
                <a:schemeClr val="dk1"/>
              </a:buClr>
              <a:buSzPts val="1400"/>
              <a:buChar char="•"/>
              <a:defRPr/>
            </a:lvl4pPr>
            <a:lvl5pPr marL="3047924" lvl="4" indent="-423323" algn="l">
              <a:lnSpc>
                <a:spcPct val="116666"/>
              </a:lnSpc>
              <a:spcBef>
                <a:spcPts val="667"/>
              </a:spcBef>
              <a:spcAft>
                <a:spcPts val="0"/>
              </a:spcAft>
              <a:buClr>
                <a:schemeClr val="dk1"/>
              </a:buClr>
              <a:buSzPts val="1400"/>
              <a:buChar char="•"/>
              <a:defRPr/>
            </a:lvl5pPr>
            <a:lvl6pPr marL="3657509" lvl="5" indent="-423323" algn="l">
              <a:lnSpc>
                <a:spcPct val="90000"/>
              </a:lnSpc>
              <a:spcBef>
                <a:spcPts val="667"/>
              </a:spcBef>
              <a:spcAft>
                <a:spcPts val="0"/>
              </a:spcAft>
              <a:buClr>
                <a:schemeClr val="dk1"/>
              </a:buClr>
              <a:buSzPts val="1400"/>
              <a:buChar char="•"/>
              <a:defRPr/>
            </a:lvl6pPr>
            <a:lvl7pPr marL="4267093" lvl="6" indent="-423323" algn="l">
              <a:lnSpc>
                <a:spcPct val="90000"/>
              </a:lnSpc>
              <a:spcBef>
                <a:spcPts val="667"/>
              </a:spcBef>
              <a:spcAft>
                <a:spcPts val="0"/>
              </a:spcAft>
              <a:buClr>
                <a:schemeClr val="dk1"/>
              </a:buClr>
              <a:buSzPts val="1400"/>
              <a:buChar char="•"/>
              <a:defRPr/>
            </a:lvl7pPr>
            <a:lvl8pPr marL="4876678" lvl="7" indent="-423323" algn="l">
              <a:lnSpc>
                <a:spcPct val="90000"/>
              </a:lnSpc>
              <a:spcBef>
                <a:spcPts val="667"/>
              </a:spcBef>
              <a:spcAft>
                <a:spcPts val="0"/>
              </a:spcAft>
              <a:buClr>
                <a:schemeClr val="dk1"/>
              </a:buClr>
              <a:buSzPts val="1400"/>
              <a:buChar char="•"/>
              <a:defRPr/>
            </a:lvl8pPr>
            <a:lvl9pPr marL="5486263" lvl="8" indent="-423323" algn="l">
              <a:lnSpc>
                <a:spcPct val="90000"/>
              </a:lnSpc>
              <a:spcBef>
                <a:spcPts val="667"/>
              </a:spcBef>
              <a:spcAft>
                <a:spcPts val="0"/>
              </a:spcAft>
              <a:buClr>
                <a:schemeClr val="dk1"/>
              </a:buClr>
              <a:buSzPts val="1400"/>
              <a:buChar char="•"/>
              <a:defRPr/>
            </a:lvl9pPr>
          </a:lstStyle>
          <a:p>
            <a:endParaRPr/>
          </a:p>
        </p:txBody>
      </p:sp>
      <p:pic>
        <p:nvPicPr>
          <p:cNvPr id="237" name="Google Shape;237;p49"/>
          <p:cNvPicPr preferRelativeResize="0"/>
          <p:nvPr/>
        </p:nvPicPr>
        <p:blipFill rotWithShape="1">
          <a:blip r:embed="rId2">
            <a:alphaModFix/>
          </a:blip>
          <a:srcRect/>
          <a:stretch/>
        </p:blipFill>
        <p:spPr>
          <a:xfrm>
            <a:off x="11143872" y="202224"/>
            <a:ext cx="789328" cy="776389"/>
          </a:xfrm>
          <a:prstGeom prst="rect">
            <a:avLst/>
          </a:prstGeom>
          <a:noFill/>
          <a:ln>
            <a:noFill/>
          </a:ln>
        </p:spPr>
      </p:pic>
    </p:spTree>
    <p:extLst>
      <p:ext uri="{BB962C8B-B14F-4D97-AF65-F5344CB8AC3E}">
        <p14:creationId xmlns:p14="http://schemas.microsoft.com/office/powerpoint/2010/main" val="1329311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PHII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0" y="3050"/>
            <a:ext cx="12197421"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9421871"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9666967"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D93961DF-984C-C2AA-5F8D-25B20065B803}"/>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266134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PHII Dark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8EED1A-C3C2-C39C-3CA4-0AE77BB55372}"/>
              </a:ext>
            </a:extLst>
          </p:cNvPr>
          <p:cNvPicPr>
            <a:picLocks noChangeAspect="1"/>
          </p:cNvPicPr>
          <p:nvPr userDrawn="1"/>
        </p:nvPicPr>
        <p:blipFill>
          <a:blip r:embed="rId2"/>
          <a:srcRect/>
          <a:stretch/>
        </p:blipFill>
        <p:spPr>
          <a:xfrm>
            <a:off x="1" y="3050"/>
            <a:ext cx="12197419" cy="6854950"/>
          </a:xfrm>
          <a:prstGeom prst="rect">
            <a:avLst/>
          </a:prstGeom>
        </p:spPr>
      </p:pic>
      <p:sp>
        <p:nvSpPr>
          <p:cNvPr id="2" name="Title 1">
            <a:extLst>
              <a:ext uri="{FF2B5EF4-FFF2-40B4-BE49-F238E27FC236}">
                <a16:creationId xmlns:a16="http://schemas.microsoft.com/office/drawing/2014/main" id="{8E258919-538A-583A-B2BA-47F9A781A840}"/>
              </a:ext>
            </a:extLst>
          </p:cNvPr>
          <p:cNvSpPr>
            <a:spLocks noGrp="1"/>
          </p:cNvSpPr>
          <p:nvPr>
            <p:ph type="title"/>
          </p:nvPr>
        </p:nvSpPr>
        <p:spPr>
          <a:xfrm>
            <a:off x="608249" y="202224"/>
            <a:ext cx="9421871" cy="991935"/>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483EA2C-7A14-86B1-B6DD-0320ECA63B9D}"/>
              </a:ext>
            </a:extLst>
          </p:cNvPr>
          <p:cNvSpPr>
            <a:spLocks noGrp="1"/>
          </p:cNvSpPr>
          <p:nvPr>
            <p:ph idx="1"/>
          </p:nvPr>
        </p:nvSpPr>
        <p:spPr>
          <a:xfrm>
            <a:off x="608248" y="1388962"/>
            <a:ext cx="9666967" cy="4788281"/>
          </a:xfrm>
        </p:spPr>
        <p:txBody>
          <a:bodyPr/>
          <a:lstStyle>
            <a:lvl1pPr marL="0" indent="0">
              <a:buNone/>
              <a:defRPr/>
            </a:lvl1pPr>
          </a:lstStyle>
          <a:p>
            <a:pPr lvl="0"/>
            <a:r>
              <a:rPr lang="en-US" dirty="0"/>
              <a:t>Click to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6A6CA432-443A-AE62-C6C6-759F58599956}"/>
              </a:ext>
            </a:extLst>
          </p:cNvPr>
          <p:cNvPicPr>
            <a:picLocks noChangeAspect="1"/>
          </p:cNvPicPr>
          <p:nvPr userDrawn="1"/>
        </p:nvPicPr>
        <p:blipFill>
          <a:blip r:embed="rId3"/>
          <a:srcRect/>
          <a:stretch/>
        </p:blipFill>
        <p:spPr>
          <a:xfrm>
            <a:off x="11143872" y="202224"/>
            <a:ext cx="789329" cy="776390"/>
          </a:xfrm>
          <a:prstGeom prst="rect">
            <a:avLst/>
          </a:prstGeom>
          <a:effectLst/>
        </p:spPr>
      </p:pic>
      <p:pic>
        <p:nvPicPr>
          <p:cNvPr id="5" name="Picture 4">
            <a:extLst>
              <a:ext uri="{FF2B5EF4-FFF2-40B4-BE49-F238E27FC236}">
                <a16:creationId xmlns:a16="http://schemas.microsoft.com/office/drawing/2014/main" id="{69E05E62-8556-9CD1-C55E-302610114D24}"/>
              </a:ext>
            </a:extLst>
          </p:cNvPr>
          <p:cNvPicPr>
            <a:picLocks noChangeAspect="1"/>
          </p:cNvPicPr>
          <p:nvPr userDrawn="1"/>
        </p:nvPicPr>
        <p:blipFill>
          <a:blip r:embed="rId4"/>
          <a:srcRect/>
          <a:stretch/>
        </p:blipFill>
        <p:spPr>
          <a:xfrm>
            <a:off x="10328351" y="227983"/>
            <a:ext cx="815521" cy="815521"/>
          </a:xfrm>
          <a:prstGeom prst="rect">
            <a:avLst/>
          </a:prstGeom>
        </p:spPr>
      </p:pic>
    </p:spTree>
    <p:extLst>
      <p:ext uri="{BB962C8B-B14F-4D97-AF65-F5344CB8AC3E}">
        <p14:creationId xmlns:p14="http://schemas.microsoft.com/office/powerpoint/2010/main" val="555965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6"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3.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image" Target="../media/image30.png"/><Relationship Id="rId5" Type="http://schemas.openxmlformats.org/officeDocument/2006/relationships/slideLayout" Target="../slideLayouts/slideLayout61.xml"/><Relationship Id="rId10" Type="http://schemas.openxmlformats.org/officeDocument/2006/relationships/theme" Target="../theme/theme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99964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4400" kern="1200">
          <a:solidFill>
            <a:schemeClr val="tx1"/>
          </a:solidFill>
          <a:latin typeface="Barlow"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472BFC-9440-13DF-8D84-F4F68B822C5D}"/>
              </a:ext>
            </a:extLst>
          </p:cNvPr>
          <p:cNvSpPr>
            <a:spLocks noGrp="1"/>
          </p:cNvSpPr>
          <p:nvPr>
            <p:ph type="title"/>
          </p:nvPr>
        </p:nvSpPr>
        <p:spPr>
          <a:xfrm>
            <a:off x="494610" y="114300"/>
            <a:ext cx="10610168" cy="1202949"/>
          </a:xfrm>
          <a:prstGeom prst="rect">
            <a:avLst/>
          </a:prstGeom>
        </p:spPr>
        <p:txBody>
          <a:bodyPr vert="horz" lIns="91440" tIns="45720" rIns="91440" bIns="45720" rtlCol="0" anchor="b"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89657F8F-3E11-71F9-7FFF-CC65C6CB1280}"/>
              </a:ext>
            </a:extLst>
          </p:cNvPr>
          <p:cNvSpPr>
            <a:spLocks noGrp="1"/>
          </p:cNvSpPr>
          <p:nvPr>
            <p:ph type="body" idx="1"/>
          </p:nvPr>
        </p:nvSpPr>
        <p:spPr>
          <a:xfrm>
            <a:off x="494607" y="1596767"/>
            <a:ext cx="10610168" cy="4788281"/>
          </a:xfrm>
          <a:prstGeom prst="rect">
            <a:avLst/>
          </a:prstGeom>
        </p:spPr>
        <p:txBody>
          <a:bodyPr vert="horz" lIns="91440" tIns="45720" rIns="91440" bIns="45720" rtlCol="0">
            <a:norm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3088577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Lst>
  <p:txStyles>
    <p:titleStyle>
      <a:lvl1pPr marL="0" marR="0" indent="0" algn="l" defTabSz="1108344" rtl="0" eaLnBrk="1" fontAlgn="auto" latinLnBrk="0" hangingPunct="1">
        <a:lnSpc>
          <a:spcPts val="4000"/>
        </a:lnSpc>
        <a:spcBef>
          <a:spcPct val="0"/>
        </a:spcBef>
        <a:spcAft>
          <a:spcPts val="0"/>
        </a:spcAft>
        <a:buClrTx/>
        <a:buSzTx/>
        <a:buFontTx/>
        <a:buNone/>
        <a:tabLst/>
        <a:defRPr sz="3900" b="0" i="0" kern="1200">
          <a:solidFill>
            <a:srgbClr val="0075C9"/>
          </a:solidFill>
          <a:latin typeface="Barlow Medium" pitchFamily="2" charset="77"/>
          <a:ea typeface="+mj-ea"/>
          <a:cs typeface="+mj-cs"/>
        </a:defRPr>
      </a:lvl1pPr>
    </p:titleStyle>
    <p:bodyStyle>
      <a:lvl1pPr marL="0" indent="0" algn="l" defTabSz="1108344" rtl="0" eaLnBrk="1" latinLnBrk="0" hangingPunct="1">
        <a:lnSpc>
          <a:spcPts val="3200"/>
        </a:lnSpc>
        <a:spcBef>
          <a:spcPts val="600"/>
        </a:spcBef>
        <a:spcAft>
          <a:spcPts val="600"/>
        </a:spcAft>
        <a:buFont typeface="Arial" panose="020B0604020202020204" pitchFamily="34" charset="0"/>
        <a:buNone/>
        <a:defRPr sz="2800" b="0" i="0" kern="1200">
          <a:solidFill>
            <a:schemeClr val="tx1"/>
          </a:solidFill>
          <a:latin typeface="Barlow" pitchFamily="2" charset="77"/>
          <a:ea typeface="+mn-ea"/>
          <a:cs typeface="+mn-cs"/>
        </a:defRPr>
      </a:lvl1pPr>
      <a:lvl2pPr marL="277086" indent="-182880" algn="l" defTabSz="1108344" rtl="0" eaLnBrk="1" latinLnBrk="0" hangingPunct="1">
        <a:lnSpc>
          <a:spcPts val="3200"/>
        </a:lnSpc>
        <a:spcBef>
          <a:spcPts val="600"/>
        </a:spcBef>
        <a:spcAft>
          <a:spcPts val="600"/>
        </a:spcAft>
        <a:buFont typeface="Arial" panose="020B0604020202020204" pitchFamily="34" charset="0"/>
        <a:buChar char="•"/>
        <a:defRPr sz="2800" b="0" i="0" kern="1200">
          <a:solidFill>
            <a:schemeClr val="tx1"/>
          </a:solidFill>
          <a:latin typeface="Barlow" pitchFamily="2" charset="77"/>
          <a:ea typeface="+mn-ea"/>
          <a:cs typeface="+mn-cs"/>
        </a:defRPr>
      </a:lvl2pPr>
      <a:lvl3pPr marL="421171" indent="-133001" algn="l" defTabSz="1108344" rtl="0" eaLnBrk="1" latinLnBrk="0" hangingPunct="1">
        <a:lnSpc>
          <a:spcPts val="2800"/>
        </a:lnSpc>
        <a:spcBef>
          <a:spcPts val="600"/>
        </a:spcBef>
        <a:spcAft>
          <a:spcPts val="600"/>
        </a:spcAft>
        <a:buFont typeface="Arial" panose="020B0604020202020204" pitchFamily="34" charset="0"/>
        <a:buChar char="•"/>
        <a:defRPr sz="2400" b="0" i="0" kern="1200">
          <a:solidFill>
            <a:schemeClr val="tx1"/>
          </a:solidFill>
          <a:latin typeface="Barlow Light" pitchFamily="2" charset="77"/>
          <a:ea typeface="+mn-ea"/>
          <a:cs typeface="+mn-cs"/>
        </a:defRPr>
      </a:lvl3pPr>
      <a:lvl4pPr marL="554172"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4pPr>
      <a:lvl5pPr marL="698257"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5pPr>
      <a:lvl6pPr marL="3047947"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6pPr>
      <a:lvl7pPr marL="3602119"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7pPr>
      <a:lvl8pPr marL="4156291"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8pPr>
      <a:lvl9pPr marL="4710463"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9pPr>
    </p:bodyStyle>
    <p:otherStyle>
      <a:defPPr>
        <a:defRPr lang="en-US"/>
      </a:defPPr>
      <a:lvl1pPr marL="0" algn="l" defTabSz="1108344" rtl="0" eaLnBrk="1" latinLnBrk="0" hangingPunct="1">
        <a:defRPr sz="2182" kern="1200">
          <a:solidFill>
            <a:schemeClr val="tx1"/>
          </a:solidFill>
          <a:latin typeface="+mn-lt"/>
          <a:ea typeface="+mn-ea"/>
          <a:cs typeface="+mn-cs"/>
        </a:defRPr>
      </a:lvl1pPr>
      <a:lvl2pPr marL="554172" algn="l" defTabSz="1108344" rtl="0" eaLnBrk="1" latinLnBrk="0" hangingPunct="1">
        <a:defRPr sz="2182" kern="1200">
          <a:solidFill>
            <a:schemeClr val="tx1"/>
          </a:solidFill>
          <a:latin typeface="+mn-lt"/>
          <a:ea typeface="+mn-ea"/>
          <a:cs typeface="+mn-cs"/>
        </a:defRPr>
      </a:lvl2pPr>
      <a:lvl3pPr marL="1108344" algn="l" defTabSz="1108344" rtl="0" eaLnBrk="1" latinLnBrk="0" hangingPunct="1">
        <a:defRPr sz="2182" kern="1200">
          <a:solidFill>
            <a:schemeClr val="tx1"/>
          </a:solidFill>
          <a:latin typeface="+mn-lt"/>
          <a:ea typeface="+mn-ea"/>
          <a:cs typeface="+mn-cs"/>
        </a:defRPr>
      </a:lvl3pPr>
      <a:lvl4pPr marL="1662516" algn="l" defTabSz="1108344" rtl="0" eaLnBrk="1" latinLnBrk="0" hangingPunct="1">
        <a:defRPr sz="2182" kern="1200">
          <a:solidFill>
            <a:schemeClr val="tx1"/>
          </a:solidFill>
          <a:latin typeface="+mn-lt"/>
          <a:ea typeface="+mn-ea"/>
          <a:cs typeface="+mn-cs"/>
        </a:defRPr>
      </a:lvl4pPr>
      <a:lvl5pPr marL="2216688" algn="l" defTabSz="1108344" rtl="0" eaLnBrk="1" latinLnBrk="0" hangingPunct="1">
        <a:defRPr sz="2182" kern="1200">
          <a:solidFill>
            <a:schemeClr val="tx1"/>
          </a:solidFill>
          <a:latin typeface="+mn-lt"/>
          <a:ea typeface="+mn-ea"/>
          <a:cs typeface="+mn-cs"/>
        </a:defRPr>
      </a:lvl5pPr>
      <a:lvl6pPr marL="2770861" algn="l" defTabSz="1108344" rtl="0" eaLnBrk="1" latinLnBrk="0" hangingPunct="1">
        <a:defRPr sz="2182" kern="1200">
          <a:solidFill>
            <a:schemeClr val="tx1"/>
          </a:solidFill>
          <a:latin typeface="+mn-lt"/>
          <a:ea typeface="+mn-ea"/>
          <a:cs typeface="+mn-cs"/>
        </a:defRPr>
      </a:lvl6pPr>
      <a:lvl7pPr marL="3325033" algn="l" defTabSz="1108344" rtl="0" eaLnBrk="1" latinLnBrk="0" hangingPunct="1">
        <a:defRPr sz="2182" kern="1200">
          <a:solidFill>
            <a:schemeClr val="tx1"/>
          </a:solidFill>
          <a:latin typeface="+mn-lt"/>
          <a:ea typeface="+mn-ea"/>
          <a:cs typeface="+mn-cs"/>
        </a:defRPr>
      </a:lvl7pPr>
      <a:lvl8pPr marL="3879205" algn="l" defTabSz="1108344" rtl="0" eaLnBrk="1" latinLnBrk="0" hangingPunct="1">
        <a:defRPr sz="2182" kern="1200">
          <a:solidFill>
            <a:schemeClr val="tx1"/>
          </a:solidFill>
          <a:latin typeface="+mn-lt"/>
          <a:ea typeface="+mn-ea"/>
          <a:cs typeface="+mn-cs"/>
        </a:defRPr>
      </a:lvl8pPr>
      <a:lvl9pPr marL="4433377" algn="l" defTabSz="1108344" rtl="0" eaLnBrk="1" latinLnBrk="0" hangingPunct="1">
        <a:defRPr sz="218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904543387"/>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472BFC-9440-13DF-8D84-F4F68B822C5D}"/>
              </a:ext>
            </a:extLst>
          </p:cNvPr>
          <p:cNvSpPr>
            <a:spLocks noGrp="1"/>
          </p:cNvSpPr>
          <p:nvPr>
            <p:ph type="title"/>
          </p:nvPr>
        </p:nvSpPr>
        <p:spPr>
          <a:xfrm>
            <a:off x="494610" y="114300"/>
            <a:ext cx="10522152" cy="1202949"/>
          </a:xfrm>
          <a:prstGeom prst="rect">
            <a:avLst/>
          </a:prstGeom>
        </p:spPr>
        <p:txBody>
          <a:bodyPr vert="horz" lIns="91440" tIns="45720" rIns="91440" bIns="45720" rtlCol="0" anchor="b"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89657F8F-3E11-71F9-7FFF-CC65C6CB1280}"/>
              </a:ext>
            </a:extLst>
          </p:cNvPr>
          <p:cNvSpPr>
            <a:spLocks noGrp="1"/>
          </p:cNvSpPr>
          <p:nvPr>
            <p:ph type="body" idx="1"/>
          </p:nvPr>
        </p:nvSpPr>
        <p:spPr>
          <a:xfrm>
            <a:off x="494607" y="1596767"/>
            <a:ext cx="10934954" cy="4788281"/>
          </a:xfrm>
          <a:prstGeom prst="rect">
            <a:avLst/>
          </a:prstGeom>
        </p:spPr>
        <p:txBody>
          <a:bodyPr vert="horz" lIns="91440" tIns="45720" rIns="91440" bIns="45720" rtlCol="0">
            <a:norm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583839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Lst>
  <p:txStyles>
    <p:titleStyle>
      <a:lvl1pPr marL="0" marR="0" indent="0" algn="l" defTabSz="1108344" rtl="0" eaLnBrk="1" fontAlgn="auto" latinLnBrk="0" hangingPunct="1">
        <a:lnSpc>
          <a:spcPts val="4200"/>
        </a:lnSpc>
        <a:spcBef>
          <a:spcPct val="0"/>
        </a:spcBef>
        <a:spcAft>
          <a:spcPts val="0"/>
        </a:spcAft>
        <a:buClrTx/>
        <a:buSzTx/>
        <a:buFontTx/>
        <a:buNone/>
        <a:tabLst/>
        <a:defRPr sz="3900" b="0" i="0" kern="1200">
          <a:solidFill>
            <a:srgbClr val="0075C9"/>
          </a:solidFill>
          <a:latin typeface="Barlow Medium" pitchFamily="2" charset="77"/>
          <a:ea typeface="+mj-ea"/>
          <a:cs typeface="+mj-cs"/>
        </a:defRPr>
      </a:lvl1pPr>
    </p:titleStyle>
    <p:bodyStyle>
      <a:lvl1pPr marL="0" indent="0" algn="l" defTabSz="1108344" rtl="0" eaLnBrk="1" latinLnBrk="0" hangingPunct="1">
        <a:lnSpc>
          <a:spcPts val="3200"/>
        </a:lnSpc>
        <a:spcBef>
          <a:spcPts val="600"/>
        </a:spcBef>
        <a:spcAft>
          <a:spcPts val="600"/>
        </a:spcAft>
        <a:buFont typeface="Arial" panose="020B0604020202020204" pitchFamily="34" charset="0"/>
        <a:buNone/>
        <a:defRPr sz="2800" b="0" i="0" kern="1200">
          <a:solidFill>
            <a:schemeClr val="tx1"/>
          </a:solidFill>
          <a:latin typeface="Barlow" pitchFamily="2" charset="77"/>
          <a:ea typeface="+mn-ea"/>
          <a:cs typeface="+mn-cs"/>
        </a:defRPr>
      </a:lvl1pPr>
      <a:lvl2pPr marL="277086" indent="-182880" algn="l" defTabSz="1108344" rtl="0" eaLnBrk="1" latinLnBrk="0" hangingPunct="1">
        <a:lnSpc>
          <a:spcPts val="3200"/>
        </a:lnSpc>
        <a:spcBef>
          <a:spcPts val="600"/>
        </a:spcBef>
        <a:spcAft>
          <a:spcPts val="600"/>
        </a:spcAft>
        <a:buFont typeface="Arial" panose="020B0604020202020204" pitchFamily="34" charset="0"/>
        <a:buChar char="•"/>
        <a:defRPr sz="2800" b="0" i="0" kern="1200">
          <a:solidFill>
            <a:schemeClr val="tx1"/>
          </a:solidFill>
          <a:latin typeface="Barlow" pitchFamily="2" charset="77"/>
          <a:ea typeface="+mn-ea"/>
          <a:cs typeface="+mn-cs"/>
        </a:defRPr>
      </a:lvl2pPr>
      <a:lvl3pPr marL="421171" indent="-133001" algn="l" defTabSz="1108344" rtl="0" eaLnBrk="1" latinLnBrk="0" hangingPunct="1">
        <a:lnSpc>
          <a:spcPts val="2800"/>
        </a:lnSpc>
        <a:spcBef>
          <a:spcPts val="600"/>
        </a:spcBef>
        <a:spcAft>
          <a:spcPts val="600"/>
        </a:spcAft>
        <a:buFont typeface="Arial" panose="020B0604020202020204" pitchFamily="34" charset="0"/>
        <a:buChar char="•"/>
        <a:defRPr sz="2400" b="0" i="0" kern="1200">
          <a:solidFill>
            <a:schemeClr val="tx1"/>
          </a:solidFill>
          <a:latin typeface="Barlow Light" pitchFamily="2" charset="77"/>
          <a:ea typeface="+mn-ea"/>
          <a:cs typeface="+mn-cs"/>
        </a:defRPr>
      </a:lvl3pPr>
      <a:lvl4pPr marL="554172"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4pPr>
      <a:lvl5pPr marL="698257"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5pPr>
      <a:lvl6pPr marL="3047947"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6pPr>
      <a:lvl7pPr marL="3602119"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7pPr>
      <a:lvl8pPr marL="4156291"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8pPr>
      <a:lvl9pPr marL="4710463"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9pPr>
    </p:bodyStyle>
    <p:otherStyle>
      <a:defPPr>
        <a:defRPr lang="en-US"/>
      </a:defPPr>
      <a:lvl1pPr marL="0" algn="l" defTabSz="1108344" rtl="0" eaLnBrk="1" latinLnBrk="0" hangingPunct="1">
        <a:defRPr sz="2182" kern="1200">
          <a:solidFill>
            <a:schemeClr val="tx1"/>
          </a:solidFill>
          <a:latin typeface="+mn-lt"/>
          <a:ea typeface="+mn-ea"/>
          <a:cs typeface="+mn-cs"/>
        </a:defRPr>
      </a:lvl1pPr>
      <a:lvl2pPr marL="554172" algn="l" defTabSz="1108344" rtl="0" eaLnBrk="1" latinLnBrk="0" hangingPunct="1">
        <a:defRPr sz="2182" kern="1200">
          <a:solidFill>
            <a:schemeClr val="tx1"/>
          </a:solidFill>
          <a:latin typeface="+mn-lt"/>
          <a:ea typeface="+mn-ea"/>
          <a:cs typeface="+mn-cs"/>
        </a:defRPr>
      </a:lvl2pPr>
      <a:lvl3pPr marL="1108344" algn="l" defTabSz="1108344" rtl="0" eaLnBrk="1" latinLnBrk="0" hangingPunct="1">
        <a:defRPr sz="2182" kern="1200">
          <a:solidFill>
            <a:schemeClr val="tx1"/>
          </a:solidFill>
          <a:latin typeface="+mn-lt"/>
          <a:ea typeface="+mn-ea"/>
          <a:cs typeface="+mn-cs"/>
        </a:defRPr>
      </a:lvl3pPr>
      <a:lvl4pPr marL="1662516" algn="l" defTabSz="1108344" rtl="0" eaLnBrk="1" latinLnBrk="0" hangingPunct="1">
        <a:defRPr sz="2182" kern="1200">
          <a:solidFill>
            <a:schemeClr val="tx1"/>
          </a:solidFill>
          <a:latin typeface="+mn-lt"/>
          <a:ea typeface="+mn-ea"/>
          <a:cs typeface="+mn-cs"/>
        </a:defRPr>
      </a:lvl4pPr>
      <a:lvl5pPr marL="2216688" algn="l" defTabSz="1108344" rtl="0" eaLnBrk="1" latinLnBrk="0" hangingPunct="1">
        <a:defRPr sz="2182" kern="1200">
          <a:solidFill>
            <a:schemeClr val="tx1"/>
          </a:solidFill>
          <a:latin typeface="+mn-lt"/>
          <a:ea typeface="+mn-ea"/>
          <a:cs typeface="+mn-cs"/>
        </a:defRPr>
      </a:lvl5pPr>
      <a:lvl6pPr marL="2770861" algn="l" defTabSz="1108344" rtl="0" eaLnBrk="1" latinLnBrk="0" hangingPunct="1">
        <a:defRPr sz="2182" kern="1200">
          <a:solidFill>
            <a:schemeClr val="tx1"/>
          </a:solidFill>
          <a:latin typeface="+mn-lt"/>
          <a:ea typeface="+mn-ea"/>
          <a:cs typeface="+mn-cs"/>
        </a:defRPr>
      </a:lvl6pPr>
      <a:lvl7pPr marL="3325033" algn="l" defTabSz="1108344" rtl="0" eaLnBrk="1" latinLnBrk="0" hangingPunct="1">
        <a:defRPr sz="2182" kern="1200">
          <a:solidFill>
            <a:schemeClr val="tx1"/>
          </a:solidFill>
          <a:latin typeface="+mn-lt"/>
          <a:ea typeface="+mn-ea"/>
          <a:cs typeface="+mn-cs"/>
        </a:defRPr>
      </a:lvl7pPr>
      <a:lvl8pPr marL="3879205" algn="l" defTabSz="1108344" rtl="0" eaLnBrk="1" latinLnBrk="0" hangingPunct="1">
        <a:defRPr sz="2182" kern="1200">
          <a:solidFill>
            <a:schemeClr val="tx1"/>
          </a:solidFill>
          <a:latin typeface="+mn-lt"/>
          <a:ea typeface="+mn-ea"/>
          <a:cs typeface="+mn-cs"/>
        </a:defRPr>
      </a:lvl8pPr>
      <a:lvl9pPr marL="4433377" algn="l" defTabSz="1108344" rtl="0" eaLnBrk="1" latinLnBrk="0" hangingPunct="1">
        <a:defRPr sz="218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472BFC-9440-13DF-8D84-F4F68B822C5D}"/>
              </a:ext>
            </a:extLst>
          </p:cNvPr>
          <p:cNvSpPr>
            <a:spLocks noGrp="1"/>
          </p:cNvSpPr>
          <p:nvPr>
            <p:ph type="title"/>
          </p:nvPr>
        </p:nvSpPr>
        <p:spPr>
          <a:xfrm>
            <a:off x="494610" y="114300"/>
            <a:ext cx="10522152" cy="1202949"/>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9657F8F-3E11-71F9-7FFF-CC65C6CB1280}"/>
              </a:ext>
            </a:extLst>
          </p:cNvPr>
          <p:cNvSpPr>
            <a:spLocks noGrp="1"/>
          </p:cNvSpPr>
          <p:nvPr>
            <p:ph type="body" idx="1"/>
          </p:nvPr>
        </p:nvSpPr>
        <p:spPr>
          <a:xfrm>
            <a:off x="494607" y="1596767"/>
            <a:ext cx="10934954" cy="4788281"/>
          </a:xfrm>
          <a:prstGeom prst="rect">
            <a:avLst/>
          </a:prstGeom>
        </p:spPr>
        <p:txBody>
          <a:bodyPr vert="horz" lIns="91440" tIns="45720" rIns="91440" bIns="45720" rtlCol="0">
            <a:norm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4736737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marL="0" marR="0" indent="0" algn="l" defTabSz="1108344" rtl="0" eaLnBrk="1" fontAlgn="auto" latinLnBrk="0" hangingPunct="1">
        <a:lnSpc>
          <a:spcPts val="4200"/>
        </a:lnSpc>
        <a:spcBef>
          <a:spcPct val="0"/>
        </a:spcBef>
        <a:spcAft>
          <a:spcPts val="0"/>
        </a:spcAft>
        <a:buClrTx/>
        <a:buSzTx/>
        <a:buFontTx/>
        <a:buNone/>
        <a:tabLst/>
        <a:defRPr sz="3900" b="0" i="0" kern="1200">
          <a:solidFill>
            <a:srgbClr val="0075C9"/>
          </a:solidFill>
          <a:latin typeface="Barlow Medium" pitchFamily="2" charset="77"/>
          <a:ea typeface="+mj-ea"/>
          <a:cs typeface="+mj-cs"/>
        </a:defRPr>
      </a:lvl1pPr>
    </p:titleStyle>
    <p:bodyStyle>
      <a:lvl1pPr marL="0" indent="0" algn="l" defTabSz="1108344" rtl="0" eaLnBrk="1" latinLnBrk="0" hangingPunct="1">
        <a:lnSpc>
          <a:spcPts val="3200"/>
        </a:lnSpc>
        <a:spcBef>
          <a:spcPts val="600"/>
        </a:spcBef>
        <a:spcAft>
          <a:spcPts val="600"/>
        </a:spcAft>
        <a:buFont typeface="Arial" panose="020B0604020202020204" pitchFamily="34" charset="0"/>
        <a:buNone/>
        <a:defRPr sz="2800" b="0" i="0" kern="1200">
          <a:solidFill>
            <a:schemeClr val="tx1"/>
          </a:solidFill>
          <a:latin typeface="Barlow" pitchFamily="2" charset="77"/>
          <a:ea typeface="+mn-ea"/>
          <a:cs typeface="+mn-cs"/>
        </a:defRPr>
      </a:lvl1pPr>
      <a:lvl2pPr marL="277086" indent="-182880" algn="l" defTabSz="1108344" rtl="0" eaLnBrk="1" latinLnBrk="0" hangingPunct="1">
        <a:lnSpc>
          <a:spcPts val="3200"/>
        </a:lnSpc>
        <a:spcBef>
          <a:spcPts val="600"/>
        </a:spcBef>
        <a:spcAft>
          <a:spcPts val="600"/>
        </a:spcAft>
        <a:buFont typeface="Arial" panose="020B0604020202020204" pitchFamily="34" charset="0"/>
        <a:buChar char="•"/>
        <a:defRPr sz="2800" b="0" i="0" kern="1200">
          <a:solidFill>
            <a:schemeClr val="tx1"/>
          </a:solidFill>
          <a:latin typeface="Barlow" pitchFamily="2" charset="77"/>
          <a:ea typeface="+mn-ea"/>
          <a:cs typeface="+mn-cs"/>
        </a:defRPr>
      </a:lvl2pPr>
      <a:lvl3pPr marL="421171" indent="-133001" algn="l" defTabSz="1108344" rtl="0" eaLnBrk="1" latinLnBrk="0" hangingPunct="1">
        <a:lnSpc>
          <a:spcPts val="2800"/>
        </a:lnSpc>
        <a:spcBef>
          <a:spcPts val="600"/>
        </a:spcBef>
        <a:spcAft>
          <a:spcPts val="600"/>
        </a:spcAft>
        <a:buFont typeface="Arial" panose="020B0604020202020204" pitchFamily="34" charset="0"/>
        <a:buChar char="•"/>
        <a:defRPr sz="2400" b="0" i="0" kern="1200">
          <a:solidFill>
            <a:schemeClr val="tx1"/>
          </a:solidFill>
          <a:latin typeface="Barlow Light" pitchFamily="2" charset="77"/>
          <a:ea typeface="+mn-ea"/>
          <a:cs typeface="+mn-cs"/>
        </a:defRPr>
      </a:lvl3pPr>
      <a:lvl4pPr marL="554172"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4pPr>
      <a:lvl5pPr marL="698257" indent="-133001" algn="l" defTabSz="1108344" rtl="0" eaLnBrk="1" latinLnBrk="0" hangingPunct="1">
        <a:lnSpc>
          <a:spcPts val="2100"/>
        </a:lnSpc>
        <a:spcBef>
          <a:spcPts val="300"/>
        </a:spcBef>
        <a:spcAft>
          <a:spcPts val="600"/>
        </a:spcAft>
        <a:buFont typeface="Arial" panose="020B0604020202020204" pitchFamily="34" charset="0"/>
        <a:buChar char="•"/>
        <a:defRPr sz="1800" b="0" i="0" kern="1200">
          <a:solidFill>
            <a:schemeClr val="tx1"/>
          </a:solidFill>
          <a:latin typeface="Barlow Light" pitchFamily="2" charset="77"/>
          <a:ea typeface="+mn-ea"/>
          <a:cs typeface="+mn-cs"/>
        </a:defRPr>
      </a:lvl5pPr>
      <a:lvl6pPr marL="3047947"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6pPr>
      <a:lvl7pPr marL="3602119"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7pPr>
      <a:lvl8pPr marL="4156291"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8pPr>
      <a:lvl9pPr marL="4710463" indent="-277086" algn="l" defTabSz="1108344" rtl="0" eaLnBrk="1" latinLnBrk="0" hangingPunct="1">
        <a:lnSpc>
          <a:spcPct val="90000"/>
        </a:lnSpc>
        <a:spcBef>
          <a:spcPts val="606"/>
        </a:spcBef>
        <a:buFont typeface="Arial" panose="020B0604020202020204" pitchFamily="34" charset="0"/>
        <a:buChar char="•"/>
        <a:defRPr sz="2182" kern="1200">
          <a:solidFill>
            <a:schemeClr val="tx1"/>
          </a:solidFill>
          <a:latin typeface="+mn-lt"/>
          <a:ea typeface="+mn-ea"/>
          <a:cs typeface="+mn-cs"/>
        </a:defRPr>
      </a:lvl9pPr>
    </p:bodyStyle>
    <p:otherStyle>
      <a:defPPr>
        <a:defRPr lang="en-US"/>
      </a:defPPr>
      <a:lvl1pPr marL="0" algn="l" defTabSz="1108344" rtl="0" eaLnBrk="1" latinLnBrk="0" hangingPunct="1">
        <a:defRPr sz="2182" kern="1200">
          <a:solidFill>
            <a:schemeClr val="tx1"/>
          </a:solidFill>
          <a:latin typeface="+mn-lt"/>
          <a:ea typeface="+mn-ea"/>
          <a:cs typeface="+mn-cs"/>
        </a:defRPr>
      </a:lvl1pPr>
      <a:lvl2pPr marL="554172" algn="l" defTabSz="1108344" rtl="0" eaLnBrk="1" latinLnBrk="0" hangingPunct="1">
        <a:defRPr sz="2182" kern="1200">
          <a:solidFill>
            <a:schemeClr val="tx1"/>
          </a:solidFill>
          <a:latin typeface="+mn-lt"/>
          <a:ea typeface="+mn-ea"/>
          <a:cs typeface="+mn-cs"/>
        </a:defRPr>
      </a:lvl2pPr>
      <a:lvl3pPr marL="1108344" algn="l" defTabSz="1108344" rtl="0" eaLnBrk="1" latinLnBrk="0" hangingPunct="1">
        <a:defRPr sz="2182" kern="1200">
          <a:solidFill>
            <a:schemeClr val="tx1"/>
          </a:solidFill>
          <a:latin typeface="+mn-lt"/>
          <a:ea typeface="+mn-ea"/>
          <a:cs typeface="+mn-cs"/>
        </a:defRPr>
      </a:lvl3pPr>
      <a:lvl4pPr marL="1662516" algn="l" defTabSz="1108344" rtl="0" eaLnBrk="1" latinLnBrk="0" hangingPunct="1">
        <a:defRPr sz="2182" kern="1200">
          <a:solidFill>
            <a:schemeClr val="tx1"/>
          </a:solidFill>
          <a:latin typeface="+mn-lt"/>
          <a:ea typeface="+mn-ea"/>
          <a:cs typeface="+mn-cs"/>
        </a:defRPr>
      </a:lvl4pPr>
      <a:lvl5pPr marL="2216688" algn="l" defTabSz="1108344" rtl="0" eaLnBrk="1" latinLnBrk="0" hangingPunct="1">
        <a:defRPr sz="2182" kern="1200">
          <a:solidFill>
            <a:schemeClr val="tx1"/>
          </a:solidFill>
          <a:latin typeface="+mn-lt"/>
          <a:ea typeface="+mn-ea"/>
          <a:cs typeface="+mn-cs"/>
        </a:defRPr>
      </a:lvl5pPr>
      <a:lvl6pPr marL="2770861" algn="l" defTabSz="1108344" rtl="0" eaLnBrk="1" latinLnBrk="0" hangingPunct="1">
        <a:defRPr sz="2182" kern="1200">
          <a:solidFill>
            <a:schemeClr val="tx1"/>
          </a:solidFill>
          <a:latin typeface="+mn-lt"/>
          <a:ea typeface="+mn-ea"/>
          <a:cs typeface="+mn-cs"/>
        </a:defRPr>
      </a:lvl6pPr>
      <a:lvl7pPr marL="3325033" algn="l" defTabSz="1108344" rtl="0" eaLnBrk="1" latinLnBrk="0" hangingPunct="1">
        <a:defRPr sz="2182" kern="1200">
          <a:solidFill>
            <a:schemeClr val="tx1"/>
          </a:solidFill>
          <a:latin typeface="+mn-lt"/>
          <a:ea typeface="+mn-ea"/>
          <a:cs typeface="+mn-cs"/>
        </a:defRPr>
      </a:lvl7pPr>
      <a:lvl8pPr marL="3879205" algn="l" defTabSz="1108344" rtl="0" eaLnBrk="1" latinLnBrk="0" hangingPunct="1">
        <a:defRPr sz="2182" kern="1200">
          <a:solidFill>
            <a:schemeClr val="tx1"/>
          </a:solidFill>
          <a:latin typeface="+mn-lt"/>
          <a:ea typeface="+mn-ea"/>
          <a:cs typeface="+mn-cs"/>
        </a:defRPr>
      </a:lvl8pPr>
      <a:lvl9pPr marL="4433377" algn="l" defTabSz="1108344" rtl="0" eaLnBrk="1" latinLnBrk="0" hangingPunct="1">
        <a:defRPr sz="2182"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
        <p:cNvGrpSpPr/>
        <p:nvPr/>
      </p:nvGrpSpPr>
      <p:grpSpPr>
        <a:xfrm>
          <a:off x="0" y="0"/>
          <a:ext cx="0" cy="0"/>
          <a:chOff x="0" y="0"/>
          <a:chExt cx="0" cy="0"/>
        </a:xfrm>
      </p:grpSpPr>
      <p:sp>
        <p:nvSpPr>
          <p:cNvPr id="162" name="Google Shape;162;p36"/>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3" name="Google Shape;163;p36"/>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4" name="Google Shape;164;p36"/>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9pPr>
          </a:lstStyle>
          <a:p>
            <a:endParaRPr/>
          </a:p>
        </p:txBody>
      </p:sp>
      <p:sp>
        <p:nvSpPr>
          <p:cNvPr id="165" name="Google Shape;165;p36"/>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9pPr>
          </a:lstStyle>
          <a:p>
            <a:endParaRPr/>
          </a:p>
        </p:txBody>
      </p:sp>
      <p:sp>
        <p:nvSpPr>
          <p:cNvPr id="166" name="Google Shape;166;p3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pic>
        <p:nvPicPr>
          <p:cNvPr id="167" name="Google Shape;167;p36"/>
          <p:cNvPicPr preferRelativeResize="0"/>
          <p:nvPr/>
        </p:nvPicPr>
        <p:blipFill rotWithShape="1">
          <a:blip r:embed="rId11">
            <a:alphaModFix/>
          </a:blip>
          <a:srcRect/>
          <a:stretch/>
        </p:blipFill>
        <p:spPr>
          <a:xfrm>
            <a:off x="11576400" y="6124375"/>
            <a:ext cx="533400" cy="597091"/>
          </a:xfrm>
          <a:prstGeom prst="rect">
            <a:avLst/>
          </a:prstGeom>
          <a:noFill/>
          <a:ln>
            <a:noFill/>
          </a:ln>
        </p:spPr>
      </p:pic>
    </p:spTree>
    <p:extLst>
      <p:ext uri="{BB962C8B-B14F-4D97-AF65-F5344CB8AC3E}">
        <p14:creationId xmlns:p14="http://schemas.microsoft.com/office/powerpoint/2010/main" val="3420045793"/>
      </p:ext>
    </p:extLst>
  </p:cSld>
  <p:clrMap bg1="lt1" tx1="dk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5.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5.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46.xml"/><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5.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57.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3.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20.xml"/><Relationship Id="rId5" Type="http://schemas.openxmlformats.org/officeDocument/2006/relationships/image" Target="../media/image55.png"/><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8" Type="http://schemas.openxmlformats.org/officeDocument/2006/relationships/hyperlink" Target="https://www.immunizationmanagers.org/page/Policytoolkit" TargetMode="External"/><Relationship Id="rId3" Type="http://schemas.openxmlformats.org/officeDocument/2006/relationships/hyperlink" Target="https://cdc.sharepoint.com/:w:/r/teams/NCIRDIISSBRoutineDataSub/Shared%20Documents/Communications/Drafts/Legal%20Agreements%20for%20COVID-19%20and%20317%20VFC%20CoAg.docx?d=wd437cac3245e41f5a74d322bb6b5973a&amp;csf=1&amp;web=1&amp;e=7hAmEI" TargetMode="External"/><Relationship Id="rId7" Type="http://schemas.openxmlformats.org/officeDocument/2006/relationships/hyperlink" Target="https://repository.immregistries.org/resource/from-complexity-to-clarity-the-role-of-cds-in-immunizations-one-sheet/" TargetMode="External"/><Relationship Id="rId2" Type="http://schemas.openxmlformats.org/officeDocument/2006/relationships/notesSlide" Target="../notesSlides/notesSlide39.xml"/><Relationship Id="rId1" Type="http://schemas.openxmlformats.org/officeDocument/2006/relationships/slideLayout" Target="../slideLayouts/slideLayout28.xml"/><Relationship Id="rId6" Type="http://schemas.openxmlformats.org/officeDocument/2006/relationships/hyperlink" Target="https://repository.immregistries.org/resource/public-health-iis-interjurisdictional-memorandum-of-understanding-mou/" TargetMode="External"/><Relationship Id="rId5" Type="http://schemas.openxmlformats.org/officeDocument/2006/relationships/hyperlink" Target="https://repository.immregistries.org/resource/aira-confidentiality-and-privacy-considerations-for-iis/" TargetMode="External"/><Relationship Id="rId4" Type="http://schemas.openxmlformats.org/officeDocument/2006/relationships/hyperlink" Target="https://cdcpartners.sharepoint.com/sites/NCIRD/PAP/IIS/Forms/AllItems.aspx?isAscending=false&amp;ACSTrackingID=USCDC_2019-DM97741&amp;ACSTrackingLabel=IIS%20Information%20Brief%20%E2%80%93%201/20/2023&amp;deliveryName=USCDC_2019-DM97741&amp;id=/sites/NCIRD/PAP/IIS/IZ%20Gateway/IZG%20Legal%20Agreement/IIS-IIS%20Legal%20Agreements&amp;sortField=Modified&amp;viewid=d731a867-8044-4f38-81fe-f7110166a251" TargetMode="External"/><Relationship Id="rId9" Type="http://schemas.openxmlformats.org/officeDocument/2006/relationships/hyperlink" Target="https://phii.org/what-we-do/iis-hub/iis-operations/business-process-analysi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https://www.immunize.org/official-guidance/state-policies/state-vaccine-recommendation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64"/>
          <p:cNvPicPr preferRelativeResize="0"/>
          <p:nvPr/>
        </p:nvPicPr>
        <p:blipFill rotWithShape="1">
          <a:blip r:embed="rId3">
            <a:alphaModFix/>
          </a:blip>
          <a:srcRect/>
          <a:stretch/>
        </p:blipFill>
        <p:spPr>
          <a:xfrm>
            <a:off x="1" y="3049"/>
            <a:ext cx="12197427" cy="6854951"/>
          </a:xfrm>
          <a:prstGeom prst="rect">
            <a:avLst/>
          </a:prstGeom>
          <a:noFill/>
          <a:ln>
            <a:noFill/>
          </a:ln>
        </p:spPr>
      </p:pic>
      <p:sp>
        <p:nvSpPr>
          <p:cNvPr id="309" name="Google Shape;309;p64"/>
          <p:cNvSpPr/>
          <p:nvPr/>
        </p:nvSpPr>
        <p:spPr>
          <a:xfrm rot="10800000" flipH="1">
            <a:off x="838200" y="3481557"/>
            <a:ext cx="9066800" cy="756400"/>
          </a:xfrm>
          <a:prstGeom prst="round1Rect">
            <a:avLst>
              <a:gd name="adj" fmla="val 50000"/>
            </a:avLst>
          </a:prstGeom>
          <a:solidFill>
            <a:srgbClr val="0075C9"/>
          </a:solidFill>
          <a:ln>
            <a:noFill/>
          </a:ln>
        </p:spPr>
        <p:txBody>
          <a:bodyPr spcFirstLastPara="1" wrap="square" lIns="91433" tIns="45700" rIns="91433"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prstClr val="white"/>
              </a:solidFill>
              <a:effectLst/>
              <a:uLnTx/>
              <a:uFillTx/>
              <a:latin typeface="Calibri"/>
              <a:ea typeface="Calibri"/>
              <a:cs typeface="Calibri"/>
              <a:sym typeface="Calibri"/>
            </a:endParaRPr>
          </a:p>
        </p:txBody>
      </p:sp>
      <p:pic>
        <p:nvPicPr>
          <p:cNvPr id="310" name="Google Shape;310;p64"/>
          <p:cNvPicPr preferRelativeResize="0"/>
          <p:nvPr/>
        </p:nvPicPr>
        <p:blipFill rotWithShape="1">
          <a:blip r:embed="rId4">
            <a:alphaModFix/>
          </a:blip>
          <a:srcRect/>
          <a:stretch/>
        </p:blipFill>
        <p:spPr>
          <a:xfrm>
            <a:off x="3464559" y="5183132"/>
            <a:ext cx="5076615" cy="1776075"/>
          </a:xfrm>
          <a:prstGeom prst="rect">
            <a:avLst/>
          </a:prstGeom>
          <a:noFill/>
          <a:ln>
            <a:noFill/>
          </a:ln>
        </p:spPr>
      </p:pic>
      <p:sp>
        <p:nvSpPr>
          <p:cNvPr id="311" name="Google Shape;311;p64"/>
          <p:cNvSpPr txBox="1">
            <a:spLocks noGrp="1"/>
          </p:cNvSpPr>
          <p:nvPr>
            <p:ph type="ctrTitle"/>
          </p:nvPr>
        </p:nvSpPr>
        <p:spPr>
          <a:xfrm>
            <a:off x="865848" y="928155"/>
            <a:ext cx="9435200" cy="2387600"/>
          </a:xfrm>
          <a:prstGeom prst="rect">
            <a:avLst/>
          </a:prstGeom>
          <a:noFill/>
          <a:ln>
            <a:noFill/>
          </a:ln>
        </p:spPr>
        <p:txBody>
          <a:bodyPr spcFirstLastPara="1" wrap="square" lIns="91433" tIns="45700" rIns="91433" bIns="45700" anchor="b" anchorCtr="0">
            <a:normAutofit/>
          </a:bodyPr>
          <a:lstStyle/>
          <a:p>
            <a:r>
              <a:rPr lang="en" dirty="0">
                <a:solidFill>
                  <a:srgbClr val="005E85"/>
                </a:solidFill>
              </a:rPr>
              <a:t>Laws, Policies and Procedures</a:t>
            </a:r>
            <a:endParaRPr dirty="0">
              <a:solidFill>
                <a:srgbClr val="005E85"/>
              </a:solidFill>
            </a:endParaRPr>
          </a:p>
        </p:txBody>
      </p:sp>
      <p:sp>
        <p:nvSpPr>
          <p:cNvPr id="312" name="Google Shape;312;p64"/>
          <p:cNvSpPr txBox="1">
            <a:spLocks noGrp="1"/>
          </p:cNvSpPr>
          <p:nvPr>
            <p:ph type="subTitle" idx="1"/>
          </p:nvPr>
        </p:nvSpPr>
        <p:spPr>
          <a:xfrm>
            <a:off x="890124" y="3481332"/>
            <a:ext cx="8780000" cy="756400"/>
          </a:xfrm>
          <a:prstGeom prst="rect">
            <a:avLst/>
          </a:prstGeom>
          <a:noFill/>
          <a:ln>
            <a:noFill/>
          </a:ln>
        </p:spPr>
        <p:txBody>
          <a:bodyPr spcFirstLastPara="1" wrap="square" lIns="91433" tIns="45700" rIns="91433" bIns="45700" anchor="ctr" anchorCtr="0">
            <a:normAutofit/>
          </a:bodyPr>
          <a:lstStyle/>
          <a:p>
            <a:pPr marL="0" indent="0"/>
            <a:r>
              <a:rPr lang="en" dirty="0">
                <a:solidFill>
                  <a:schemeClr val="lt1"/>
                </a:solidFill>
              </a:rPr>
              <a:t>Supporting Your IIS Operations</a:t>
            </a:r>
            <a:endParaRPr dirty="0">
              <a:solidFill>
                <a:schemeClr val="lt1"/>
              </a:solidFill>
            </a:endParaRPr>
          </a:p>
        </p:txBody>
      </p:sp>
      <p:sp>
        <p:nvSpPr>
          <p:cNvPr id="313" name="Google Shape;313;p64"/>
          <p:cNvSpPr txBox="1"/>
          <p:nvPr/>
        </p:nvSpPr>
        <p:spPr>
          <a:xfrm>
            <a:off x="865847" y="4403765"/>
            <a:ext cx="4665200" cy="365200"/>
          </a:xfrm>
          <a:prstGeom prst="rect">
            <a:avLst/>
          </a:prstGeom>
          <a:noFill/>
          <a:ln>
            <a:noFill/>
          </a:ln>
        </p:spPr>
        <p:txBody>
          <a:bodyPr spcFirstLastPara="1" wrap="square" lIns="91433" tIns="45700" rIns="91433" bIns="457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r>
              <a:rPr kumimoji="0" lang="en" sz="1733" b="0" i="0" u="none" strike="noStrike" kern="1200" cap="none" spc="0" normalizeH="0" baseline="0" noProof="0">
                <a:ln>
                  <a:noFill/>
                </a:ln>
                <a:solidFill>
                  <a:prstClr val="black"/>
                </a:solidFill>
                <a:effectLst/>
                <a:uLnTx/>
                <a:uFillTx/>
                <a:latin typeface="Barlow Medium"/>
                <a:ea typeface="Barlow Medium"/>
                <a:cs typeface="Barlow Medium"/>
                <a:sym typeface="Barlow Medium"/>
              </a:rPr>
              <a:t>Beth Cox</a:t>
            </a:r>
            <a:endParaRPr kumimoji="0" sz="1733" b="0" i="0" u="none" strike="noStrike" kern="1200" cap="none" spc="0" normalizeH="0" baseline="0" noProof="0">
              <a:ln>
                <a:noFill/>
              </a:ln>
              <a:solidFill>
                <a:prstClr val="black"/>
              </a:solidFill>
              <a:effectLst/>
              <a:uLnTx/>
              <a:uFillTx/>
              <a:latin typeface="Barlow Medium"/>
              <a:ea typeface="Barlow Medium"/>
              <a:cs typeface="Barlow Medium"/>
              <a:sym typeface="Barlow Medium"/>
            </a:endParaRPr>
          </a:p>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r>
              <a:rPr kumimoji="0" lang="en" sz="1733" b="0" i="0" u="none" strike="noStrike" kern="1200" cap="none" spc="0" normalizeH="0" baseline="0" noProof="0">
                <a:ln>
                  <a:noFill/>
                </a:ln>
                <a:solidFill>
                  <a:prstClr val="black"/>
                </a:solidFill>
                <a:effectLst/>
                <a:uLnTx/>
                <a:uFillTx/>
                <a:latin typeface="Barlow Medium"/>
                <a:ea typeface="Barlow Medium"/>
                <a:cs typeface="Barlow Medium"/>
                <a:sym typeface="Barlow Medium"/>
              </a:rPr>
              <a:t>Mary Beth Kurilo</a:t>
            </a:r>
            <a:endParaRPr kumimoji="0" sz="1733" b="0" i="0" u="none" strike="noStrike" kern="1200" cap="none" spc="0" normalizeH="0" baseline="0" noProof="0">
              <a:ln>
                <a:noFill/>
              </a:ln>
              <a:solidFill>
                <a:prstClr val="black"/>
              </a:solidFill>
              <a:effectLst/>
              <a:uLnTx/>
              <a:uFillTx/>
              <a:latin typeface="Barlow Medium"/>
              <a:ea typeface="Barlow Medium"/>
              <a:cs typeface="Barlow Medium"/>
              <a:sym typeface="Barlow Medium"/>
            </a:endParaRPr>
          </a:p>
        </p:txBody>
      </p:sp>
      <p:pic>
        <p:nvPicPr>
          <p:cNvPr id="314" name="Google Shape;314;p64" title="AIRA logo.png"/>
          <p:cNvPicPr preferRelativeResize="0"/>
          <p:nvPr/>
        </p:nvPicPr>
        <p:blipFill rotWithShape="1">
          <a:blip r:embed="rId5">
            <a:alphaModFix/>
          </a:blip>
          <a:srcRect/>
          <a:stretch/>
        </p:blipFill>
        <p:spPr>
          <a:xfrm>
            <a:off x="8883842" y="5457160"/>
            <a:ext cx="3028951" cy="1114425"/>
          </a:xfrm>
          <a:prstGeom prst="rect">
            <a:avLst/>
          </a:prstGeom>
          <a:noFill/>
          <a:ln>
            <a:noFill/>
          </a:ln>
        </p:spPr>
      </p:pic>
      <p:pic>
        <p:nvPicPr>
          <p:cNvPr id="315" name="Google Shape;315;p64" title="CDC.png"/>
          <p:cNvPicPr preferRelativeResize="0"/>
          <p:nvPr/>
        </p:nvPicPr>
        <p:blipFill rotWithShape="1">
          <a:blip r:embed="rId6">
            <a:alphaModFix/>
          </a:blip>
          <a:srcRect/>
          <a:stretch/>
        </p:blipFill>
        <p:spPr>
          <a:xfrm>
            <a:off x="969772" y="5349592"/>
            <a:ext cx="1646451" cy="123997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73"/>
          <p:cNvSpPr txBox="1">
            <a:spLocks noGrp="1"/>
          </p:cNvSpPr>
          <p:nvPr>
            <p:ph type="title"/>
          </p:nvPr>
        </p:nvSpPr>
        <p:spPr>
          <a:xfrm>
            <a:off x="608249" y="202225"/>
            <a:ext cx="9422000" cy="992000"/>
          </a:xfrm>
          <a:prstGeom prst="rect">
            <a:avLst/>
          </a:prstGeom>
          <a:noFill/>
          <a:ln>
            <a:noFill/>
          </a:ln>
        </p:spPr>
        <p:txBody>
          <a:bodyPr spcFirstLastPara="1" wrap="square" lIns="121900" tIns="60933" rIns="121900" bIns="60933" anchor="b" anchorCtr="0">
            <a:normAutofit fontScale="90000"/>
          </a:bodyPr>
          <a:lstStyle/>
          <a:p>
            <a:pPr>
              <a:buClr>
                <a:schemeClr val="dk1"/>
              </a:buClr>
              <a:buSzPts val="1222"/>
            </a:pPr>
            <a:r>
              <a:rPr lang="en" dirty="0">
                <a:solidFill>
                  <a:srgbClr val="1E5DB2"/>
                </a:solidFill>
                <a:latin typeface="Barlow Medium" panose="00000600000000000000" pitchFamily="2" charset="0"/>
              </a:rPr>
              <a:t>Our Current Environment</a:t>
            </a:r>
            <a:endParaRPr dirty="0">
              <a:solidFill>
                <a:srgbClr val="1E5DB2"/>
              </a:solidFill>
              <a:latin typeface="Barlow Medium" panose="00000600000000000000" pitchFamily="2" charset="0"/>
            </a:endParaRPr>
          </a:p>
        </p:txBody>
      </p:sp>
      <p:sp>
        <p:nvSpPr>
          <p:cNvPr id="415" name="Google Shape;415;p73"/>
          <p:cNvSpPr txBox="1">
            <a:spLocks noGrp="1"/>
          </p:cNvSpPr>
          <p:nvPr>
            <p:ph type="body" idx="1"/>
          </p:nvPr>
        </p:nvSpPr>
        <p:spPr>
          <a:xfrm>
            <a:off x="608249" y="1388963"/>
            <a:ext cx="9666800" cy="4788400"/>
          </a:xfrm>
          <a:prstGeom prst="rect">
            <a:avLst/>
          </a:prstGeom>
          <a:noFill/>
          <a:ln>
            <a:noFill/>
          </a:ln>
        </p:spPr>
        <p:txBody>
          <a:bodyPr spcFirstLastPara="1" wrap="square" lIns="121900" tIns="60933" rIns="121900" bIns="60933" anchor="t" anchorCtr="0">
            <a:normAutofit fontScale="92500"/>
          </a:bodyPr>
          <a:lstStyle/>
          <a:p>
            <a:pPr marL="0" indent="0"/>
            <a:r>
              <a:rPr lang="en" dirty="0"/>
              <a:t>Given changing federal perspectives, it is essential to establish strong state-level leadership and policy structure:</a:t>
            </a:r>
          </a:p>
          <a:p>
            <a:pPr marL="457200" indent="-457200">
              <a:buSzPct val="100000"/>
              <a:buFont typeface="Arial" panose="020B0604020202020204" pitchFamily="34" charset="0"/>
              <a:buChar char="•"/>
            </a:pPr>
            <a:r>
              <a:rPr lang="en" dirty="0"/>
              <a:t>Establish/strengthen your relationship with your State Health Officer/Health Commissioner, legal contacts (Attorney General/Assistant AG), Immunization Coalitions, IIS Advisory Bodies</a:t>
            </a:r>
          </a:p>
          <a:p>
            <a:pPr marL="457200" indent="-457200">
              <a:buSzPct val="100000"/>
              <a:buFont typeface="Arial" panose="020B0604020202020204" pitchFamily="34" charset="0"/>
              <a:buChar char="•"/>
            </a:pPr>
            <a:r>
              <a:rPr lang="en" dirty="0"/>
              <a:t>How much do they know/understand about your program and the broad value it brings? </a:t>
            </a:r>
          </a:p>
          <a:p>
            <a:pPr marL="457200" indent="-457200">
              <a:buSzPct val="100000"/>
              <a:buFont typeface="Arial" panose="020B0604020202020204" pitchFamily="34" charset="0"/>
              <a:buChar char="•"/>
            </a:pPr>
            <a:r>
              <a:rPr lang="en" dirty="0"/>
              <a:t>How can you deepen these relationships, directly or indirectly? </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74"/>
          <p:cNvPicPr preferRelativeResize="0"/>
          <p:nvPr/>
        </p:nvPicPr>
        <p:blipFill rotWithShape="1">
          <a:blip r:embed="rId3">
            <a:alphaModFix/>
          </a:blip>
          <a:srcRect/>
          <a:stretch/>
        </p:blipFill>
        <p:spPr>
          <a:xfrm>
            <a:off x="0" y="0"/>
            <a:ext cx="10334000" cy="6858000"/>
          </a:xfrm>
          <a:prstGeom prst="rect">
            <a:avLst/>
          </a:prstGeom>
          <a:noFill/>
          <a:ln>
            <a:noFill/>
          </a:ln>
        </p:spPr>
      </p:pic>
      <p:pic>
        <p:nvPicPr>
          <p:cNvPr id="421" name="Google Shape;421;p74"/>
          <p:cNvPicPr preferRelativeResize="0"/>
          <p:nvPr/>
        </p:nvPicPr>
        <p:blipFill rotWithShape="1">
          <a:blip r:embed="rId4">
            <a:alphaModFix/>
          </a:blip>
          <a:srcRect t="79746"/>
          <a:stretch/>
        </p:blipFill>
        <p:spPr>
          <a:xfrm>
            <a:off x="0" y="5469039"/>
            <a:ext cx="12192000" cy="1388963"/>
          </a:xfrm>
          <a:prstGeom prst="rect">
            <a:avLst/>
          </a:prstGeom>
          <a:noFill/>
          <a:ln>
            <a:noFill/>
          </a:ln>
        </p:spPr>
      </p:pic>
      <p:sp>
        <p:nvSpPr>
          <p:cNvPr id="422" name="Google Shape;422;p74"/>
          <p:cNvSpPr txBox="1">
            <a:spLocks noGrp="1"/>
          </p:cNvSpPr>
          <p:nvPr>
            <p:ph type="title"/>
          </p:nvPr>
        </p:nvSpPr>
        <p:spPr>
          <a:xfrm>
            <a:off x="1343600" y="2196500"/>
            <a:ext cx="6424000" cy="1574000"/>
          </a:xfrm>
          <a:prstGeom prst="rect">
            <a:avLst/>
          </a:prstGeom>
          <a:noFill/>
          <a:ln>
            <a:noFill/>
          </a:ln>
        </p:spPr>
        <p:txBody>
          <a:bodyPr spcFirstLastPara="1" wrap="square" lIns="91433" tIns="45700" rIns="91433" bIns="45700" anchor="b" anchorCtr="0">
            <a:noAutofit/>
          </a:bodyPr>
          <a:lstStyle/>
          <a:p>
            <a:pPr>
              <a:lnSpc>
                <a:spcPct val="91666"/>
              </a:lnSpc>
              <a:buClr>
                <a:schemeClr val="dk1"/>
              </a:buClr>
              <a:buSzPts val="1000"/>
            </a:pPr>
            <a:r>
              <a:rPr lang="en" sz="4533"/>
              <a:t>Federal Level Policies/Laws</a:t>
            </a:r>
            <a:endParaRPr sz="4533"/>
          </a:p>
        </p:txBody>
      </p:sp>
      <p:pic>
        <p:nvPicPr>
          <p:cNvPr id="423" name="Google Shape;423;p74"/>
          <p:cNvPicPr preferRelativeResize="0"/>
          <p:nvPr/>
        </p:nvPicPr>
        <p:blipFill rotWithShape="1">
          <a:blip r:embed="rId5">
            <a:alphaModFix/>
          </a:blip>
          <a:srcRect/>
          <a:stretch/>
        </p:blipFill>
        <p:spPr>
          <a:xfrm>
            <a:off x="11143872" y="202224"/>
            <a:ext cx="789331" cy="776389"/>
          </a:xfrm>
          <a:prstGeom prst="rect">
            <a:avLst/>
          </a:prstGeom>
          <a:noFill/>
          <a:ln>
            <a:noFill/>
          </a:ln>
        </p:spPr>
      </p:pic>
      <p:pic>
        <p:nvPicPr>
          <p:cNvPr id="424" name="Google Shape;424;p74"/>
          <p:cNvPicPr preferRelativeResize="0">
            <a:picLocks noGrp="1"/>
          </p:cNvPicPr>
          <p:nvPr>
            <p:ph type="pic" idx="2"/>
          </p:nvPr>
        </p:nvPicPr>
        <p:blipFill rotWithShape="1">
          <a:blip r:embed="rId6">
            <a:alphaModFix/>
          </a:blip>
          <a:srcRect/>
          <a:stretch/>
        </p:blipFill>
        <p:spPr>
          <a:xfrm>
            <a:off x="8180847" y="1124758"/>
            <a:ext cx="3752349" cy="41981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75"/>
          <p:cNvSpPr txBox="1">
            <a:spLocks noGrp="1"/>
          </p:cNvSpPr>
          <p:nvPr>
            <p:ph type="title"/>
          </p:nvPr>
        </p:nvSpPr>
        <p:spPr>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a:solidFill>
                  <a:srgbClr val="1E5DB2"/>
                </a:solidFill>
              </a:rPr>
              <a:t>Federal Laws Especially Relevant to IIS</a:t>
            </a:r>
            <a:endParaRPr>
              <a:solidFill>
                <a:srgbClr val="1E5DB2"/>
              </a:solidFill>
            </a:endParaRPr>
          </a:p>
        </p:txBody>
      </p:sp>
      <p:sp>
        <p:nvSpPr>
          <p:cNvPr id="430" name="Google Shape;430;p75"/>
          <p:cNvSpPr txBox="1">
            <a:spLocks noGrp="1"/>
          </p:cNvSpPr>
          <p:nvPr>
            <p:ph idx="1"/>
          </p:nvPr>
        </p:nvSpPr>
        <p:spPr>
          <a:xfrm>
            <a:off x="608248" y="1388962"/>
            <a:ext cx="9666967" cy="5303668"/>
          </a:xfrm>
          <a:prstGeom prst="rect">
            <a:avLst/>
          </a:prstGeom>
          <a:noFill/>
          <a:ln>
            <a:noFill/>
          </a:ln>
        </p:spPr>
        <p:txBody>
          <a:bodyPr spcFirstLastPara="1" wrap="square" lIns="91433" tIns="45700" rIns="91433" bIns="45700" anchor="t" anchorCtr="0">
            <a:noAutofit/>
          </a:bodyPr>
          <a:lstStyle/>
          <a:p>
            <a:pPr marL="0" indent="0">
              <a:lnSpc>
                <a:spcPct val="100000"/>
              </a:lnSpc>
              <a:spcBef>
                <a:spcPts val="1333"/>
              </a:spcBef>
              <a:spcAft>
                <a:spcPts val="0"/>
              </a:spcAft>
              <a:buClr>
                <a:srgbClr val="2E5F7D"/>
              </a:buClr>
            </a:pPr>
            <a:r>
              <a:rPr lang="en" sz="2000" b="1" dirty="0">
                <a:solidFill>
                  <a:srgbClr val="2E5F7D"/>
                </a:solidFill>
              </a:rPr>
              <a:t>Health Insurance Portability and Accountability Act (HIPAA)</a:t>
            </a:r>
          </a:p>
          <a:p>
            <a:pPr marL="342900" indent="-342900">
              <a:lnSpc>
                <a:spcPct val="100000"/>
              </a:lnSpc>
              <a:spcBef>
                <a:spcPts val="1333"/>
              </a:spcBef>
              <a:spcAft>
                <a:spcPts val="0"/>
              </a:spcAft>
              <a:buFont typeface="Arial" panose="020B0604020202020204" pitchFamily="34" charset="0"/>
              <a:buChar char="•"/>
            </a:pPr>
            <a:r>
              <a:rPr lang="en" sz="2000" dirty="0"/>
              <a:t>Are you a covered entity? A hybrid?</a:t>
            </a:r>
            <a:endParaRPr sz="2000" dirty="0"/>
          </a:p>
          <a:p>
            <a:pPr marL="0" indent="0">
              <a:lnSpc>
                <a:spcPct val="100000"/>
              </a:lnSpc>
              <a:spcBef>
                <a:spcPts val="1333"/>
              </a:spcBef>
              <a:spcAft>
                <a:spcPts val="0"/>
              </a:spcAft>
              <a:buClr>
                <a:srgbClr val="2E5F7D"/>
              </a:buClr>
            </a:pPr>
            <a:r>
              <a:rPr lang="en" sz="2000" b="1" dirty="0">
                <a:solidFill>
                  <a:srgbClr val="2E5F7D"/>
                </a:solidFill>
              </a:rPr>
              <a:t>Family Educational Rights and Privacy Act (FERPA)</a:t>
            </a:r>
          </a:p>
          <a:p>
            <a:pPr marL="342900" indent="-342900">
              <a:lnSpc>
                <a:spcPct val="100000"/>
              </a:lnSpc>
              <a:spcBef>
                <a:spcPts val="1333"/>
              </a:spcBef>
              <a:spcAft>
                <a:spcPts val="0"/>
              </a:spcAft>
              <a:buFont typeface="Arial" panose="020B0604020202020204" pitchFamily="34" charset="0"/>
              <a:buChar char="•"/>
            </a:pPr>
            <a:r>
              <a:rPr lang="en" sz="2000" dirty="0"/>
              <a:t>Protects the privacy of student education records but indirectly affects data exchange between schools/IIS</a:t>
            </a:r>
            <a:endParaRPr sz="2000" dirty="0"/>
          </a:p>
          <a:p>
            <a:pPr marL="0" indent="0">
              <a:lnSpc>
                <a:spcPct val="100000"/>
              </a:lnSpc>
              <a:spcBef>
                <a:spcPts val="1333"/>
              </a:spcBef>
              <a:spcAft>
                <a:spcPts val="0"/>
              </a:spcAft>
              <a:buClr>
                <a:srgbClr val="2E5F7D"/>
              </a:buClr>
            </a:pPr>
            <a:r>
              <a:rPr lang="en" sz="2000" b="1" dirty="0">
                <a:solidFill>
                  <a:srgbClr val="2E5F7D"/>
                </a:solidFill>
              </a:rPr>
              <a:t>21st Century Cures Act</a:t>
            </a:r>
            <a:endParaRPr lang="en-US" sz="2000" b="1" dirty="0">
              <a:solidFill>
                <a:srgbClr val="2E5F7D"/>
              </a:solidFill>
            </a:endParaRPr>
          </a:p>
          <a:p>
            <a:pPr marL="342900" indent="-342900">
              <a:lnSpc>
                <a:spcPct val="100000"/>
              </a:lnSpc>
              <a:spcBef>
                <a:spcPts val="1333"/>
              </a:spcBef>
              <a:spcAft>
                <a:spcPts val="0"/>
              </a:spcAft>
              <a:buFont typeface="Arial" panose="020B0604020202020204" pitchFamily="34" charset="0"/>
              <a:buChar char="•"/>
            </a:pPr>
            <a:r>
              <a:rPr lang="en" sz="2000" dirty="0"/>
              <a:t>H</a:t>
            </a:r>
            <a:r>
              <a:rPr lang="en-US" sz="2000" dirty="0" err="1"/>
              <a:t>ealth</a:t>
            </a:r>
            <a:r>
              <a:rPr lang="en-US" sz="2000" dirty="0"/>
              <a:t> information reform, includes provisions around TEFCA (Trusted Exchange Framework and Common Agreement)</a:t>
            </a:r>
          </a:p>
          <a:p>
            <a:pPr marL="0" indent="0">
              <a:lnSpc>
                <a:spcPct val="100000"/>
              </a:lnSpc>
              <a:spcBef>
                <a:spcPts val="1333"/>
              </a:spcBef>
              <a:spcAft>
                <a:spcPts val="0"/>
              </a:spcAft>
            </a:pPr>
            <a:r>
              <a:rPr lang="en" sz="2000" b="1" dirty="0">
                <a:solidFill>
                  <a:srgbClr val="2E5F7D"/>
                </a:solidFill>
              </a:rPr>
              <a:t>One Big Beautiful Bill Act (OBBB)</a:t>
            </a:r>
          </a:p>
          <a:p>
            <a:pPr marL="342900" indent="-342900">
              <a:lnSpc>
                <a:spcPct val="100000"/>
              </a:lnSpc>
              <a:spcBef>
                <a:spcPts val="1333"/>
              </a:spcBef>
              <a:spcAft>
                <a:spcPts val="0"/>
              </a:spcAft>
              <a:buFont typeface="Arial" panose="020B0604020202020204" pitchFamily="34" charset="0"/>
              <a:buChar char="•"/>
            </a:pPr>
            <a:r>
              <a:rPr lang="en" sz="2000" dirty="0"/>
              <a:t>Modifying Medicaid eligibility</a:t>
            </a:r>
            <a:endParaRPr sz="2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76"/>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779"/>
            </a:pPr>
            <a:r>
              <a:rPr lang="en">
                <a:solidFill>
                  <a:srgbClr val="1E5DB2"/>
                </a:solidFill>
              </a:rPr>
              <a:t>The National Picture</a:t>
            </a:r>
            <a:endParaRPr>
              <a:solidFill>
                <a:srgbClr val="1E5DB2"/>
              </a:solidFill>
            </a:endParaRPr>
          </a:p>
        </p:txBody>
      </p:sp>
      <p:sp>
        <p:nvSpPr>
          <p:cNvPr id="436" name="Google Shape;436;p76"/>
          <p:cNvSpPr txBox="1">
            <a:spLocks noGrp="1"/>
          </p:cNvSpPr>
          <p:nvPr>
            <p:ph idx="1"/>
          </p:nvPr>
        </p:nvSpPr>
        <p:spPr>
          <a:prstGeom prst="rect">
            <a:avLst/>
          </a:prstGeom>
          <a:noFill/>
          <a:ln>
            <a:noFill/>
          </a:ln>
        </p:spPr>
        <p:txBody>
          <a:bodyPr spcFirstLastPara="1" wrap="square" lIns="121900" tIns="121900" rIns="121900" bIns="121900" anchor="t" anchorCtr="0">
            <a:noAutofit/>
          </a:bodyPr>
          <a:lstStyle/>
          <a:p>
            <a:pPr marL="457200" indent="-457200">
              <a:lnSpc>
                <a:spcPct val="100000"/>
              </a:lnSpc>
              <a:spcBef>
                <a:spcPts val="1333"/>
              </a:spcBef>
              <a:buSzPts val="1900"/>
              <a:buFont typeface="Arial" panose="020B0604020202020204" pitchFamily="34" charset="0"/>
              <a:buChar char="•"/>
            </a:pPr>
            <a:r>
              <a:rPr lang="en" sz="2533" dirty="0"/>
              <a:t>Since public health law largely and constitutionally originates at the state level, statutes and policies vary across the U.S., and there are few national policy frameworks</a:t>
            </a:r>
            <a:endParaRPr sz="2533" dirty="0"/>
          </a:p>
          <a:p>
            <a:pPr indent="-477083">
              <a:lnSpc>
                <a:spcPct val="100000"/>
              </a:lnSpc>
              <a:spcBef>
                <a:spcPts val="1333"/>
              </a:spcBef>
              <a:buSzPts val="1900"/>
              <a:buChar char="•"/>
            </a:pPr>
            <a:r>
              <a:rPr lang="en" sz="2533" dirty="0"/>
              <a:t>In 2020, the </a:t>
            </a:r>
            <a:r>
              <a:rPr lang="en" sz="2533" b="1" dirty="0">
                <a:solidFill>
                  <a:schemeClr val="accent1"/>
                </a:solidFill>
              </a:rPr>
              <a:t>COVID-19</a:t>
            </a:r>
            <a:r>
              <a:rPr lang="en" sz="2533" dirty="0"/>
              <a:t> pandemic tested our country’s ability to balance federal authority, state and local autonomy, and individual rights in responding to the threats of the pandemic</a:t>
            </a:r>
            <a:endParaRPr sz="2533" dirty="0"/>
          </a:p>
          <a:p>
            <a:pPr lvl="1" indent="-477083">
              <a:lnSpc>
                <a:spcPct val="100000"/>
              </a:lnSpc>
              <a:spcBef>
                <a:spcPts val="0"/>
              </a:spcBef>
              <a:buSzPts val="1900"/>
            </a:pPr>
            <a:r>
              <a:rPr lang="en" sz="2533" dirty="0"/>
              <a:t>We continue to see an increase in law and policy changes as we debate the role of public health in disease control and prevention</a:t>
            </a:r>
            <a:endParaRPr sz="2533" dirty="0">
              <a:highlight>
                <a:schemeClr val="lt1"/>
              </a:highligh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77"/>
          <p:cNvSpPr txBox="1">
            <a:spLocks noGrp="1"/>
          </p:cNvSpPr>
          <p:nvPr>
            <p:ph type="title"/>
          </p:nvPr>
        </p:nvSpPr>
        <p:spPr>
          <a:prstGeom prst="rect">
            <a:avLst/>
          </a:prstGeom>
          <a:noFill/>
          <a:ln>
            <a:noFill/>
          </a:ln>
        </p:spPr>
        <p:txBody>
          <a:bodyPr spcFirstLastPara="1" wrap="square" lIns="91433" tIns="45700" rIns="91433" bIns="45700" anchor="ctr" anchorCtr="0">
            <a:normAutofit/>
          </a:bodyPr>
          <a:lstStyle/>
          <a:p>
            <a:pPr>
              <a:lnSpc>
                <a:spcPct val="103448"/>
              </a:lnSpc>
              <a:buSzPts val="2900"/>
            </a:pPr>
            <a:r>
              <a:rPr lang="en">
                <a:solidFill>
                  <a:srgbClr val="1E5DB2"/>
                </a:solidFill>
              </a:rPr>
              <a:t>The National Picture, Continued</a:t>
            </a:r>
            <a:endParaRPr>
              <a:solidFill>
                <a:srgbClr val="1E5DB2"/>
              </a:solidFill>
            </a:endParaRPr>
          </a:p>
        </p:txBody>
      </p:sp>
      <p:sp>
        <p:nvSpPr>
          <p:cNvPr id="443" name="Google Shape;443;p77"/>
          <p:cNvSpPr txBox="1">
            <a:spLocks noGrp="1"/>
          </p:cNvSpPr>
          <p:nvPr>
            <p:ph idx="1"/>
          </p:nvPr>
        </p:nvSpPr>
        <p:spPr>
          <a:prstGeom prst="rect">
            <a:avLst/>
          </a:prstGeom>
          <a:noFill/>
          <a:ln>
            <a:noFill/>
          </a:ln>
        </p:spPr>
        <p:txBody>
          <a:bodyPr spcFirstLastPara="1" wrap="square" lIns="91433" tIns="45700" rIns="91433" bIns="45700" anchor="t" anchorCtr="0">
            <a:normAutofit/>
          </a:bodyPr>
          <a:lstStyle/>
          <a:p>
            <a:pPr marL="0" indent="0">
              <a:spcBef>
                <a:spcPts val="1067"/>
              </a:spcBef>
            </a:pPr>
            <a:r>
              <a:rPr lang="en" dirty="0"/>
              <a:t>Actions from the Executive Branch have affected how IIS are using federal funds</a:t>
            </a:r>
          </a:p>
          <a:p>
            <a:pPr marL="457200" indent="-457200">
              <a:spcBef>
                <a:spcPts val="1067"/>
              </a:spcBef>
              <a:buFont typeface="Arial" panose="020B0604020202020204" pitchFamily="34" charset="0"/>
              <a:buChar char="•"/>
            </a:pPr>
            <a:r>
              <a:rPr lang="en" dirty="0"/>
              <a:t>Changes to diversity, equity and inclusion (DEI) language and practices</a:t>
            </a:r>
          </a:p>
          <a:p>
            <a:pPr marL="457200" indent="-457200">
              <a:spcBef>
                <a:spcPts val="1067"/>
              </a:spcBef>
              <a:buFont typeface="Arial" panose="020B0604020202020204" pitchFamily="34" charset="0"/>
              <a:buChar char="•"/>
            </a:pPr>
            <a:r>
              <a:rPr lang="en" dirty="0"/>
              <a:t>Changes to federal advisory boards</a:t>
            </a:r>
          </a:p>
          <a:p>
            <a:pPr marL="457200" indent="-457200">
              <a:spcBef>
                <a:spcPts val="1067"/>
              </a:spcBef>
              <a:buFont typeface="Arial" panose="020B0604020202020204" pitchFamily="34" charset="0"/>
              <a:buChar char="•"/>
            </a:pPr>
            <a:r>
              <a:rPr lang="en" dirty="0"/>
              <a:t>Changes to vaccine schedules</a:t>
            </a:r>
          </a:p>
          <a:p>
            <a:pPr marL="457200" indent="-457200">
              <a:spcBef>
                <a:spcPts val="1067"/>
              </a:spcBef>
              <a:buFont typeface="Arial" panose="020B0604020202020204" pitchFamily="34" charset="0"/>
              <a:buChar char="•"/>
            </a:pPr>
            <a:r>
              <a:rPr lang="en" dirty="0"/>
              <a:t>Changes to vaccine funding? </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8" name="Google Shape;448;p78"/>
          <p:cNvPicPr preferRelativeResize="0"/>
          <p:nvPr/>
        </p:nvPicPr>
        <p:blipFill rotWithShape="1">
          <a:blip r:embed="rId3">
            <a:alphaModFix/>
          </a:blip>
          <a:srcRect/>
          <a:stretch/>
        </p:blipFill>
        <p:spPr>
          <a:xfrm>
            <a:off x="0" y="0"/>
            <a:ext cx="10334000" cy="6858000"/>
          </a:xfrm>
          <a:prstGeom prst="rect">
            <a:avLst/>
          </a:prstGeom>
          <a:noFill/>
          <a:ln>
            <a:noFill/>
          </a:ln>
        </p:spPr>
      </p:pic>
      <p:pic>
        <p:nvPicPr>
          <p:cNvPr id="449" name="Google Shape;449;p78"/>
          <p:cNvPicPr preferRelativeResize="0"/>
          <p:nvPr/>
        </p:nvPicPr>
        <p:blipFill rotWithShape="1">
          <a:blip r:embed="rId4">
            <a:alphaModFix/>
          </a:blip>
          <a:srcRect t="79746"/>
          <a:stretch/>
        </p:blipFill>
        <p:spPr>
          <a:xfrm>
            <a:off x="0" y="5469039"/>
            <a:ext cx="12192000" cy="1388963"/>
          </a:xfrm>
          <a:prstGeom prst="rect">
            <a:avLst/>
          </a:prstGeom>
          <a:noFill/>
          <a:ln>
            <a:noFill/>
          </a:ln>
        </p:spPr>
      </p:pic>
      <p:sp>
        <p:nvSpPr>
          <p:cNvPr id="450" name="Google Shape;450;p78"/>
          <p:cNvSpPr txBox="1">
            <a:spLocks noGrp="1"/>
          </p:cNvSpPr>
          <p:nvPr>
            <p:ph type="title"/>
          </p:nvPr>
        </p:nvSpPr>
        <p:spPr>
          <a:xfrm>
            <a:off x="1343600" y="2196500"/>
            <a:ext cx="6424000" cy="1574000"/>
          </a:xfrm>
          <a:prstGeom prst="rect">
            <a:avLst/>
          </a:prstGeom>
          <a:noFill/>
          <a:ln>
            <a:noFill/>
          </a:ln>
        </p:spPr>
        <p:txBody>
          <a:bodyPr spcFirstLastPara="1" wrap="square" lIns="91433" tIns="45700" rIns="91433" bIns="45700" anchor="b" anchorCtr="0">
            <a:noAutofit/>
          </a:bodyPr>
          <a:lstStyle/>
          <a:p>
            <a:pPr>
              <a:lnSpc>
                <a:spcPct val="91666"/>
              </a:lnSpc>
              <a:buClr>
                <a:schemeClr val="dk1"/>
              </a:buClr>
              <a:buSzPts val="1000"/>
            </a:pPr>
            <a:r>
              <a:rPr lang="en" sz="4533" dirty="0"/>
              <a:t>State Level Policies/Laws</a:t>
            </a:r>
            <a:endParaRPr sz="4533" dirty="0"/>
          </a:p>
        </p:txBody>
      </p:sp>
      <p:pic>
        <p:nvPicPr>
          <p:cNvPr id="451" name="Google Shape;451;p78"/>
          <p:cNvPicPr preferRelativeResize="0"/>
          <p:nvPr/>
        </p:nvPicPr>
        <p:blipFill rotWithShape="1">
          <a:blip r:embed="rId5">
            <a:alphaModFix/>
          </a:blip>
          <a:srcRect/>
          <a:stretch/>
        </p:blipFill>
        <p:spPr>
          <a:xfrm>
            <a:off x="11143872" y="202224"/>
            <a:ext cx="789331" cy="776389"/>
          </a:xfrm>
          <a:prstGeom prst="rect">
            <a:avLst/>
          </a:prstGeom>
          <a:noFill/>
          <a:ln>
            <a:noFill/>
          </a:ln>
        </p:spPr>
      </p:pic>
      <p:pic>
        <p:nvPicPr>
          <p:cNvPr id="452" name="Google Shape;452;p78"/>
          <p:cNvPicPr preferRelativeResize="0">
            <a:picLocks noGrp="1"/>
          </p:cNvPicPr>
          <p:nvPr>
            <p:ph type="pic" idx="2"/>
          </p:nvPr>
        </p:nvPicPr>
        <p:blipFill rotWithShape="1">
          <a:blip r:embed="rId6">
            <a:alphaModFix/>
          </a:blip>
          <a:srcRect/>
          <a:stretch/>
        </p:blipFill>
        <p:spPr>
          <a:xfrm>
            <a:off x="8180847" y="1124758"/>
            <a:ext cx="3752349" cy="41981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79"/>
          <p:cNvSpPr txBox="1">
            <a:spLocks noGrp="1"/>
          </p:cNvSpPr>
          <p:nvPr>
            <p:ph type="title"/>
          </p:nvPr>
        </p:nvSpPr>
        <p:spPr>
          <a:xfrm>
            <a:off x="608249" y="202225"/>
            <a:ext cx="9422000" cy="992000"/>
          </a:xfrm>
          <a:prstGeom prst="rect">
            <a:avLst/>
          </a:prstGeom>
          <a:noFill/>
          <a:ln>
            <a:noFill/>
          </a:ln>
        </p:spPr>
        <p:txBody>
          <a:bodyPr spcFirstLastPara="1" vert="horz" wrap="square" lIns="121900" tIns="121900" rIns="121900" bIns="121900" rtlCol="0" anchor="t" anchorCtr="0">
            <a:normAutofit/>
          </a:bodyPr>
          <a:lstStyle/>
          <a:p>
            <a:pPr>
              <a:lnSpc>
                <a:spcPct val="106666"/>
              </a:lnSpc>
              <a:spcBef>
                <a:spcPts val="800"/>
              </a:spcBef>
              <a:buClr>
                <a:srgbClr val="0075C9"/>
              </a:buClr>
              <a:buSzPts val="3300"/>
            </a:pPr>
            <a:r>
              <a:rPr lang="en">
                <a:solidFill>
                  <a:srgbClr val="1E5DB2"/>
                </a:solidFill>
              </a:rPr>
              <a:t>Jurisdictional Laws Relevant to IIS</a:t>
            </a:r>
            <a:endParaRPr>
              <a:solidFill>
                <a:srgbClr val="1E5DB2"/>
              </a:solidFill>
              <a:highlight>
                <a:srgbClr val="FFFF00"/>
              </a:highlight>
            </a:endParaRPr>
          </a:p>
        </p:txBody>
      </p:sp>
      <p:sp>
        <p:nvSpPr>
          <p:cNvPr id="458" name="Google Shape;458;p79"/>
          <p:cNvSpPr txBox="1">
            <a:spLocks noGrp="1"/>
          </p:cNvSpPr>
          <p:nvPr>
            <p:ph type="body" idx="1"/>
          </p:nvPr>
        </p:nvSpPr>
        <p:spPr>
          <a:xfrm>
            <a:off x="608233" y="1185767"/>
            <a:ext cx="10659842" cy="5434108"/>
          </a:xfrm>
          <a:prstGeom prst="rect">
            <a:avLst/>
          </a:prstGeom>
          <a:noFill/>
          <a:ln>
            <a:noFill/>
          </a:ln>
        </p:spPr>
        <p:txBody>
          <a:bodyPr spcFirstLastPara="1" vert="horz" wrap="square" lIns="121900" tIns="121900" rIns="121900" bIns="121900" rtlCol="0" anchor="t" anchorCtr="0">
            <a:noAutofit/>
          </a:bodyPr>
          <a:lstStyle/>
          <a:p>
            <a:pPr marL="457189" indent="-372524">
              <a:lnSpc>
                <a:spcPct val="100000"/>
              </a:lnSpc>
              <a:spcBef>
                <a:spcPts val="1333"/>
              </a:spcBef>
              <a:spcAft>
                <a:spcPts val="0"/>
              </a:spcAft>
              <a:buClr>
                <a:schemeClr val="dk1"/>
              </a:buClr>
              <a:buSzPts val="1800"/>
              <a:buChar char="•"/>
            </a:pPr>
            <a:r>
              <a:rPr lang="en" sz="2200" dirty="0"/>
              <a:t>IIS enabling legislation (or your statute may be silent)</a:t>
            </a:r>
            <a:endParaRPr sz="2200" dirty="0"/>
          </a:p>
          <a:p>
            <a:pPr marL="457189" indent="-372524">
              <a:lnSpc>
                <a:spcPct val="100000"/>
              </a:lnSpc>
              <a:spcBef>
                <a:spcPts val="1333"/>
              </a:spcBef>
              <a:spcAft>
                <a:spcPts val="0"/>
              </a:spcAft>
              <a:buClr>
                <a:schemeClr val="dk1"/>
              </a:buClr>
              <a:buSzPts val="1800"/>
              <a:buChar char="•"/>
            </a:pPr>
            <a:r>
              <a:rPr lang="en" sz="2200" dirty="0"/>
              <a:t>Reporting mandates</a:t>
            </a:r>
            <a:endParaRPr sz="2200" dirty="0"/>
          </a:p>
          <a:p>
            <a:pPr marL="457189" indent="-372524">
              <a:lnSpc>
                <a:spcPct val="100000"/>
              </a:lnSpc>
              <a:spcBef>
                <a:spcPts val="1333"/>
              </a:spcBef>
              <a:spcAft>
                <a:spcPts val="0"/>
              </a:spcAft>
              <a:buClr>
                <a:schemeClr val="dk1"/>
              </a:buClr>
              <a:buSzPts val="1800"/>
              <a:buChar char="•"/>
            </a:pPr>
            <a:r>
              <a:rPr lang="en" sz="2200" dirty="0"/>
              <a:t>Individual Consent Mandates</a:t>
            </a:r>
            <a:endParaRPr sz="2200" dirty="0"/>
          </a:p>
          <a:p>
            <a:pPr marL="1219170" lvl="1" indent="-431789">
              <a:lnSpc>
                <a:spcPct val="100000"/>
              </a:lnSpc>
              <a:spcBef>
                <a:spcPts val="0"/>
              </a:spcBef>
              <a:spcAft>
                <a:spcPts val="0"/>
              </a:spcAft>
              <a:buClr>
                <a:schemeClr val="dk1"/>
              </a:buClr>
              <a:buSzPts val="1500"/>
            </a:pPr>
            <a:r>
              <a:rPr lang="en" sz="2200" dirty="0"/>
              <a:t>Mandatory Inclusion</a:t>
            </a:r>
            <a:endParaRPr sz="2200" dirty="0"/>
          </a:p>
          <a:p>
            <a:pPr marL="1219170" lvl="1" indent="-431789">
              <a:lnSpc>
                <a:spcPct val="100000"/>
              </a:lnSpc>
              <a:spcBef>
                <a:spcPts val="0"/>
              </a:spcBef>
              <a:spcAft>
                <a:spcPts val="0"/>
              </a:spcAft>
              <a:buClr>
                <a:schemeClr val="dk1"/>
              </a:buClr>
              <a:buSzPts val="1500"/>
            </a:pPr>
            <a:r>
              <a:rPr lang="en" sz="2200" dirty="0"/>
              <a:t>Implicit Consent, or “opt-out”</a:t>
            </a:r>
            <a:endParaRPr sz="2200" dirty="0"/>
          </a:p>
          <a:p>
            <a:pPr marL="1219170" lvl="1" indent="-431789">
              <a:lnSpc>
                <a:spcPct val="100000"/>
              </a:lnSpc>
              <a:spcBef>
                <a:spcPts val="0"/>
              </a:spcBef>
              <a:spcAft>
                <a:spcPts val="0"/>
              </a:spcAft>
              <a:buClr>
                <a:schemeClr val="dk1"/>
              </a:buClr>
              <a:buSzPts val="1500"/>
            </a:pPr>
            <a:r>
              <a:rPr lang="en" sz="2200" dirty="0"/>
              <a:t>Explicit Consent, or “opt-in”</a:t>
            </a:r>
            <a:endParaRPr sz="2200" dirty="0"/>
          </a:p>
          <a:p>
            <a:pPr marL="457189" indent="-372524">
              <a:lnSpc>
                <a:spcPct val="100000"/>
              </a:lnSpc>
              <a:spcBef>
                <a:spcPts val="1333"/>
              </a:spcBef>
              <a:spcAft>
                <a:spcPts val="0"/>
              </a:spcAft>
              <a:buClr>
                <a:schemeClr val="dk1"/>
              </a:buClr>
              <a:buSzPts val="1800"/>
              <a:buChar char="•"/>
            </a:pPr>
            <a:r>
              <a:rPr lang="en" sz="2200" dirty="0"/>
              <a:t>Immunization data sharing </a:t>
            </a:r>
            <a:endParaRPr sz="2200" dirty="0"/>
          </a:p>
          <a:p>
            <a:pPr marL="1219170" lvl="1" indent="-431789">
              <a:lnSpc>
                <a:spcPct val="100000"/>
              </a:lnSpc>
              <a:spcBef>
                <a:spcPts val="0"/>
              </a:spcBef>
              <a:spcAft>
                <a:spcPts val="0"/>
              </a:spcAft>
              <a:buClr>
                <a:schemeClr val="dk1"/>
              </a:buClr>
              <a:buSzPts val="1500"/>
            </a:pPr>
            <a:r>
              <a:rPr lang="en" sz="2200" dirty="0"/>
              <a:t>(with whom, what purposes, what conditions)</a:t>
            </a:r>
            <a:endParaRPr sz="2200" dirty="0"/>
          </a:p>
          <a:p>
            <a:pPr marL="457189" indent="-372524">
              <a:lnSpc>
                <a:spcPct val="100000"/>
              </a:lnSpc>
              <a:spcBef>
                <a:spcPts val="1333"/>
              </a:spcBef>
              <a:spcAft>
                <a:spcPts val="0"/>
              </a:spcAft>
              <a:buClr>
                <a:schemeClr val="dk1"/>
              </a:buClr>
              <a:buSzPts val="1800"/>
              <a:buChar char="•"/>
            </a:pPr>
            <a:r>
              <a:rPr lang="en" sz="2200" dirty="0">
                <a:highlight>
                  <a:schemeClr val="lt1"/>
                </a:highlight>
              </a:rPr>
              <a:t>Interjurisdictional exchange</a:t>
            </a:r>
            <a:endParaRPr sz="2200" dirty="0">
              <a:highlight>
                <a:schemeClr val="lt1"/>
              </a:highlight>
            </a:endParaRPr>
          </a:p>
          <a:p>
            <a:pPr marL="457189" indent="-372524">
              <a:lnSpc>
                <a:spcPct val="100000"/>
              </a:lnSpc>
              <a:spcBef>
                <a:spcPts val="1333"/>
              </a:spcBef>
              <a:spcAft>
                <a:spcPts val="0"/>
              </a:spcAft>
              <a:buClr>
                <a:schemeClr val="dk1"/>
              </a:buClr>
              <a:buSzPts val="1800"/>
              <a:buChar char="•"/>
            </a:pPr>
            <a:r>
              <a:rPr lang="en" sz="2200" dirty="0">
                <a:highlight>
                  <a:schemeClr val="lt1"/>
                </a:highlight>
              </a:rPr>
              <a:t>Federal partner-IIS exchange of data</a:t>
            </a:r>
            <a:endParaRPr sz="2200" dirty="0">
              <a:highlight>
                <a:schemeClr val="lt1"/>
              </a:highlight>
            </a:endParaRPr>
          </a:p>
          <a:p>
            <a:pPr marL="457189" indent="-372524">
              <a:lnSpc>
                <a:spcPct val="100000"/>
              </a:lnSpc>
              <a:spcBef>
                <a:spcPts val="1333"/>
              </a:spcBef>
              <a:spcAft>
                <a:spcPts val="0"/>
              </a:spcAft>
              <a:buClr>
                <a:schemeClr val="dk1"/>
              </a:buClr>
              <a:buSzPts val="1800"/>
              <a:buChar char="•"/>
            </a:pPr>
            <a:r>
              <a:rPr lang="en" sz="2200" dirty="0">
                <a:highlight>
                  <a:schemeClr val="lt1"/>
                </a:highlight>
              </a:rPr>
              <a:t>Sharing data with CDC</a:t>
            </a:r>
            <a:endParaRPr sz="2200" dirty="0">
              <a:highlight>
                <a:schemeClr val="lt1"/>
              </a:highlight>
            </a:endParaRPr>
          </a:p>
          <a:p>
            <a:pPr marL="609585" indent="-304792">
              <a:lnSpc>
                <a:spcPct val="106666"/>
              </a:lnSpc>
              <a:spcBef>
                <a:spcPts val="800"/>
              </a:spcBef>
              <a:spcAft>
                <a:spcPts val="0"/>
              </a:spcAft>
              <a:buClr>
                <a:schemeClr val="dk1"/>
              </a:buClr>
              <a:buSzPts val="3000"/>
            </a:pPr>
            <a:endParaRPr sz="2200" dirty="0"/>
          </a:p>
        </p:txBody>
      </p:sp>
      <p:sp>
        <p:nvSpPr>
          <p:cNvPr id="459" name="Google Shape;459;p79"/>
          <p:cNvSpPr txBox="1"/>
          <p:nvPr/>
        </p:nvSpPr>
        <p:spPr>
          <a:xfrm>
            <a:off x="6469667" y="2710251"/>
            <a:ext cx="2816400" cy="843600"/>
          </a:xfrm>
          <a:prstGeom prst="rect">
            <a:avLst/>
          </a:prstGeom>
          <a:noFill/>
          <a:ln>
            <a:noFill/>
          </a:ln>
        </p:spPr>
        <p:txBody>
          <a:bodyPr spcFirstLastPara="1" wrap="square" lIns="121900" tIns="121900" rIns="121900" bIns="1219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2100"/>
              <a:buFontTx/>
              <a:buNone/>
              <a:tabLst/>
              <a:defRPr/>
            </a:pPr>
            <a:r>
              <a:rPr kumimoji="0" lang="en" sz="2200" b="1" i="0" u="none" strike="noStrike" kern="1200" cap="none" spc="0" normalizeH="0" baseline="0" noProof="0">
                <a:ln>
                  <a:noFill/>
                </a:ln>
                <a:solidFill>
                  <a:srgbClr val="2E5F7D"/>
                </a:solidFill>
                <a:effectLst/>
                <a:uLnTx/>
                <a:uFillTx/>
                <a:latin typeface="Calibri"/>
                <a:ea typeface="Calibri"/>
                <a:cs typeface="Calibri"/>
                <a:sym typeface="Calibri"/>
              </a:rPr>
              <a:t>Data In</a:t>
            </a:r>
            <a:endParaRPr kumimoji="0" sz="2200" b="1" i="0" u="none" strike="noStrike" kern="1200" cap="none" spc="0" normalizeH="0" baseline="0" noProof="0">
              <a:ln>
                <a:noFill/>
              </a:ln>
              <a:solidFill>
                <a:srgbClr val="2E5F7D"/>
              </a:solidFill>
              <a:effectLst/>
              <a:uLnTx/>
              <a:uFillTx/>
              <a:latin typeface="Calibri"/>
              <a:ea typeface="Calibri"/>
              <a:cs typeface="Calibri"/>
              <a:sym typeface="Calibri"/>
            </a:endParaRPr>
          </a:p>
        </p:txBody>
      </p:sp>
      <p:sp>
        <p:nvSpPr>
          <p:cNvPr id="460" name="Google Shape;460;p79"/>
          <p:cNvSpPr txBox="1"/>
          <p:nvPr/>
        </p:nvSpPr>
        <p:spPr>
          <a:xfrm>
            <a:off x="8474783" y="4799592"/>
            <a:ext cx="2816400" cy="843600"/>
          </a:xfrm>
          <a:prstGeom prst="rect">
            <a:avLst/>
          </a:prstGeom>
          <a:noFill/>
          <a:ln>
            <a:noFill/>
          </a:ln>
        </p:spPr>
        <p:txBody>
          <a:bodyPr spcFirstLastPara="1" wrap="square" lIns="121900" tIns="121900" rIns="121900" bIns="1219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2100"/>
              <a:buFontTx/>
              <a:buNone/>
              <a:tabLst/>
              <a:defRPr/>
            </a:pPr>
            <a:r>
              <a:rPr kumimoji="0" lang="en" sz="2200" b="1" i="0" u="none" strike="noStrike" kern="1200" cap="none" spc="0" normalizeH="0" baseline="0" noProof="0">
                <a:ln>
                  <a:noFill/>
                </a:ln>
                <a:solidFill>
                  <a:srgbClr val="2E5F7D"/>
                </a:solidFill>
                <a:effectLst/>
                <a:uLnTx/>
                <a:uFillTx/>
                <a:latin typeface="Calibri"/>
                <a:ea typeface="Calibri"/>
                <a:cs typeface="Calibri"/>
                <a:sym typeface="Calibri"/>
              </a:rPr>
              <a:t>Data Out</a:t>
            </a:r>
            <a:endParaRPr kumimoji="0" sz="2200" b="1" i="0" u="none" strike="noStrike" kern="1200" cap="none" spc="0" normalizeH="0" baseline="0" noProof="0">
              <a:ln>
                <a:noFill/>
              </a:ln>
              <a:solidFill>
                <a:srgbClr val="2E5F7D"/>
              </a:solidFill>
              <a:effectLst/>
              <a:uLnTx/>
              <a:uFillTx/>
              <a:latin typeface="Calibri"/>
              <a:ea typeface="Calibri"/>
              <a:cs typeface="Calibri"/>
              <a:sym typeface="Calibri"/>
            </a:endParaRPr>
          </a:p>
        </p:txBody>
      </p:sp>
      <p:sp>
        <p:nvSpPr>
          <p:cNvPr id="461" name="Google Shape;461;p79"/>
          <p:cNvSpPr/>
          <p:nvPr/>
        </p:nvSpPr>
        <p:spPr>
          <a:xfrm>
            <a:off x="5964867" y="2084867"/>
            <a:ext cx="416000" cy="2094400"/>
          </a:xfrm>
          <a:prstGeom prst="righ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462" name="Google Shape;462;p79"/>
          <p:cNvSpPr/>
          <p:nvPr/>
        </p:nvSpPr>
        <p:spPr>
          <a:xfrm>
            <a:off x="8005283" y="4063592"/>
            <a:ext cx="416000" cy="2315600"/>
          </a:xfrm>
          <a:prstGeom prst="righ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71" name="Google Shape;471;p80"/>
          <p:cNvSpPr txBox="1">
            <a:spLocks noGrp="1"/>
          </p:cNvSpPr>
          <p:nvPr>
            <p:ph type="title"/>
          </p:nvPr>
        </p:nvSpPr>
        <p:spPr>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rPr>
              <a:t>The Current Policy Landscape</a:t>
            </a:r>
            <a:endParaRPr dirty="0">
              <a:solidFill>
                <a:srgbClr val="1E5DB2"/>
              </a:solidFill>
            </a:endParaRPr>
          </a:p>
        </p:txBody>
      </p:sp>
      <p:pic>
        <p:nvPicPr>
          <p:cNvPr id="472" name="Google Shape;472;p80"/>
          <p:cNvPicPr preferRelativeResize="0"/>
          <p:nvPr/>
        </p:nvPicPr>
        <p:blipFill>
          <a:blip r:embed="rId3">
            <a:alphaModFix/>
          </a:blip>
          <a:stretch>
            <a:fillRect/>
          </a:stretch>
        </p:blipFill>
        <p:spPr>
          <a:xfrm>
            <a:off x="1" y="1595783"/>
            <a:ext cx="12191999" cy="36664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81"/>
          <p:cNvSpPr txBox="1">
            <a:spLocks noGrp="1"/>
          </p:cNvSpPr>
          <p:nvPr>
            <p:ph type="title"/>
          </p:nvPr>
        </p:nvSpPr>
        <p:spPr>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rPr>
              <a:t>Consent Policies</a:t>
            </a:r>
            <a:endParaRPr dirty="0">
              <a:solidFill>
                <a:srgbClr val="1E5DB2"/>
              </a:solidFill>
            </a:endParaRPr>
          </a:p>
        </p:txBody>
      </p:sp>
      <p:sp>
        <p:nvSpPr>
          <p:cNvPr id="478" name="Google Shape;478;p81"/>
          <p:cNvSpPr txBox="1">
            <a:spLocks noGrp="1"/>
          </p:cNvSpPr>
          <p:nvPr>
            <p:ph idx="1"/>
          </p:nvPr>
        </p:nvSpPr>
        <p:spPr>
          <a:xfrm>
            <a:off x="608248" y="1388962"/>
            <a:ext cx="9666967" cy="5469038"/>
          </a:xfrm>
          <a:prstGeom prst="rect">
            <a:avLst/>
          </a:prstGeom>
          <a:noFill/>
          <a:ln>
            <a:noFill/>
          </a:ln>
        </p:spPr>
        <p:txBody>
          <a:bodyPr spcFirstLastPara="1" wrap="square" lIns="91433" tIns="45700" rIns="91433" bIns="45700" anchor="t" anchorCtr="0">
            <a:noAutofit/>
          </a:bodyPr>
          <a:lstStyle/>
          <a:p>
            <a:pPr marL="0" indent="0">
              <a:lnSpc>
                <a:spcPct val="100000"/>
              </a:lnSpc>
              <a:spcBef>
                <a:spcPts val="0"/>
              </a:spcBef>
              <a:buSzPts val="1100"/>
            </a:pPr>
            <a:r>
              <a:rPr lang="en" sz="2500" dirty="0"/>
              <a:t>Consent is whether or not an individual has the right to decide if their demographic and immunization data is included in the IIS</a:t>
            </a:r>
            <a:br>
              <a:rPr lang="en" sz="2500" dirty="0"/>
            </a:br>
            <a:br>
              <a:rPr lang="en" sz="2500" dirty="0"/>
            </a:br>
            <a:r>
              <a:rPr lang="en" sz="2500" i="1" dirty="0"/>
              <a:t>Types:</a:t>
            </a:r>
            <a:endParaRPr sz="2500" i="1" dirty="0"/>
          </a:p>
          <a:p>
            <a:pPr marL="1219170" indent="-491054">
              <a:lnSpc>
                <a:spcPct val="100000"/>
              </a:lnSpc>
              <a:spcBef>
                <a:spcPts val="1333"/>
              </a:spcBef>
              <a:buSzPts val="2200"/>
              <a:buChar char="•"/>
            </a:pPr>
            <a:r>
              <a:rPr lang="en" sz="2500" dirty="0"/>
              <a:t>Mandatory inclusion, meaning that an individual is included in the IIS with no possibility to opt out</a:t>
            </a:r>
            <a:endParaRPr sz="2500" dirty="0"/>
          </a:p>
          <a:p>
            <a:pPr marL="1219170" indent="-491054">
              <a:lnSpc>
                <a:spcPct val="100000"/>
              </a:lnSpc>
              <a:spcBef>
                <a:spcPts val="1333"/>
              </a:spcBef>
              <a:buSzPts val="2200"/>
              <a:buChar char="•"/>
            </a:pPr>
            <a:r>
              <a:rPr lang="en" sz="2500" dirty="0"/>
              <a:t>Implicit consent, meaning that an individual is included in the IIS unless they choose to opt out</a:t>
            </a:r>
            <a:endParaRPr sz="2500" dirty="0"/>
          </a:p>
          <a:p>
            <a:pPr marL="1219170" indent="-491054">
              <a:lnSpc>
                <a:spcPct val="100000"/>
              </a:lnSpc>
              <a:spcBef>
                <a:spcPts val="1333"/>
              </a:spcBef>
              <a:buSzPts val="2200"/>
              <a:buChar char="•"/>
            </a:pPr>
            <a:r>
              <a:rPr lang="en" sz="2500" dirty="0"/>
              <a:t>Explicit consent, meaning that an individual must </a:t>
            </a:r>
            <a:r>
              <a:rPr lang="en" sz="2500" dirty="0">
                <a:highlight>
                  <a:schemeClr val="lt1"/>
                </a:highlight>
              </a:rPr>
              <a:t>give consent, or opt in, to be included in the IIS</a:t>
            </a:r>
            <a:endParaRPr sz="2500" dirty="0">
              <a:highlight>
                <a:schemeClr val="lt1"/>
              </a:highlight>
            </a:endParaRPr>
          </a:p>
          <a:p>
            <a:pPr marL="457189" indent="0">
              <a:lnSpc>
                <a:spcPct val="90000"/>
              </a:lnSpc>
              <a:spcBef>
                <a:spcPts val="1333"/>
              </a:spcBef>
              <a:buSzPts val="1100"/>
            </a:pPr>
            <a:endParaRPr sz="2933" dirty="0"/>
          </a:p>
          <a:p>
            <a:pPr marL="457189" indent="0">
              <a:lnSpc>
                <a:spcPct val="90000"/>
              </a:lnSpc>
              <a:spcBef>
                <a:spcPts val="1333"/>
              </a:spcBef>
            </a:pPr>
            <a:endParaRPr sz="2933"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82"/>
          <p:cNvSpPr txBox="1">
            <a:spLocks noGrp="1"/>
          </p:cNvSpPr>
          <p:nvPr>
            <p:ph type="title"/>
          </p:nvPr>
        </p:nvSpPr>
        <p:spPr>
          <a:prstGeom prst="rect">
            <a:avLst/>
          </a:prstGeom>
          <a:noFill/>
          <a:ln>
            <a:noFill/>
          </a:ln>
        </p:spPr>
        <p:txBody>
          <a:bodyPr spcFirstLastPara="1" wrap="square" lIns="91433" tIns="45700" rIns="91433" bIns="45700" anchor="ctr" anchorCtr="0">
            <a:normAutofit/>
          </a:bodyPr>
          <a:lstStyle/>
          <a:p>
            <a:pPr>
              <a:lnSpc>
                <a:spcPct val="100000"/>
              </a:lnSpc>
            </a:pPr>
            <a:r>
              <a:rPr lang="en" dirty="0">
                <a:solidFill>
                  <a:srgbClr val="1E5DB2"/>
                </a:solidFill>
              </a:rPr>
              <a:t>Reporting Policies</a:t>
            </a:r>
            <a:endParaRPr dirty="0">
              <a:solidFill>
                <a:srgbClr val="1E5DB2"/>
              </a:solidFill>
            </a:endParaRPr>
          </a:p>
        </p:txBody>
      </p:sp>
      <p:sp>
        <p:nvSpPr>
          <p:cNvPr id="484" name="Google Shape;484;p82"/>
          <p:cNvSpPr txBox="1">
            <a:spLocks noGrp="1"/>
          </p:cNvSpPr>
          <p:nvPr>
            <p:ph idx="1"/>
          </p:nvPr>
        </p:nvSpPr>
        <p:spPr>
          <a:xfrm>
            <a:off x="608248" y="1388962"/>
            <a:ext cx="8716727" cy="5402363"/>
          </a:xfrm>
          <a:prstGeom prst="rect">
            <a:avLst/>
          </a:prstGeom>
          <a:noFill/>
          <a:ln>
            <a:noFill/>
          </a:ln>
        </p:spPr>
        <p:txBody>
          <a:bodyPr spcFirstLastPara="1" wrap="square" lIns="91433" tIns="45700" rIns="91433" bIns="45700" anchor="t" anchorCtr="0">
            <a:noAutofit/>
          </a:bodyPr>
          <a:lstStyle/>
          <a:p>
            <a:pPr marL="0" indent="0">
              <a:lnSpc>
                <a:spcPct val="100000"/>
              </a:lnSpc>
              <a:spcBef>
                <a:spcPts val="0"/>
              </a:spcBef>
              <a:buNone/>
            </a:pPr>
            <a:r>
              <a:rPr lang="en" sz="2700" dirty="0"/>
              <a:t>Requirements for vaccination providers to report immunizations to the jurisdiction's IIS</a:t>
            </a:r>
            <a:br>
              <a:rPr lang="en" sz="2700" dirty="0"/>
            </a:br>
            <a:endParaRPr lang="en" sz="2700" dirty="0"/>
          </a:p>
          <a:p>
            <a:pPr marL="0" indent="0">
              <a:lnSpc>
                <a:spcPct val="100000"/>
              </a:lnSpc>
              <a:spcBef>
                <a:spcPts val="0"/>
              </a:spcBef>
              <a:buNone/>
            </a:pPr>
            <a:r>
              <a:rPr lang="en" sz="2700" i="1" dirty="0"/>
              <a:t>Types:  </a:t>
            </a:r>
          </a:p>
          <a:p>
            <a:pPr marL="457200" indent="-457200">
              <a:lnSpc>
                <a:spcPct val="150000"/>
              </a:lnSpc>
              <a:spcBef>
                <a:spcPts val="0"/>
              </a:spcBef>
              <a:buFont typeface="Arial" panose="020B0604020202020204" pitchFamily="34" charset="0"/>
              <a:buChar char="•"/>
            </a:pPr>
            <a:r>
              <a:rPr lang="en" sz="2700" dirty="0"/>
              <a:t>All providers are mandated to report to the IIS</a:t>
            </a:r>
          </a:p>
          <a:p>
            <a:pPr marL="457200" indent="-457200">
              <a:lnSpc>
                <a:spcPct val="150000"/>
              </a:lnSpc>
              <a:spcBef>
                <a:spcPts val="0"/>
              </a:spcBef>
              <a:buFont typeface="Arial" panose="020B0604020202020204" pitchFamily="34" charset="0"/>
              <a:buChar char="•"/>
            </a:pPr>
            <a:r>
              <a:rPr lang="en" sz="2700" dirty="0"/>
              <a:t>Specific providers are mandated to report to the IIS</a:t>
            </a:r>
          </a:p>
          <a:p>
            <a:pPr marL="457200" indent="-457200">
              <a:lnSpc>
                <a:spcPct val="150000"/>
              </a:lnSpc>
              <a:spcBef>
                <a:spcPts val="0"/>
              </a:spcBef>
              <a:buFont typeface="Arial" panose="020B0604020202020204" pitchFamily="34" charset="0"/>
              <a:buChar char="•"/>
            </a:pPr>
            <a:r>
              <a:rPr lang="en" sz="2700" dirty="0"/>
              <a:t>Mandatory with age requirements</a:t>
            </a:r>
          </a:p>
          <a:p>
            <a:pPr marL="457200" indent="-457200">
              <a:lnSpc>
                <a:spcPct val="150000"/>
              </a:lnSpc>
              <a:spcBef>
                <a:spcPts val="0"/>
              </a:spcBef>
              <a:buFont typeface="Arial" panose="020B0604020202020204" pitchFamily="34" charset="0"/>
              <a:buChar char="•"/>
            </a:pPr>
            <a:r>
              <a:rPr lang="en" sz="2700" dirty="0"/>
              <a:t>Specific vaccines are mandated to report to the IIS</a:t>
            </a:r>
          </a:p>
          <a:p>
            <a:pPr marL="457200" indent="-457200">
              <a:lnSpc>
                <a:spcPct val="150000"/>
              </a:lnSpc>
              <a:spcBef>
                <a:spcPts val="0"/>
              </a:spcBef>
              <a:buFont typeface="Arial" panose="020B0604020202020204" pitchFamily="34" charset="0"/>
              <a:buChar char="•"/>
            </a:pPr>
            <a:r>
              <a:rPr lang="en" sz="2700" dirty="0"/>
              <a:t>No mandatory reporting to the IIS</a:t>
            </a:r>
            <a:endParaRPr sz="2700" dirty="0"/>
          </a:p>
          <a:p>
            <a:pPr marL="0" indent="0">
              <a:spcBef>
                <a:spcPts val="1333"/>
              </a:spcBef>
              <a:buNone/>
            </a:pPr>
            <a:endParaRPr sz="2933" dirty="0"/>
          </a:p>
        </p:txBody>
      </p:sp>
      <p:pic>
        <p:nvPicPr>
          <p:cNvPr id="485" name="Google Shape;485;p82" descr="Messaging Icon (Provided by Getty Images)"/>
          <p:cNvPicPr preferRelativeResize="0"/>
          <p:nvPr/>
        </p:nvPicPr>
        <p:blipFill rotWithShape="1">
          <a:blip r:embed="rId3">
            <a:alphaModFix/>
          </a:blip>
          <a:srcRect l="8977" t="17724" r="10939" b="17943"/>
          <a:stretch/>
        </p:blipFill>
        <p:spPr>
          <a:xfrm>
            <a:off x="8738700" y="905675"/>
            <a:ext cx="3453296" cy="2773955"/>
          </a:xfrm>
          <a:prstGeom prst="rect">
            <a:avLst/>
          </a:prstGeom>
          <a:noFill/>
          <a:ln>
            <a:noFill/>
          </a:ln>
        </p:spPr>
      </p:pic>
      <p:sp>
        <p:nvSpPr>
          <p:cNvPr id="486" name="Google Shape;486;p82"/>
          <p:cNvSpPr txBox="1"/>
          <p:nvPr/>
        </p:nvSpPr>
        <p:spPr>
          <a:xfrm>
            <a:off x="9006200" y="1027308"/>
            <a:ext cx="1986000" cy="16332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Tx/>
              <a:buNone/>
              <a:tabLst/>
              <a:defRPr/>
            </a:pPr>
            <a:r>
              <a:rPr kumimoji="0" lang="en" sz="1733" b="0" i="1" u="none" strike="noStrike" kern="0" cap="none" spc="0" normalizeH="0" baseline="0" noProof="0">
                <a:ln>
                  <a:noFill/>
                </a:ln>
                <a:solidFill>
                  <a:srgbClr val="FFFFFF"/>
                </a:solidFill>
                <a:effectLst/>
                <a:uLnTx/>
                <a:uFillTx/>
                <a:latin typeface="Calibri"/>
                <a:ea typeface="Calibri"/>
                <a:cs typeface="Calibri"/>
                <a:sym typeface="Calibri"/>
              </a:rPr>
              <a:t>Note: Jurisdictions may have a combination of reporting policy types</a:t>
            </a:r>
            <a:endParaRPr kumimoji="0" sz="2667"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65"/>
          <p:cNvSpPr txBox="1">
            <a:spLocks noGrp="1"/>
          </p:cNvSpPr>
          <p:nvPr>
            <p:ph type="title"/>
          </p:nvPr>
        </p:nvSpPr>
        <p:spPr>
          <a:prstGeom prst="rect">
            <a:avLst/>
          </a:prstGeom>
          <a:noFill/>
          <a:ln>
            <a:noFill/>
          </a:ln>
        </p:spPr>
        <p:txBody>
          <a:bodyPr spcFirstLastPara="1" wrap="square" lIns="91433" tIns="45700" rIns="91433" bIns="45700" anchor="ctr" anchorCtr="0">
            <a:normAutofit/>
          </a:bodyPr>
          <a:lstStyle/>
          <a:p>
            <a:pPr>
              <a:lnSpc>
                <a:spcPct val="100000"/>
              </a:lnSpc>
              <a:buClr>
                <a:srgbClr val="2E5F7D"/>
              </a:buClr>
              <a:buSzPts val="3300"/>
            </a:pPr>
            <a:r>
              <a:rPr lang="en">
                <a:solidFill>
                  <a:srgbClr val="1E5DB2"/>
                </a:solidFill>
              </a:rPr>
              <a:t>Learning Objectives</a:t>
            </a:r>
            <a:endParaRPr>
              <a:solidFill>
                <a:srgbClr val="1E5DB2"/>
              </a:solidFill>
            </a:endParaRPr>
          </a:p>
        </p:txBody>
      </p:sp>
      <p:sp>
        <p:nvSpPr>
          <p:cNvPr id="321" name="Google Shape;321;p65"/>
          <p:cNvSpPr txBox="1">
            <a:spLocks noGrp="1"/>
          </p:cNvSpPr>
          <p:nvPr>
            <p:ph idx="1"/>
          </p:nvPr>
        </p:nvSpPr>
        <p:spPr>
          <a:prstGeom prst="rect">
            <a:avLst/>
          </a:prstGeom>
          <a:noFill/>
          <a:ln>
            <a:noFill/>
          </a:ln>
        </p:spPr>
        <p:txBody>
          <a:bodyPr spcFirstLastPara="1" wrap="square" lIns="91433" tIns="45700" rIns="91433" bIns="45700" anchor="t" anchorCtr="0">
            <a:normAutofit fontScale="92500" lnSpcReduction="20000"/>
          </a:bodyPr>
          <a:lstStyle/>
          <a:p>
            <a:pPr marL="476573" indent="-457200">
              <a:lnSpc>
                <a:spcPct val="100000"/>
              </a:lnSpc>
              <a:spcBef>
                <a:spcPts val="1333"/>
              </a:spcBef>
              <a:buSzPts val="2571"/>
              <a:buFont typeface="Arial" panose="020B0604020202020204" pitchFamily="34" charset="0"/>
              <a:buChar char="•"/>
            </a:pPr>
            <a:r>
              <a:rPr lang="en" sz="2933" dirty="0"/>
              <a:t>Increase understanding about how your jurisdiction’s laws, policies, and procedures can impact IIS and Immunization Program goals</a:t>
            </a:r>
            <a:endParaRPr sz="2933" dirty="0"/>
          </a:p>
          <a:p>
            <a:pPr marL="457189" indent="-437816">
              <a:lnSpc>
                <a:spcPct val="100000"/>
              </a:lnSpc>
              <a:spcBef>
                <a:spcPts val="1333"/>
              </a:spcBef>
              <a:buSzPts val="2571"/>
              <a:buChar char="•"/>
            </a:pPr>
            <a:r>
              <a:rPr lang="en" sz="2933" dirty="0"/>
              <a:t>Explore important benefits and risks of modifying laws, policies, and procedures</a:t>
            </a:r>
            <a:endParaRPr sz="2933" dirty="0"/>
          </a:p>
          <a:p>
            <a:pPr marL="457189" indent="-437816">
              <a:lnSpc>
                <a:spcPct val="100000"/>
              </a:lnSpc>
              <a:spcBef>
                <a:spcPts val="1333"/>
              </a:spcBef>
              <a:buSzPts val="2571"/>
              <a:buChar char="•"/>
            </a:pPr>
            <a:r>
              <a:rPr lang="en" sz="2933" dirty="0"/>
              <a:t>Discuss how federal initiatives and related policy requirements affect state and local IIS implementation, operations</a:t>
            </a:r>
            <a:r>
              <a:rPr lang="en" sz="2933" dirty="0">
                <a:solidFill>
                  <a:srgbClr val="FF0000"/>
                </a:solidFill>
              </a:rPr>
              <a:t> </a:t>
            </a:r>
            <a:r>
              <a:rPr lang="en" sz="2933" dirty="0">
                <a:solidFill>
                  <a:schemeClr val="dk1"/>
                </a:solidFill>
              </a:rPr>
              <a:t>and IIS data</a:t>
            </a:r>
            <a:endParaRPr sz="2933" dirty="0">
              <a:solidFill>
                <a:schemeClr val="dk1"/>
              </a:solidFill>
            </a:endParaRPr>
          </a:p>
          <a:p>
            <a:pPr marL="457189" indent="-437816">
              <a:lnSpc>
                <a:spcPct val="100000"/>
              </a:lnSpc>
              <a:spcBef>
                <a:spcPts val="1333"/>
              </a:spcBef>
              <a:buSzPts val="2571"/>
              <a:buChar char="•"/>
            </a:pPr>
            <a:r>
              <a:rPr lang="en" sz="2933" dirty="0"/>
              <a:t>Expand understanding for how Standard Operating Procedures (SOPs) can ensure your team aligns with policy and law</a:t>
            </a:r>
            <a:endParaRPr sz="2933"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83"/>
          <p:cNvSpPr txBox="1">
            <a:spLocks noGrp="1"/>
          </p:cNvSpPr>
          <p:nvPr>
            <p:ph type="title"/>
          </p:nvPr>
        </p:nvSpPr>
        <p:spPr>
          <a:prstGeom prst="rect">
            <a:avLst/>
          </a:prstGeom>
          <a:noFill/>
          <a:ln>
            <a:noFill/>
          </a:ln>
        </p:spPr>
        <p:txBody>
          <a:bodyPr spcFirstLastPara="1" wrap="square" lIns="91433" tIns="45700" rIns="91433" bIns="45700" anchor="ctr" anchorCtr="0">
            <a:noAutofit/>
          </a:bodyPr>
          <a:lstStyle/>
          <a:p>
            <a:pPr>
              <a:lnSpc>
                <a:spcPct val="100000"/>
              </a:lnSpc>
              <a:buClr>
                <a:schemeClr val="dk1"/>
              </a:buClr>
              <a:buSzPts val="3300"/>
            </a:pPr>
            <a:r>
              <a:rPr lang="en" dirty="0">
                <a:solidFill>
                  <a:srgbClr val="1E5DB2"/>
                </a:solidFill>
                <a:latin typeface="Barlow Medium" panose="00000600000000000000" pitchFamily="2" charset="0"/>
                <a:ea typeface="Calibri"/>
                <a:cs typeface="Calibri"/>
                <a:sym typeface="Calibri"/>
              </a:rPr>
              <a:t>Data Sharing Policies/Data Governance</a:t>
            </a:r>
            <a:endParaRPr dirty="0">
              <a:solidFill>
                <a:srgbClr val="1E5DB2"/>
              </a:solidFill>
              <a:latin typeface="Barlow Medium" panose="00000600000000000000" pitchFamily="2" charset="0"/>
            </a:endParaRPr>
          </a:p>
        </p:txBody>
      </p:sp>
      <p:sp>
        <p:nvSpPr>
          <p:cNvPr id="492" name="Google Shape;492;p83"/>
          <p:cNvSpPr txBox="1">
            <a:spLocks noGrp="1"/>
          </p:cNvSpPr>
          <p:nvPr>
            <p:ph idx="1"/>
          </p:nvPr>
        </p:nvSpPr>
        <p:spPr>
          <a:prstGeom prst="rect">
            <a:avLst/>
          </a:prstGeom>
          <a:noFill/>
          <a:ln>
            <a:noFill/>
          </a:ln>
        </p:spPr>
        <p:txBody>
          <a:bodyPr spcFirstLastPara="1" wrap="square" lIns="91433" tIns="45700" rIns="91433" bIns="45700" anchor="t" anchorCtr="0">
            <a:noAutofit/>
          </a:bodyPr>
          <a:lstStyle/>
          <a:p>
            <a:pPr marL="0" indent="0">
              <a:lnSpc>
                <a:spcPct val="115000"/>
              </a:lnSpc>
              <a:spcBef>
                <a:spcPts val="0"/>
              </a:spcBef>
            </a:pPr>
            <a:r>
              <a:rPr lang="en" sz="2933" dirty="0">
                <a:latin typeface="Calibri"/>
                <a:ea typeface="Calibri"/>
                <a:cs typeface="Calibri"/>
                <a:sym typeface="Calibri"/>
              </a:rPr>
              <a:t>Requirements and/or restrictions for sharing immunization data from the jurisdiction’s IIS with other public health entities, such as CDC and other IISs</a:t>
            </a:r>
            <a:endParaRPr sz="2933" dirty="0">
              <a:latin typeface="Calibri"/>
              <a:ea typeface="Calibri"/>
              <a:cs typeface="Calibri"/>
              <a:sym typeface="Calibri"/>
            </a:endParaRPr>
          </a:p>
          <a:p>
            <a:pPr marL="0" indent="0">
              <a:lnSpc>
                <a:spcPct val="115000"/>
              </a:lnSpc>
              <a:spcBef>
                <a:spcPts val="0"/>
              </a:spcBef>
            </a:pPr>
            <a:r>
              <a:rPr lang="en" sz="2933" i="1" dirty="0">
                <a:latin typeface="Calibri"/>
                <a:ea typeface="Calibri"/>
                <a:cs typeface="Calibri"/>
                <a:sym typeface="Calibri"/>
              </a:rPr>
              <a:t>Types:</a:t>
            </a:r>
            <a:endParaRPr sz="2933" i="1" dirty="0">
              <a:latin typeface="Calibri"/>
              <a:ea typeface="Calibri"/>
              <a:cs typeface="Calibri"/>
              <a:sym typeface="Calibri"/>
            </a:endParaRPr>
          </a:p>
          <a:p>
            <a:pPr indent="-431789">
              <a:lnSpc>
                <a:spcPct val="115000"/>
              </a:lnSpc>
              <a:spcBef>
                <a:spcPts val="0"/>
              </a:spcBef>
              <a:buSzPts val="1500"/>
              <a:buChar char="•"/>
            </a:pPr>
            <a:r>
              <a:rPr lang="en" sz="2133" dirty="0">
                <a:latin typeface="Calibri"/>
                <a:ea typeface="Calibri"/>
                <a:cs typeface="Calibri"/>
                <a:sym typeface="Calibri"/>
              </a:rPr>
              <a:t>Requiring a data use agreement (DUA) or memorandum of understanding (MOU)</a:t>
            </a:r>
            <a:endParaRPr sz="2133" dirty="0">
              <a:latin typeface="Calibri"/>
              <a:ea typeface="Calibri"/>
              <a:cs typeface="Calibri"/>
              <a:sym typeface="Calibri"/>
            </a:endParaRPr>
          </a:p>
          <a:p>
            <a:pPr indent="-431789">
              <a:lnSpc>
                <a:spcPct val="115000"/>
              </a:lnSpc>
              <a:spcBef>
                <a:spcPts val="0"/>
              </a:spcBef>
              <a:buSzPts val="1500"/>
              <a:buChar char="•"/>
            </a:pPr>
            <a:r>
              <a:rPr lang="en" sz="2133" dirty="0">
                <a:latin typeface="Calibri"/>
                <a:ea typeface="Calibri"/>
                <a:cs typeface="Calibri"/>
                <a:sym typeface="Calibri"/>
              </a:rPr>
              <a:t>Requiring that the data are only used for public health or other specific purposes (e.g., disease surveillance, IIS management)</a:t>
            </a:r>
            <a:endParaRPr sz="2133" dirty="0">
              <a:latin typeface="Calibri"/>
              <a:ea typeface="Calibri"/>
              <a:cs typeface="Calibri"/>
              <a:sym typeface="Calibri"/>
            </a:endParaRPr>
          </a:p>
          <a:p>
            <a:pPr indent="-431789">
              <a:lnSpc>
                <a:spcPct val="115000"/>
              </a:lnSpc>
              <a:spcBef>
                <a:spcPts val="0"/>
              </a:spcBef>
              <a:buSzPts val="1500"/>
              <a:buChar char="•"/>
            </a:pPr>
            <a:r>
              <a:rPr lang="en" sz="2133" dirty="0">
                <a:latin typeface="Calibri"/>
                <a:ea typeface="Calibri"/>
                <a:cs typeface="Calibri"/>
                <a:sym typeface="Calibri"/>
              </a:rPr>
              <a:t>Protecting the data's confidentiality</a:t>
            </a:r>
            <a:endParaRPr sz="2133" dirty="0">
              <a:latin typeface="Calibri"/>
              <a:ea typeface="Calibri"/>
              <a:cs typeface="Calibri"/>
              <a:sym typeface="Calibri"/>
            </a:endParaRPr>
          </a:p>
          <a:p>
            <a:pPr indent="-431789">
              <a:lnSpc>
                <a:spcPct val="115000"/>
              </a:lnSpc>
              <a:spcBef>
                <a:spcPts val="0"/>
              </a:spcBef>
              <a:buSzPts val="1500"/>
              <a:buChar char="•"/>
            </a:pPr>
            <a:r>
              <a:rPr lang="en" sz="2133" dirty="0">
                <a:latin typeface="Calibri"/>
                <a:ea typeface="Calibri"/>
                <a:cs typeface="Calibri"/>
                <a:sym typeface="Calibri"/>
              </a:rPr>
              <a:t>Data sharing upon request or with approval or authorization</a:t>
            </a:r>
            <a:endParaRPr sz="2133" dirty="0">
              <a:latin typeface="Calibri"/>
              <a:ea typeface="Calibri"/>
              <a:cs typeface="Calibri"/>
              <a:sym typeface="Calibri"/>
            </a:endParaRPr>
          </a:p>
          <a:p>
            <a:pPr indent="-431789">
              <a:lnSpc>
                <a:spcPct val="115000"/>
              </a:lnSpc>
              <a:spcBef>
                <a:spcPts val="0"/>
              </a:spcBef>
              <a:buSzPts val="1500"/>
              <a:buChar char="•"/>
            </a:pPr>
            <a:r>
              <a:rPr lang="en" sz="2133" dirty="0">
                <a:latin typeface="Calibri"/>
                <a:ea typeface="Calibri"/>
                <a:cs typeface="Calibri"/>
                <a:sym typeface="Calibri"/>
              </a:rPr>
              <a:t>Allowing only deidentified data or nonidentifying summary </a:t>
            </a:r>
            <a:r>
              <a:rPr lang="en" sz="2133" i="1" dirty="0">
                <a:latin typeface="Calibri"/>
                <a:ea typeface="Calibri"/>
                <a:cs typeface="Calibri"/>
                <a:sym typeface="Calibri"/>
              </a:rPr>
              <a:t>statistics </a:t>
            </a:r>
            <a:r>
              <a:rPr lang="en" sz="2133" dirty="0">
                <a:latin typeface="Calibri"/>
                <a:ea typeface="Calibri"/>
                <a:cs typeface="Calibri"/>
                <a:sym typeface="Calibri"/>
              </a:rPr>
              <a:t>to be shared</a:t>
            </a:r>
            <a:endParaRPr sz="2000" b="1" dirty="0">
              <a:solidFill>
                <a:srgbClr val="2E5F7D"/>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84"/>
          <p:cNvSpPr txBox="1">
            <a:spLocks noGrp="1"/>
          </p:cNvSpPr>
          <p:nvPr>
            <p:ph type="title"/>
          </p:nvPr>
        </p:nvSpPr>
        <p:spPr>
          <a:prstGeom prst="rect">
            <a:avLst/>
          </a:prstGeom>
          <a:noFill/>
          <a:ln>
            <a:noFill/>
          </a:ln>
        </p:spPr>
        <p:txBody>
          <a:bodyPr spcFirstLastPara="1" wrap="square" lIns="91433" tIns="45700" rIns="91433" bIns="45700" anchor="ctr" anchorCtr="0">
            <a:noAutofit/>
          </a:bodyPr>
          <a:lstStyle/>
          <a:p>
            <a:pPr>
              <a:lnSpc>
                <a:spcPct val="100000"/>
              </a:lnSpc>
              <a:buSzPts val="3300"/>
            </a:pPr>
            <a:r>
              <a:rPr lang="en" dirty="0">
                <a:solidFill>
                  <a:srgbClr val="1E5DB2"/>
                </a:solidFill>
              </a:rPr>
              <a:t>Policy Shifts</a:t>
            </a:r>
            <a:endParaRPr dirty="0">
              <a:solidFill>
                <a:srgbClr val="1E5DB2"/>
              </a:solidFill>
            </a:endParaRPr>
          </a:p>
        </p:txBody>
      </p:sp>
      <p:sp>
        <p:nvSpPr>
          <p:cNvPr id="498" name="Google Shape;498;p84"/>
          <p:cNvSpPr txBox="1">
            <a:spLocks noGrp="1"/>
          </p:cNvSpPr>
          <p:nvPr>
            <p:ph idx="1"/>
          </p:nvPr>
        </p:nvSpPr>
        <p:spPr>
          <a:prstGeom prst="rect">
            <a:avLst/>
          </a:prstGeom>
          <a:noFill/>
          <a:ln>
            <a:noFill/>
          </a:ln>
        </p:spPr>
        <p:txBody>
          <a:bodyPr spcFirstLastPara="1" wrap="square" lIns="91433" tIns="45700" rIns="91433" bIns="45700" anchor="t" anchorCtr="0">
            <a:noAutofit/>
          </a:bodyPr>
          <a:lstStyle/>
          <a:p>
            <a:pPr marL="0" indent="0">
              <a:lnSpc>
                <a:spcPct val="115000"/>
              </a:lnSpc>
              <a:spcBef>
                <a:spcPts val="1333"/>
              </a:spcBef>
            </a:pPr>
            <a:r>
              <a:rPr lang="en" b="1">
                <a:solidFill>
                  <a:srgbClr val="2E5F7D"/>
                </a:solidFill>
              </a:rPr>
              <a:t>COVID brought some changes to consent and reporting polices</a:t>
            </a:r>
            <a:endParaRPr b="1">
              <a:solidFill>
                <a:srgbClr val="2E5F7D"/>
              </a:solidFill>
            </a:endParaRPr>
          </a:p>
          <a:p>
            <a:pPr indent="-482588">
              <a:lnSpc>
                <a:spcPct val="115000"/>
              </a:lnSpc>
              <a:spcBef>
                <a:spcPts val="1333"/>
              </a:spcBef>
              <a:buChar char="•"/>
            </a:pPr>
            <a:r>
              <a:rPr lang="en"/>
              <a:t>Jurisdictions added mandatory inclusion consent statutes</a:t>
            </a:r>
            <a:endParaRPr/>
          </a:p>
          <a:p>
            <a:pPr indent="-482588">
              <a:lnSpc>
                <a:spcPct val="115000"/>
              </a:lnSpc>
              <a:spcBef>
                <a:spcPts val="0"/>
              </a:spcBef>
              <a:buChar char="•"/>
            </a:pPr>
            <a:r>
              <a:rPr lang="en"/>
              <a:t>Many jurisdictions added some type of mandatory reporting requirement</a:t>
            </a:r>
            <a:endParaRPr/>
          </a:p>
          <a:p>
            <a:pPr indent="-482588">
              <a:lnSpc>
                <a:spcPct val="115000"/>
              </a:lnSpc>
              <a:spcBef>
                <a:spcPts val="0"/>
              </a:spcBef>
              <a:buChar char="•"/>
            </a:pPr>
            <a:r>
              <a:rPr lang="en"/>
              <a:t>Data Sharing rules are regularly being reviewed and shifting at the jurisdictional level to ensure privacy and security of data</a:t>
            </a:r>
            <a:r>
              <a:rPr lang="en">
                <a:solidFill>
                  <a:srgbClr val="2E5F7D"/>
                </a:solidFill>
              </a:rPr>
              <a:t> </a:t>
            </a:r>
            <a:endParaRPr>
              <a:solidFill>
                <a:srgbClr val="2E5F7D"/>
              </a:solidFill>
            </a:endParaRPr>
          </a:p>
          <a:p>
            <a:pPr indent="-482588">
              <a:lnSpc>
                <a:spcPct val="100000"/>
              </a:lnSpc>
              <a:spcBef>
                <a:spcPts val="1333"/>
              </a:spcBef>
              <a:buClr>
                <a:srgbClr val="2E5F7D"/>
              </a:buClr>
              <a:buChar char="•"/>
            </a:pPr>
            <a:endParaRPr b="1">
              <a:solidFill>
                <a:srgbClr val="2E5F7D"/>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85"/>
          <p:cNvSpPr txBox="1">
            <a:spLocks noGrp="1"/>
          </p:cNvSpPr>
          <p:nvPr>
            <p:ph type="title"/>
          </p:nvPr>
        </p:nvSpPr>
        <p:spPr>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rPr>
              <a:t>Policy Documents in 2026</a:t>
            </a:r>
            <a:endParaRPr dirty="0">
              <a:solidFill>
                <a:srgbClr val="1E5DB2"/>
              </a:solidFill>
            </a:endParaRPr>
          </a:p>
        </p:txBody>
      </p:sp>
      <p:sp>
        <p:nvSpPr>
          <p:cNvPr id="505" name="Google Shape;505;p85"/>
          <p:cNvSpPr txBox="1">
            <a:spLocks noGrp="1"/>
          </p:cNvSpPr>
          <p:nvPr>
            <p:ph idx="1"/>
          </p:nvPr>
        </p:nvSpPr>
        <p:spPr>
          <a:xfrm>
            <a:off x="608248" y="1284187"/>
            <a:ext cx="9666967" cy="6707288"/>
          </a:xfrm>
          <a:prstGeom prst="rect">
            <a:avLst/>
          </a:prstGeom>
          <a:noFill/>
          <a:ln>
            <a:noFill/>
          </a:ln>
        </p:spPr>
        <p:txBody>
          <a:bodyPr spcFirstLastPara="1" wrap="square" lIns="91433" tIns="45700" rIns="91433" bIns="45700" anchor="t" anchorCtr="0">
            <a:noAutofit/>
          </a:bodyPr>
          <a:lstStyle/>
          <a:p>
            <a:pPr marL="0" indent="0">
              <a:lnSpc>
                <a:spcPct val="100000"/>
              </a:lnSpc>
              <a:spcBef>
                <a:spcPts val="1333"/>
              </a:spcBef>
              <a:buClr>
                <a:srgbClr val="2E5F7D"/>
              </a:buClr>
            </a:pPr>
            <a:r>
              <a:rPr lang="en" sz="2000" b="1" dirty="0">
                <a:solidFill>
                  <a:srgbClr val="2E5F7D"/>
                </a:solidFill>
              </a:rPr>
              <a:t>Data Sharing Policy Documents</a:t>
            </a:r>
            <a:endParaRPr sz="2000" b="1" dirty="0">
              <a:solidFill>
                <a:srgbClr val="2E5F7D"/>
              </a:solidFill>
            </a:endParaRPr>
          </a:p>
          <a:p>
            <a:pPr marL="457189" indent="-372524">
              <a:lnSpc>
                <a:spcPct val="100000"/>
              </a:lnSpc>
              <a:spcBef>
                <a:spcPts val="0"/>
              </a:spcBef>
              <a:buSzPts val="1800"/>
              <a:buChar char="•"/>
            </a:pPr>
            <a:r>
              <a:rPr lang="en" sz="2000" dirty="0"/>
              <a:t>CDC Data Use Agreement Addendum (DUA) for submission of vaccination data to federal level</a:t>
            </a:r>
            <a:endParaRPr sz="2000" dirty="0"/>
          </a:p>
          <a:p>
            <a:pPr marL="914377" lvl="1" indent="-372524">
              <a:lnSpc>
                <a:spcPct val="100000"/>
              </a:lnSpc>
              <a:spcBef>
                <a:spcPts val="0"/>
              </a:spcBef>
            </a:pPr>
            <a:r>
              <a:rPr lang="en" sz="2000" dirty="0"/>
              <a:t>All Routine and Respiratory (to include flu, COVID, and RSV) Immunizations </a:t>
            </a:r>
            <a:endParaRPr sz="2000" dirty="0"/>
          </a:p>
          <a:p>
            <a:pPr marL="914377" lvl="1" indent="-372524">
              <a:lnSpc>
                <a:spcPct val="100000"/>
              </a:lnSpc>
              <a:spcBef>
                <a:spcPts val="0"/>
              </a:spcBef>
            </a:pPr>
            <a:r>
              <a:rPr lang="en" sz="2000" dirty="0"/>
              <a:t>Implementation of PPRL </a:t>
            </a:r>
            <a:r>
              <a:rPr lang="en" sz="2000" dirty="0">
                <a:solidFill>
                  <a:srgbClr val="000000"/>
                </a:solidFill>
              </a:rPr>
              <a:t>Service License Agreement</a:t>
            </a:r>
            <a:endParaRPr sz="2000" b="1" dirty="0">
              <a:solidFill>
                <a:schemeClr val="accent1"/>
              </a:solidFill>
            </a:endParaRPr>
          </a:p>
          <a:p>
            <a:pPr marL="0" indent="0">
              <a:lnSpc>
                <a:spcPct val="100000"/>
              </a:lnSpc>
              <a:spcBef>
                <a:spcPts val="1333"/>
              </a:spcBef>
              <a:buClr>
                <a:srgbClr val="2E5F7D"/>
              </a:buClr>
            </a:pPr>
            <a:r>
              <a:rPr lang="en" sz="2000" b="1" dirty="0">
                <a:solidFill>
                  <a:srgbClr val="2E5F7D"/>
                </a:solidFill>
              </a:rPr>
              <a:t>Immunization (IZ) Gateway Legal Documents</a:t>
            </a:r>
            <a:endParaRPr sz="2000" b="1" dirty="0">
              <a:solidFill>
                <a:srgbClr val="2E5F7D"/>
              </a:solidFill>
            </a:endParaRPr>
          </a:p>
          <a:p>
            <a:pPr marL="457189" indent="-372524">
              <a:lnSpc>
                <a:spcPct val="100000"/>
              </a:lnSpc>
              <a:spcBef>
                <a:spcPts val="0"/>
              </a:spcBef>
              <a:buSzPts val="1800"/>
              <a:buChar char="•"/>
            </a:pPr>
            <a:r>
              <a:rPr lang="en" sz="2000" dirty="0">
                <a:solidFill>
                  <a:schemeClr val="dk1"/>
                </a:solidFill>
              </a:rPr>
              <a:t>Association of Public Health Laboratories (APHL) DUA</a:t>
            </a:r>
            <a:endParaRPr sz="2000" dirty="0"/>
          </a:p>
          <a:p>
            <a:pPr marL="914377" lvl="1" indent="-372524">
              <a:lnSpc>
                <a:spcPct val="100000"/>
              </a:lnSpc>
              <a:spcBef>
                <a:spcPts val="0"/>
              </a:spcBef>
            </a:pPr>
            <a:r>
              <a:rPr lang="en" sz="2000" dirty="0">
                <a:solidFill>
                  <a:schemeClr val="dk1"/>
                </a:solidFill>
              </a:rPr>
              <a:t>Share Task Order, Appendix A of APHL DUA  </a:t>
            </a:r>
            <a:endParaRPr sz="2000" dirty="0">
              <a:solidFill>
                <a:schemeClr val="dk1"/>
              </a:solidFill>
            </a:endParaRPr>
          </a:p>
          <a:p>
            <a:pPr marL="914377" lvl="1" indent="-372524">
              <a:lnSpc>
                <a:spcPct val="100000"/>
              </a:lnSpc>
              <a:spcBef>
                <a:spcPts val="0"/>
              </a:spcBef>
            </a:pPr>
            <a:r>
              <a:rPr lang="en" sz="2000" dirty="0">
                <a:solidFill>
                  <a:schemeClr val="dk1"/>
                </a:solidFill>
              </a:rPr>
              <a:t>IIS-CDC Task Order, Appendix B of APHL DUA (</a:t>
            </a:r>
            <a:r>
              <a:rPr lang="en" sz="2000" dirty="0"/>
              <a:t>s</a:t>
            </a:r>
            <a:r>
              <a:rPr lang="en" sz="2000" dirty="0">
                <a:solidFill>
                  <a:schemeClr val="dk1"/>
                </a:solidFill>
              </a:rPr>
              <a:t>ee above) </a:t>
            </a:r>
            <a:endParaRPr sz="2000" dirty="0">
              <a:solidFill>
                <a:schemeClr val="dk1"/>
              </a:solidFill>
            </a:endParaRPr>
          </a:p>
          <a:p>
            <a:pPr marL="457189" indent="-372524">
              <a:lnSpc>
                <a:spcPct val="100000"/>
              </a:lnSpc>
              <a:spcBef>
                <a:spcPts val="0"/>
              </a:spcBef>
              <a:buSzPts val="1800"/>
              <a:buChar char="•"/>
            </a:pPr>
            <a:r>
              <a:rPr lang="en" sz="2000" dirty="0"/>
              <a:t>CDC Jurisdictional Provider Agreement for national provider organization data exchange with jurisdictions</a:t>
            </a:r>
            <a:endParaRPr sz="2000" dirty="0"/>
          </a:p>
          <a:p>
            <a:pPr marL="457189" indent="-372524">
              <a:lnSpc>
                <a:spcPct val="100000"/>
              </a:lnSpc>
              <a:spcBef>
                <a:spcPts val="0"/>
              </a:spcBef>
              <a:buSzPts val="1800"/>
              <a:buChar char="•"/>
            </a:pPr>
            <a:r>
              <a:rPr lang="en" sz="2000" dirty="0">
                <a:highlight>
                  <a:schemeClr val="lt1"/>
                </a:highlight>
              </a:rPr>
              <a:t>Interjurisdictional Memorandum of Understanding (MOU)</a:t>
            </a:r>
            <a:endParaRPr sz="2000" dirty="0">
              <a:highlight>
                <a:schemeClr val="lt1"/>
              </a:highligh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86"/>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a:solidFill>
                  <a:srgbClr val="1E5DB2"/>
                </a:solidFill>
              </a:rPr>
              <a:t>Laws can be changed, but there is risk…</a:t>
            </a:r>
            <a:endParaRPr>
              <a:solidFill>
                <a:srgbClr val="1E5DB2"/>
              </a:solidFill>
            </a:endParaRPr>
          </a:p>
        </p:txBody>
      </p:sp>
      <p:sp>
        <p:nvSpPr>
          <p:cNvPr id="2" name="Content Placeholder 1">
            <a:extLst>
              <a:ext uri="{FF2B5EF4-FFF2-40B4-BE49-F238E27FC236}">
                <a16:creationId xmlns:a16="http://schemas.microsoft.com/office/drawing/2014/main" id="{B24F47AC-8435-156D-2096-9B5C846314F9}"/>
              </a:ext>
            </a:extLst>
          </p:cNvPr>
          <p:cNvSpPr>
            <a:spLocks noGrp="1"/>
          </p:cNvSpPr>
          <p:nvPr>
            <p:ph idx="1"/>
          </p:nvPr>
        </p:nvSpPr>
        <p:spPr/>
        <p:txBody>
          <a:bodyPr/>
          <a:lstStyle/>
          <a:p>
            <a:endParaRPr lang="en-US"/>
          </a:p>
        </p:txBody>
      </p:sp>
      <p:sp>
        <p:nvSpPr>
          <p:cNvPr id="511" name="Google Shape;511;p86"/>
          <p:cNvSpPr txBox="1"/>
          <p:nvPr/>
        </p:nvSpPr>
        <p:spPr>
          <a:xfrm>
            <a:off x="871733" y="4109667"/>
            <a:ext cx="2816400" cy="1538677"/>
          </a:xfrm>
          <a:prstGeom prst="rect">
            <a:avLst/>
          </a:prstGeom>
          <a:noFill/>
          <a:ln>
            <a:noFill/>
          </a:ln>
        </p:spPr>
        <p:txBody>
          <a:bodyPr spcFirstLastPara="1" wrap="square" lIns="91433" tIns="91433" rIns="91433" bIns="91433"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500"/>
              <a:buFontTx/>
              <a:buNone/>
              <a:tabLst/>
              <a:defRPr/>
            </a:pPr>
            <a:r>
              <a:rPr kumimoji="0" lang="en" sz="2933" b="0" i="0" u="none" strike="noStrike" kern="0" cap="none" spc="0" normalizeH="0" baseline="0" noProof="0">
                <a:ln>
                  <a:noFill/>
                </a:ln>
                <a:solidFill>
                  <a:srgbClr val="000000"/>
                </a:solidFill>
                <a:effectLst/>
                <a:uLnTx/>
                <a:uFillTx/>
                <a:latin typeface="Calibri"/>
                <a:ea typeface="Calibri"/>
                <a:cs typeface="Calibri"/>
                <a:sym typeface="Calibri"/>
              </a:rPr>
              <a:t>Bill passes, you get what you want</a:t>
            </a:r>
            <a:endParaRPr kumimoji="0" sz="2933"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2" name="Google Shape;512;p86"/>
          <p:cNvSpPr txBox="1"/>
          <p:nvPr/>
        </p:nvSpPr>
        <p:spPr>
          <a:xfrm>
            <a:off x="4807600" y="4109675"/>
            <a:ext cx="2576800" cy="1538677"/>
          </a:xfrm>
          <a:prstGeom prst="rect">
            <a:avLst/>
          </a:prstGeom>
          <a:noFill/>
          <a:ln>
            <a:noFill/>
          </a:ln>
        </p:spPr>
        <p:txBody>
          <a:bodyPr spcFirstLastPara="1" wrap="square" lIns="91433" tIns="91433" rIns="91433" bIns="91433"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500"/>
              <a:buFontTx/>
              <a:buNone/>
              <a:tabLst/>
              <a:defRPr/>
            </a:pPr>
            <a:r>
              <a:rPr kumimoji="0" lang="en" sz="2933" b="0" i="0" u="none" strike="noStrike" kern="0" cap="none" spc="0" normalizeH="0" baseline="0" noProof="0">
                <a:ln>
                  <a:noFill/>
                </a:ln>
                <a:solidFill>
                  <a:srgbClr val="000000"/>
                </a:solidFill>
                <a:effectLst/>
                <a:uLnTx/>
                <a:uFillTx/>
                <a:latin typeface="Calibri"/>
                <a:ea typeface="Calibri"/>
                <a:cs typeface="Calibri"/>
                <a:sym typeface="Calibri"/>
              </a:rPr>
              <a:t>Bill fails, you get nothing/no changes</a:t>
            </a:r>
            <a:endParaRPr kumimoji="0" sz="2933"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3" name="Google Shape;513;p86"/>
          <p:cNvSpPr txBox="1"/>
          <p:nvPr/>
        </p:nvSpPr>
        <p:spPr>
          <a:xfrm>
            <a:off x="8065168" y="4016201"/>
            <a:ext cx="3648400" cy="1990018"/>
          </a:xfrm>
          <a:prstGeom prst="rect">
            <a:avLst/>
          </a:prstGeom>
          <a:noFill/>
          <a:ln>
            <a:noFill/>
          </a:ln>
        </p:spPr>
        <p:txBody>
          <a:bodyPr spcFirstLastPara="1" wrap="square" lIns="91433" tIns="91433" rIns="91433" bIns="91433"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Pts val="1500"/>
              <a:buFontTx/>
              <a:buNone/>
              <a:tabLst/>
              <a:defRPr/>
            </a:pPr>
            <a:r>
              <a:rPr kumimoji="0" lang="en" sz="2933" b="0" i="0" u="none" strike="noStrike" kern="0" cap="none" spc="0" normalizeH="0" baseline="0" noProof="0">
                <a:ln>
                  <a:noFill/>
                </a:ln>
                <a:solidFill>
                  <a:srgbClr val="000000"/>
                </a:solidFill>
                <a:effectLst/>
                <a:uLnTx/>
                <a:uFillTx/>
                <a:latin typeface="Calibri"/>
                <a:ea typeface="Calibri"/>
                <a:cs typeface="Calibri"/>
                <a:sym typeface="Calibri"/>
              </a:rPr>
              <a:t>Legislature changes bill, and it may include conditions you don’t want </a:t>
            </a:r>
            <a:endParaRPr kumimoji="0" sz="2933"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514" name="Google Shape;514;p86"/>
          <p:cNvPicPr preferRelativeResize="0"/>
          <p:nvPr/>
        </p:nvPicPr>
        <p:blipFill rotWithShape="1">
          <a:blip r:embed="rId3">
            <a:alphaModFix/>
          </a:blip>
          <a:srcRect/>
          <a:stretch/>
        </p:blipFill>
        <p:spPr>
          <a:xfrm>
            <a:off x="1187751" y="1831909"/>
            <a:ext cx="2184300" cy="2184300"/>
          </a:xfrm>
          <a:prstGeom prst="rect">
            <a:avLst/>
          </a:prstGeom>
          <a:noFill/>
          <a:ln>
            <a:noFill/>
          </a:ln>
        </p:spPr>
      </p:pic>
      <p:pic>
        <p:nvPicPr>
          <p:cNvPr id="515" name="Google Shape;515;p86"/>
          <p:cNvPicPr preferRelativeResize="0"/>
          <p:nvPr/>
        </p:nvPicPr>
        <p:blipFill rotWithShape="1">
          <a:blip r:embed="rId4">
            <a:alphaModFix/>
          </a:blip>
          <a:srcRect/>
          <a:stretch/>
        </p:blipFill>
        <p:spPr>
          <a:xfrm>
            <a:off x="8819948" y="2129400"/>
            <a:ext cx="2490800" cy="1886800"/>
          </a:xfrm>
          <a:prstGeom prst="rect">
            <a:avLst/>
          </a:prstGeom>
          <a:noFill/>
          <a:ln>
            <a:noFill/>
          </a:ln>
        </p:spPr>
      </p:pic>
      <p:pic>
        <p:nvPicPr>
          <p:cNvPr id="516" name="Google Shape;516;p86"/>
          <p:cNvPicPr preferRelativeResize="0"/>
          <p:nvPr/>
        </p:nvPicPr>
        <p:blipFill rotWithShape="1">
          <a:blip r:embed="rId5">
            <a:alphaModFix/>
          </a:blip>
          <a:srcRect/>
          <a:stretch/>
        </p:blipFill>
        <p:spPr>
          <a:xfrm>
            <a:off x="4850584" y="1738085"/>
            <a:ext cx="2490800" cy="237192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87"/>
          <p:cNvSpPr txBox="1">
            <a:spLocks noGrp="1"/>
          </p:cNvSpPr>
          <p:nvPr>
            <p:ph type="title"/>
          </p:nvPr>
        </p:nvSpPr>
        <p:spPr>
          <a:xfrm>
            <a:off x="1722674" y="202224"/>
            <a:ext cx="9421871" cy="991935"/>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rPr>
              <a:t>Activity: Discussion</a:t>
            </a:r>
            <a:endParaRPr dirty="0">
              <a:solidFill>
                <a:srgbClr val="1E5DB2"/>
              </a:solidFill>
            </a:endParaRPr>
          </a:p>
        </p:txBody>
      </p:sp>
      <p:sp>
        <p:nvSpPr>
          <p:cNvPr id="522" name="Google Shape;522;p87"/>
          <p:cNvSpPr txBox="1">
            <a:spLocks noGrp="1"/>
          </p:cNvSpPr>
          <p:nvPr>
            <p:ph idx="1"/>
          </p:nvPr>
        </p:nvSpPr>
        <p:spPr>
          <a:xfrm>
            <a:off x="608248" y="1646137"/>
            <a:ext cx="9666967" cy="4788281"/>
          </a:xfrm>
          <a:prstGeom prst="rect">
            <a:avLst/>
          </a:prstGeom>
          <a:noFill/>
          <a:ln>
            <a:noFill/>
          </a:ln>
        </p:spPr>
        <p:txBody>
          <a:bodyPr spcFirstLastPara="1" wrap="square" lIns="91433" tIns="45700" rIns="91433" bIns="45700" anchor="t" anchorCtr="0">
            <a:noAutofit/>
          </a:bodyPr>
          <a:lstStyle/>
          <a:p>
            <a:pPr marL="0" indent="0">
              <a:lnSpc>
                <a:spcPct val="100000"/>
              </a:lnSpc>
              <a:spcBef>
                <a:spcPts val="1333"/>
              </a:spcBef>
              <a:buSzPct val="111547"/>
            </a:pPr>
            <a:r>
              <a:rPr lang="en" sz="2400" dirty="0"/>
              <a:t>Are there areas of your current legislation that your program or others within your jurisdiction would like to consider changing in the future? Are there outside groups advocating for legislative changes?  If so, what are they? Who are likely to be allies/supporters and opponents of the change? </a:t>
            </a:r>
            <a:endParaRPr sz="2400" dirty="0"/>
          </a:p>
          <a:p>
            <a:pPr marL="0" indent="0">
              <a:lnSpc>
                <a:spcPct val="100000"/>
              </a:lnSpc>
              <a:spcBef>
                <a:spcPts val="1333"/>
              </a:spcBef>
              <a:buClr>
                <a:srgbClr val="333333"/>
              </a:buClr>
              <a:buSzPct val="111547"/>
            </a:pPr>
            <a:r>
              <a:rPr lang="en" sz="2400" dirty="0">
                <a:solidFill>
                  <a:srgbClr val="333333"/>
                </a:solidFill>
              </a:rPr>
              <a:t>Consider:</a:t>
            </a:r>
            <a:endParaRPr sz="2400" dirty="0">
              <a:solidFill>
                <a:srgbClr val="333333"/>
              </a:solidFill>
            </a:endParaRPr>
          </a:p>
          <a:p>
            <a:pPr lvl="1" indent="-506157">
              <a:lnSpc>
                <a:spcPct val="100000"/>
              </a:lnSpc>
              <a:spcBef>
                <a:spcPts val="1333"/>
              </a:spcBef>
              <a:spcAft>
                <a:spcPts val="0"/>
              </a:spcAft>
              <a:buSzPct val="116855"/>
            </a:pPr>
            <a:r>
              <a:rPr lang="en" sz="2400" dirty="0"/>
              <a:t>Jurisdiction trends focused on privacy</a:t>
            </a:r>
          </a:p>
          <a:p>
            <a:pPr lvl="1" indent="-506157">
              <a:lnSpc>
                <a:spcPct val="100000"/>
              </a:lnSpc>
              <a:spcBef>
                <a:spcPts val="1333"/>
              </a:spcBef>
              <a:spcAft>
                <a:spcPts val="0"/>
              </a:spcAft>
              <a:buSzPct val="116855"/>
            </a:pPr>
            <a:r>
              <a:rPr lang="en" sz="2400" dirty="0"/>
              <a:t>Impact on what a jurisdiction shares and what it receives </a:t>
            </a:r>
            <a:endParaRPr sz="2400" dirty="0"/>
          </a:p>
          <a:p>
            <a:pPr lvl="1" indent="-506157">
              <a:lnSpc>
                <a:spcPct val="100000"/>
              </a:lnSpc>
              <a:spcBef>
                <a:spcPts val="1333"/>
              </a:spcBef>
              <a:spcAft>
                <a:spcPts val="0"/>
              </a:spcAft>
              <a:buSzPct val="116855"/>
            </a:pPr>
            <a:r>
              <a:rPr lang="en" sz="2400" dirty="0">
                <a:highlight>
                  <a:schemeClr val="lt1"/>
                </a:highlight>
              </a:rPr>
              <a:t>Managing expectations and gatekeeping on data needs</a:t>
            </a:r>
            <a:endParaRPr sz="2400" dirty="0">
              <a:highlight>
                <a:schemeClr val="lt1"/>
              </a:highlight>
            </a:endParaRPr>
          </a:p>
        </p:txBody>
      </p:sp>
      <p:pic>
        <p:nvPicPr>
          <p:cNvPr id="523" name="Google Shape;523;p87"/>
          <p:cNvPicPr preferRelativeResize="0"/>
          <p:nvPr/>
        </p:nvPicPr>
        <p:blipFill rotWithShape="1">
          <a:blip r:embed="rId3">
            <a:alphaModFix/>
          </a:blip>
          <a:srcRect/>
          <a:stretch/>
        </p:blipFill>
        <p:spPr>
          <a:xfrm>
            <a:off x="0" y="0"/>
            <a:ext cx="1828800" cy="1828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88"/>
          <p:cNvSpPr txBox="1">
            <a:spLocks noGrp="1"/>
          </p:cNvSpPr>
          <p:nvPr>
            <p:ph type="title"/>
          </p:nvPr>
        </p:nvSpPr>
        <p:spPr>
          <a:prstGeom prst="rect">
            <a:avLst/>
          </a:prstGeom>
          <a:noFill/>
          <a:ln>
            <a:noFill/>
          </a:ln>
        </p:spPr>
        <p:txBody>
          <a:bodyPr spcFirstLastPara="1" wrap="square" lIns="91433" tIns="45700" rIns="91433" bIns="45700" anchor="ctr" anchorCtr="0">
            <a:normAutofit fontScale="90000"/>
          </a:bodyPr>
          <a:lstStyle/>
          <a:p>
            <a:pPr>
              <a:lnSpc>
                <a:spcPct val="100000"/>
              </a:lnSpc>
              <a:buSzPts val="3667"/>
            </a:pPr>
            <a:r>
              <a:rPr lang="en" dirty="0">
                <a:solidFill>
                  <a:srgbClr val="1E5DB2"/>
                </a:solidFill>
              </a:rPr>
              <a:t>You Are Not Alone! Areas of Policy Support</a:t>
            </a:r>
            <a:endParaRPr dirty="0">
              <a:solidFill>
                <a:srgbClr val="1E5DB2"/>
              </a:solidFill>
            </a:endParaRPr>
          </a:p>
        </p:txBody>
      </p:sp>
      <p:sp>
        <p:nvSpPr>
          <p:cNvPr id="530" name="Google Shape;530;p88"/>
          <p:cNvSpPr txBox="1">
            <a:spLocks noGrp="1"/>
          </p:cNvSpPr>
          <p:nvPr>
            <p:ph idx="1"/>
          </p:nvPr>
        </p:nvSpPr>
        <p:spPr>
          <a:prstGeom prst="rect">
            <a:avLst/>
          </a:prstGeom>
          <a:noFill/>
          <a:ln>
            <a:noFill/>
          </a:ln>
        </p:spPr>
        <p:txBody>
          <a:bodyPr spcFirstLastPara="1" wrap="square" lIns="91433" tIns="45700" rIns="91433" bIns="45700" anchor="t" anchorCtr="0">
            <a:normAutofit fontScale="92500" lnSpcReduction="10000"/>
          </a:bodyPr>
          <a:lstStyle/>
          <a:p>
            <a:pPr marL="0" indent="0">
              <a:lnSpc>
                <a:spcPct val="100000"/>
              </a:lnSpc>
              <a:spcBef>
                <a:spcPts val="1333"/>
              </a:spcBef>
            </a:pPr>
            <a:r>
              <a:rPr lang="en" sz="2933" dirty="0"/>
              <a:t>CDC, AIRA, and AIM (the Association of Immunization Managers) all try to amplify the IIS/Immunization Program voice in policy/law to ensure laws and policies continue to support our work through:</a:t>
            </a:r>
            <a:endParaRPr sz="2933" dirty="0"/>
          </a:p>
          <a:p>
            <a:pPr marL="1066773" indent="-406390">
              <a:lnSpc>
                <a:spcPct val="100000"/>
              </a:lnSpc>
              <a:spcBef>
                <a:spcPts val="1333"/>
              </a:spcBef>
              <a:buSzPts val="2200"/>
              <a:buChar char="•"/>
            </a:pPr>
            <a:r>
              <a:rPr lang="en" sz="2933" dirty="0"/>
              <a:t>Representation on the Adult Vaccines Access Coalition (AVAC)</a:t>
            </a:r>
            <a:endParaRPr sz="2933" dirty="0"/>
          </a:p>
          <a:p>
            <a:pPr marL="1066773" indent="-406390">
              <a:lnSpc>
                <a:spcPct val="100000"/>
              </a:lnSpc>
              <a:spcBef>
                <a:spcPts val="1333"/>
              </a:spcBef>
              <a:buSzPts val="2200"/>
              <a:buChar char="•"/>
            </a:pPr>
            <a:r>
              <a:rPr lang="en" sz="2933" dirty="0"/>
              <a:t>Collaboration with HIMSS Government Relations</a:t>
            </a:r>
            <a:endParaRPr sz="2933" dirty="0"/>
          </a:p>
          <a:p>
            <a:pPr marL="1066773" indent="-406390">
              <a:lnSpc>
                <a:spcPct val="100000"/>
              </a:lnSpc>
              <a:spcBef>
                <a:spcPts val="1333"/>
              </a:spcBef>
              <a:buSzPts val="2200"/>
              <a:buChar char="•"/>
            </a:pPr>
            <a:r>
              <a:rPr lang="en" sz="2933" dirty="0"/>
              <a:t>Support for state laws/policies through testimony</a:t>
            </a:r>
            <a:endParaRPr sz="2933" dirty="0"/>
          </a:p>
          <a:p>
            <a:pPr marL="1066773" indent="-406390">
              <a:lnSpc>
                <a:spcPct val="100000"/>
              </a:lnSpc>
              <a:spcBef>
                <a:spcPts val="1333"/>
              </a:spcBef>
              <a:buSzPts val="2200"/>
              <a:buChar char="•"/>
            </a:pPr>
            <a:r>
              <a:rPr lang="en" sz="2933" dirty="0"/>
              <a:t>Comments on emerging federal laws/policies</a:t>
            </a:r>
            <a:endParaRPr sz="2933"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pic>
        <p:nvPicPr>
          <p:cNvPr id="535" name="Google Shape;535;p89"/>
          <p:cNvPicPr preferRelativeResize="0"/>
          <p:nvPr/>
        </p:nvPicPr>
        <p:blipFill rotWithShape="1">
          <a:blip r:embed="rId3">
            <a:alphaModFix/>
          </a:blip>
          <a:srcRect/>
          <a:stretch/>
        </p:blipFill>
        <p:spPr>
          <a:xfrm>
            <a:off x="0" y="0"/>
            <a:ext cx="10334000" cy="6858000"/>
          </a:xfrm>
          <a:prstGeom prst="rect">
            <a:avLst/>
          </a:prstGeom>
          <a:noFill/>
          <a:ln>
            <a:noFill/>
          </a:ln>
        </p:spPr>
      </p:pic>
      <p:pic>
        <p:nvPicPr>
          <p:cNvPr id="536" name="Google Shape;536;p89"/>
          <p:cNvPicPr preferRelativeResize="0"/>
          <p:nvPr/>
        </p:nvPicPr>
        <p:blipFill rotWithShape="1">
          <a:blip r:embed="rId4">
            <a:alphaModFix/>
          </a:blip>
          <a:srcRect t="79746"/>
          <a:stretch/>
        </p:blipFill>
        <p:spPr>
          <a:xfrm>
            <a:off x="0" y="5469039"/>
            <a:ext cx="12192000" cy="1388963"/>
          </a:xfrm>
          <a:prstGeom prst="rect">
            <a:avLst/>
          </a:prstGeom>
          <a:noFill/>
          <a:ln>
            <a:noFill/>
          </a:ln>
        </p:spPr>
      </p:pic>
      <p:sp>
        <p:nvSpPr>
          <p:cNvPr id="537" name="Google Shape;537;p89"/>
          <p:cNvSpPr txBox="1">
            <a:spLocks noGrp="1"/>
          </p:cNvSpPr>
          <p:nvPr>
            <p:ph type="title"/>
          </p:nvPr>
        </p:nvSpPr>
        <p:spPr>
          <a:xfrm>
            <a:off x="1343600" y="2196500"/>
            <a:ext cx="6424000" cy="1574000"/>
          </a:xfrm>
          <a:prstGeom prst="rect">
            <a:avLst/>
          </a:prstGeom>
          <a:noFill/>
          <a:ln>
            <a:noFill/>
          </a:ln>
        </p:spPr>
        <p:txBody>
          <a:bodyPr spcFirstLastPara="1" wrap="square" lIns="91433" tIns="45700" rIns="91433" bIns="45700" anchor="b" anchorCtr="0">
            <a:noAutofit/>
          </a:bodyPr>
          <a:lstStyle/>
          <a:p>
            <a:pPr>
              <a:lnSpc>
                <a:spcPct val="91666"/>
              </a:lnSpc>
              <a:buClr>
                <a:schemeClr val="dk1"/>
              </a:buClr>
              <a:buSzPts val="1000"/>
            </a:pPr>
            <a:r>
              <a:rPr lang="en" sz="4533" dirty="0"/>
              <a:t>IIS Program Level Policies and Procedures</a:t>
            </a:r>
            <a:endParaRPr sz="4533" dirty="0"/>
          </a:p>
        </p:txBody>
      </p:sp>
      <p:pic>
        <p:nvPicPr>
          <p:cNvPr id="538" name="Google Shape;538;p89"/>
          <p:cNvPicPr preferRelativeResize="0"/>
          <p:nvPr/>
        </p:nvPicPr>
        <p:blipFill rotWithShape="1">
          <a:blip r:embed="rId5">
            <a:alphaModFix/>
          </a:blip>
          <a:srcRect/>
          <a:stretch/>
        </p:blipFill>
        <p:spPr>
          <a:xfrm>
            <a:off x="11143872" y="202224"/>
            <a:ext cx="789331" cy="776389"/>
          </a:xfrm>
          <a:prstGeom prst="rect">
            <a:avLst/>
          </a:prstGeom>
          <a:noFill/>
          <a:ln>
            <a:noFill/>
          </a:ln>
        </p:spPr>
      </p:pic>
      <p:pic>
        <p:nvPicPr>
          <p:cNvPr id="539" name="Google Shape;539;p89"/>
          <p:cNvPicPr preferRelativeResize="0">
            <a:picLocks noGrp="1"/>
          </p:cNvPicPr>
          <p:nvPr>
            <p:ph type="pic" idx="2"/>
          </p:nvPr>
        </p:nvPicPr>
        <p:blipFill rotWithShape="1">
          <a:blip r:embed="rId6">
            <a:alphaModFix/>
          </a:blip>
          <a:srcRect/>
          <a:stretch/>
        </p:blipFill>
        <p:spPr>
          <a:xfrm>
            <a:off x="8180847" y="1124758"/>
            <a:ext cx="3752349" cy="41981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90"/>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a:solidFill>
                  <a:srgbClr val="1E5DB2"/>
                </a:solidFill>
              </a:rPr>
              <a:t>Example IIS Policies</a:t>
            </a:r>
            <a:endParaRPr>
              <a:solidFill>
                <a:srgbClr val="1E5DB2"/>
              </a:solidFill>
            </a:endParaRPr>
          </a:p>
        </p:txBody>
      </p:sp>
      <p:sp>
        <p:nvSpPr>
          <p:cNvPr id="545" name="Google Shape;545;p90"/>
          <p:cNvSpPr txBox="1">
            <a:spLocks noGrp="1"/>
          </p:cNvSpPr>
          <p:nvPr>
            <p:ph idx="1"/>
          </p:nvPr>
        </p:nvSpPr>
        <p:spPr>
          <a:xfrm>
            <a:off x="608248" y="1103212"/>
            <a:ext cx="9666967" cy="4868963"/>
          </a:xfrm>
          <a:prstGeom prst="rect">
            <a:avLst/>
          </a:prstGeom>
          <a:noFill/>
          <a:ln>
            <a:noFill/>
          </a:ln>
        </p:spPr>
        <p:txBody>
          <a:bodyPr spcFirstLastPara="1" wrap="square" lIns="121900" tIns="121900" rIns="121900" bIns="121900" anchor="t" anchorCtr="0">
            <a:noAutofit/>
          </a:bodyPr>
          <a:lstStyle/>
          <a:p>
            <a:pPr marL="0" indent="0">
              <a:lnSpc>
                <a:spcPct val="100000"/>
              </a:lnSpc>
              <a:spcBef>
                <a:spcPts val="1333"/>
              </a:spcBef>
            </a:pPr>
            <a:r>
              <a:rPr lang="en" sz="2000" i="1" dirty="0"/>
              <a:t>Jurisdictional-level examples:</a:t>
            </a:r>
            <a:endParaRPr sz="2000" i="1" dirty="0"/>
          </a:p>
          <a:p>
            <a:pPr indent="-474121">
              <a:lnSpc>
                <a:spcPct val="100000"/>
              </a:lnSpc>
              <a:spcBef>
                <a:spcPts val="1333"/>
              </a:spcBef>
              <a:buSzPts val="2000"/>
              <a:buChar char="●"/>
            </a:pPr>
            <a:r>
              <a:rPr lang="en" sz="2000" dirty="0"/>
              <a:t>Requirements for reporting of VFC vaccine/by VFC providers at the POLICY (not state law) level</a:t>
            </a:r>
            <a:endParaRPr lang="en-US" sz="2000" dirty="0"/>
          </a:p>
          <a:p>
            <a:pPr marL="857250" lvl="1" indent="-447675">
              <a:lnSpc>
                <a:spcPct val="100000"/>
              </a:lnSpc>
              <a:spcBef>
                <a:spcPts val="0"/>
              </a:spcBef>
              <a:buSzPts val="1700"/>
              <a:buChar char="○"/>
            </a:pPr>
            <a:r>
              <a:rPr lang="en-US" sz="2000" dirty="0"/>
              <a:t>Adding a requirement in the VFC Provider Agreement for providers to submit data to the IIS</a:t>
            </a:r>
          </a:p>
          <a:p>
            <a:pPr marL="857250" lvl="1" indent="-447675">
              <a:lnSpc>
                <a:spcPct val="100000"/>
              </a:lnSpc>
              <a:spcBef>
                <a:spcPts val="0"/>
              </a:spcBef>
              <a:buSzPts val="1700"/>
              <a:buChar char="○"/>
            </a:pPr>
            <a:r>
              <a:rPr lang="en" sz="2000" dirty="0"/>
              <a:t>Linking VFC vaccine distribution to IIS reporting</a:t>
            </a:r>
            <a:endParaRPr sz="2000" dirty="0"/>
          </a:p>
          <a:p>
            <a:pPr indent="-474121">
              <a:lnSpc>
                <a:spcPct val="100000"/>
              </a:lnSpc>
              <a:spcBef>
                <a:spcPts val="0"/>
              </a:spcBef>
              <a:buSzPts val="2000"/>
              <a:buChar char="●"/>
            </a:pPr>
            <a:r>
              <a:rPr lang="en" sz="2000" dirty="0"/>
              <a:t>Requirements to inform public on personal data handling</a:t>
            </a:r>
            <a:endParaRPr sz="2000" dirty="0"/>
          </a:p>
          <a:p>
            <a:pPr indent="-474121">
              <a:lnSpc>
                <a:spcPct val="100000"/>
              </a:lnSpc>
              <a:spcBef>
                <a:spcPts val="0"/>
              </a:spcBef>
              <a:buSzPts val="2000"/>
              <a:buChar char="●"/>
            </a:pPr>
            <a:r>
              <a:rPr lang="en" sz="2000" dirty="0"/>
              <a:t>Security policies </a:t>
            </a:r>
            <a:endParaRPr sz="2000" dirty="0"/>
          </a:p>
          <a:p>
            <a:pPr indent="-474121">
              <a:lnSpc>
                <a:spcPct val="100000"/>
              </a:lnSpc>
              <a:spcBef>
                <a:spcPts val="0"/>
              </a:spcBef>
              <a:buSzPts val="2000"/>
              <a:buChar char="●"/>
            </a:pPr>
            <a:r>
              <a:rPr lang="en" sz="2000" dirty="0"/>
              <a:t>Vital records information </a:t>
            </a:r>
            <a:endParaRPr sz="2000" dirty="0"/>
          </a:p>
          <a:p>
            <a:pPr indent="-474121">
              <a:lnSpc>
                <a:spcPct val="100000"/>
              </a:lnSpc>
              <a:spcBef>
                <a:spcPts val="0"/>
              </a:spcBef>
              <a:buSzPts val="2000"/>
              <a:buChar char="●"/>
            </a:pPr>
            <a:r>
              <a:rPr lang="en" sz="2000" dirty="0"/>
              <a:t>Data uses: summary data/reports, research, evaluation</a:t>
            </a:r>
            <a:endParaRPr sz="2000" dirty="0"/>
          </a:p>
          <a:p>
            <a:pPr indent="-474121">
              <a:lnSpc>
                <a:spcPct val="100000"/>
              </a:lnSpc>
              <a:spcBef>
                <a:spcPts val="0"/>
              </a:spcBef>
              <a:buSzPts val="2000"/>
              <a:buChar char="●"/>
            </a:pPr>
            <a:r>
              <a:rPr lang="en" sz="2000" dirty="0"/>
              <a:t>Record retention</a:t>
            </a:r>
            <a:endParaRPr sz="2000" dirty="0"/>
          </a:p>
          <a:p>
            <a:pPr indent="-474121">
              <a:lnSpc>
                <a:spcPct val="100000"/>
              </a:lnSpc>
              <a:spcBef>
                <a:spcPts val="0"/>
              </a:spcBef>
              <a:buSzPts val="2000"/>
              <a:buChar char="●"/>
            </a:pPr>
            <a:r>
              <a:rPr lang="en" sz="2000" dirty="0"/>
              <a:t>Consent requirements*</a:t>
            </a:r>
            <a:endParaRPr sz="2000" dirty="0"/>
          </a:p>
        </p:txBody>
      </p:sp>
      <p:sp>
        <p:nvSpPr>
          <p:cNvPr id="546" name="Google Shape;546;p90"/>
          <p:cNvSpPr txBox="1"/>
          <p:nvPr/>
        </p:nvSpPr>
        <p:spPr>
          <a:xfrm>
            <a:off x="5140000" y="390433"/>
            <a:ext cx="7052000" cy="595059"/>
          </a:xfrm>
          <a:prstGeom prst="rect">
            <a:avLst/>
          </a:prstGeom>
          <a:noFill/>
          <a:ln>
            <a:noFill/>
          </a:ln>
        </p:spPr>
        <p:txBody>
          <a:bodyPr spcFirstLastPara="1" wrap="square" lIns="121900" tIns="121900" rIns="121900" bIns="121900" anchor="t" anchorCtr="0">
            <a:spAutoFit/>
          </a:bodyPr>
          <a:lstStyle/>
          <a:p>
            <a:pPr marL="0" marR="0" lvl="0" indent="0" algn="l" defTabSz="457200" rtl="0" eaLnBrk="1" fontAlgn="auto" latinLnBrk="0" hangingPunct="1">
              <a:lnSpc>
                <a:spcPct val="100000"/>
              </a:lnSpc>
              <a:spcBef>
                <a:spcPts val="0"/>
              </a:spcBef>
              <a:spcAft>
                <a:spcPts val="0"/>
              </a:spcAft>
              <a:buClr>
                <a:srgbClr val="000000"/>
              </a:buClr>
              <a:buSzPts val="1400"/>
              <a:buFontTx/>
              <a:buNone/>
              <a:tabLst/>
              <a:defRPr/>
            </a:pPr>
            <a:r>
              <a:rPr kumimoji="0" lang="en" sz="2267" b="0" i="0" u="none" strike="noStrike" kern="1200" cap="none" spc="0" normalizeH="0" baseline="0" noProof="0">
                <a:ln>
                  <a:noFill/>
                </a:ln>
                <a:solidFill>
                  <a:srgbClr val="000000"/>
                </a:solidFill>
                <a:effectLst/>
                <a:uLnTx/>
                <a:uFillTx/>
                <a:latin typeface="Calibri"/>
                <a:ea typeface="Calibri"/>
                <a:cs typeface="Calibri"/>
                <a:sym typeface="Calibri"/>
              </a:rPr>
              <a:t>*Can be associated with state law/policy</a:t>
            </a:r>
            <a:endParaRPr kumimoji="0" sz="22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91"/>
          <p:cNvSpPr txBox="1">
            <a:spLocks noGrp="1"/>
          </p:cNvSpPr>
          <p:nvPr>
            <p:ph type="title"/>
          </p:nvPr>
        </p:nvSpPr>
        <p:spPr>
          <a:prstGeom prst="rect">
            <a:avLst/>
          </a:prstGeom>
        </p:spPr>
        <p:txBody>
          <a:bodyPr spcFirstLastPara="1" wrap="square" lIns="121900" tIns="60933" rIns="121900" bIns="60933" anchor="b" anchorCtr="0">
            <a:normAutofit/>
          </a:bodyPr>
          <a:lstStyle/>
          <a:p>
            <a:r>
              <a:rPr lang="en"/>
              <a:t>What About AI? </a:t>
            </a:r>
            <a:endParaRPr/>
          </a:p>
        </p:txBody>
      </p:sp>
      <p:sp>
        <p:nvSpPr>
          <p:cNvPr id="552" name="Google Shape;552;p91"/>
          <p:cNvSpPr txBox="1">
            <a:spLocks noGrp="1"/>
          </p:cNvSpPr>
          <p:nvPr>
            <p:ph idx="1"/>
          </p:nvPr>
        </p:nvSpPr>
        <p:spPr>
          <a:prstGeom prst="rect">
            <a:avLst/>
          </a:prstGeom>
        </p:spPr>
        <p:txBody>
          <a:bodyPr spcFirstLastPara="1" wrap="square" lIns="121900" tIns="60933" rIns="121900" bIns="60933" anchor="t" anchorCtr="0">
            <a:normAutofit fontScale="92500"/>
          </a:bodyPr>
          <a:lstStyle/>
          <a:p>
            <a:pPr indent="-482588">
              <a:buChar char="●"/>
            </a:pPr>
            <a:r>
              <a:rPr lang="en" dirty="0"/>
              <a:t>Many states and programs are developing policies around use of AI in the workplace</a:t>
            </a:r>
          </a:p>
          <a:p>
            <a:endParaRPr dirty="0"/>
          </a:p>
          <a:p>
            <a:pPr indent="-482588">
              <a:spcBef>
                <a:spcPts val="0"/>
              </a:spcBef>
              <a:buChar char="●"/>
            </a:pPr>
            <a:r>
              <a:rPr lang="en" dirty="0"/>
              <a:t>Topics an AI policy might cover:</a:t>
            </a:r>
            <a:endParaRPr dirty="0"/>
          </a:p>
          <a:p>
            <a:pPr marL="857250" lvl="1" indent="-477838">
              <a:spcBef>
                <a:spcPts val="0"/>
              </a:spcBef>
              <a:buChar char="○"/>
            </a:pPr>
            <a:r>
              <a:rPr lang="en" dirty="0"/>
              <a:t>What kind of AI are we talking about? (e.g., conversational AI, generative AI, assistive AI, multimodal AI, etc.)</a:t>
            </a:r>
          </a:p>
          <a:p>
            <a:pPr marL="857250" lvl="1" indent="-477838">
              <a:spcBef>
                <a:spcPts val="0"/>
              </a:spcBef>
              <a:buChar char="○"/>
            </a:pPr>
            <a:r>
              <a:rPr lang="en" dirty="0"/>
              <a:t>Privacy and security</a:t>
            </a:r>
          </a:p>
          <a:p>
            <a:pPr marL="857250" lvl="1" indent="-477838">
              <a:spcBef>
                <a:spcPts val="0"/>
              </a:spcBef>
              <a:buChar char="○"/>
            </a:pPr>
            <a:r>
              <a:rPr lang="en" dirty="0"/>
              <a:t>Citing and verifying AI-generated content</a:t>
            </a:r>
          </a:p>
          <a:p>
            <a:pPr marL="857250" lvl="1" indent="-477838">
              <a:spcBef>
                <a:spcPts val="0"/>
              </a:spcBef>
              <a:buChar char="○"/>
            </a:pPr>
            <a:r>
              <a:rPr lang="en" dirty="0"/>
              <a:t>Ethical use</a:t>
            </a:r>
            <a:endParaRPr dirty="0"/>
          </a:p>
          <a:p>
            <a:pPr marL="0" indent="0"/>
            <a:endParaRPr dirty="0"/>
          </a:p>
        </p:txBody>
      </p:sp>
      <p:sp>
        <p:nvSpPr>
          <p:cNvPr id="553" name="Google Shape;553;p91"/>
          <p:cNvSpPr/>
          <p:nvPr/>
        </p:nvSpPr>
        <p:spPr>
          <a:xfrm>
            <a:off x="8544833" y="3783944"/>
            <a:ext cx="3647200" cy="23640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Barlow"/>
              <a:ea typeface="Barlow"/>
              <a:cs typeface="Barlow"/>
              <a:sym typeface="Barlow"/>
            </a:endParaRPr>
          </a:p>
        </p:txBody>
      </p:sp>
      <p:sp>
        <p:nvSpPr>
          <p:cNvPr id="554" name="Google Shape;554;p91"/>
          <p:cNvSpPr txBox="1"/>
          <p:nvPr/>
        </p:nvSpPr>
        <p:spPr>
          <a:xfrm>
            <a:off x="9072367" y="4291944"/>
            <a:ext cx="2813600" cy="1289600"/>
          </a:xfrm>
          <a:prstGeom prst="rect">
            <a:avLst/>
          </a:prstGeom>
          <a:noFill/>
          <a:ln>
            <a:noFill/>
          </a:ln>
        </p:spPr>
        <p:txBody>
          <a:bodyPr spcFirstLastPara="1" wrap="square" lIns="121900" tIns="121900" rIns="121900" bIns="12190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 sz="2800" b="0" i="0" u="none" strike="noStrike" kern="1200" cap="none" spc="0" normalizeH="0" baseline="0" noProof="0">
                <a:ln>
                  <a:noFill/>
                </a:ln>
                <a:solidFill>
                  <a:srgbClr val="000000"/>
                </a:solidFill>
                <a:effectLst/>
                <a:uLnTx/>
                <a:uFillTx/>
                <a:latin typeface="Barlow"/>
                <a:ea typeface="Barlow"/>
                <a:cs typeface="Barlow"/>
                <a:sym typeface="Barlow"/>
              </a:rPr>
              <a:t>Does your state or program have an AI policy?</a:t>
            </a:r>
            <a:endParaRPr kumimoji="0" sz="2800" b="0" i="0" u="none" strike="noStrike" kern="1200" cap="none" spc="0" normalizeH="0" baseline="0" noProof="0">
              <a:ln>
                <a:noFill/>
              </a:ln>
              <a:solidFill>
                <a:srgbClr val="000000"/>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92"/>
          <p:cNvSpPr txBox="1">
            <a:spLocks noGrp="1"/>
          </p:cNvSpPr>
          <p:nvPr>
            <p:ph type="title"/>
          </p:nvPr>
        </p:nvSpPr>
        <p:spPr>
          <a:prstGeom prst="rect">
            <a:avLst/>
          </a:prstGeom>
        </p:spPr>
        <p:txBody>
          <a:bodyPr spcFirstLastPara="1" wrap="square" lIns="121900" tIns="60933" rIns="121900" bIns="60933" anchor="b" anchorCtr="0">
            <a:normAutofit/>
          </a:bodyPr>
          <a:lstStyle/>
          <a:p>
            <a:r>
              <a:rPr lang="en"/>
              <a:t>Spotlight: Procurement Policies</a:t>
            </a:r>
            <a:endParaRPr/>
          </a:p>
        </p:txBody>
      </p:sp>
      <p:sp>
        <p:nvSpPr>
          <p:cNvPr id="560" name="Google Shape;560;p92"/>
          <p:cNvSpPr txBox="1">
            <a:spLocks noGrp="1"/>
          </p:cNvSpPr>
          <p:nvPr>
            <p:ph idx="1"/>
          </p:nvPr>
        </p:nvSpPr>
        <p:spPr>
          <a:prstGeom prst="rect">
            <a:avLst/>
          </a:prstGeom>
        </p:spPr>
        <p:txBody>
          <a:bodyPr spcFirstLastPara="1" wrap="square" lIns="121900" tIns="60933" rIns="121900" bIns="60933" anchor="t" anchorCtr="0">
            <a:normAutofit fontScale="85000" lnSpcReduction="10000"/>
          </a:bodyPr>
          <a:lstStyle/>
          <a:p>
            <a:pPr indent="-469254">
              <a:buSzPct val="100000"/>
              <a:buChar char="●"/>
            </a:pPr>
            <a:r>
              <a:rPr lang="en" dirty="0"/>
              <a:t>Procurement policies are generally determined within each state/jurisdiction</a:t>
            </a:r>
            <a:endParaRPr dirty="0"/>
          </a:p>
          <a:p>
            <a:pPr indent="-469254">
              <a:spcBef>
                <a:spcPts val="0"/>
              </a:spcBef>
              <a:buSzPct val="100000"/>
              <a:buChar char="●"/>
            </a:pPr>
            <a:r>
              <a:rPr lang="en" dirty="0"/>
              <a:t>They vary widely in approach, involvement, timeline, process, etc.</a:t>
            </a:r>
            <a:endParaRPr dirty="0"/>
          </a:p>
          <a:p>
            <a:pPr indent="-469254">
              <a:spcBef>
                <a:spcPts val="0"/>
              </a:spcBef>
              <a:buSzPct val="100000"/>
              <a:buChar char="●"/>
            </a:pPr>
            <a:r>
              <a:rPr lang="en" dirty="0"/>
              <a:t>Approaches to consider:</a:t>
            </a:r>
            <a:endParaRPr dirty="0"/>
          </a:p>
          <a:p>
            <a:pPr marL="1028700" lvl="1" indent="-444500">
              <a:spcBef>
                <a:spcPts val="0"/>
              </a:spcBef>
              <a:buSzPct val="85714"/>
              <a:buChar char="○"/>
            </a:pPr>
            <a:r>
              <a:rPr lang="en" dirty="0"/>
              <a:t>Using NASPO (National Association of State Procurement Officials) may be a faster route, but can be costly</a:t>
            </a:r>
            <a:endParaRPr lang="en-US" dirty="0"/>
          </a:p>
          <a:p>
            <a:pPr marL="1028700" lvl="1" indent="-444500">
              <a:spcBef>
                <a:spcPts val="0"/>
              </a:spcBef>
              <a:buSzPct val="85714"/>
              <a:buChar char="○"/>
            </a:pPr>
            <a:r>
              <a:rPr lang="en-US" dirty="0"/>
              <a:t>Explore leveraging other jurisdictions’ resources (RFP?)</a:t>
            </a:r>
          </a:p>
          <a:p>
            <a:pPr marL="1028700" lvl="1" indent="-444500">
              <a:spcBef>
                <a:spcPts val="0"/>
              </a:spcBef>
              <a:buSzPct val="85714"/>
              <a:buChar char="○"/>
            </a:pPr>
            <a:r>
              <a:rPr lang="en" dirty="0"/>
              <a:t>Build solid relationships with procurement office, understand their needs, plan ahead - remember that you are all on the same team! </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66"/>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a:solidFill>
                  <a:srgbClr val="1E5DB2"/>
                </a:solidFill>
              </a:rPr>
              <a:t>Overview of this Session</a:t>
            </a:r>
            <a:endParaRPr>
              <a:solidFill>
                <a:srgbClr val="1E5DB2"/>
              </a:solidFill>
            </a:endParaRPr>
          </a:p>
        </p:txBody>
      </p:sp>
      <p:sp>
        <p:nvSpPr>
          <p:cNvPr id="327" name="Google Shape;327;p66"/>
          <p:cNvSpPr txBox="1">
            <a:spLocks noGrp="1"/>
          </p:cNvSpPr>
          <p:nvPr>
            <p:ph idx="1"/>
          </p:nvPr>
        </p:nvSpPr>
        <p:spPr>
          <a:xfrm>
            <a:off x="608248" y="1313806"/>
            <a:ext cx="9666967" cy="5688243"/>
          </a:xfrm>
          <a:prstGeom prst="rect">
            <a:avLst/>
          </a:prstGeom>
          <a:noFill/>
          <a:ln>
            <a:noFill/>
          </a:ln>
        </p:spPr>
        <p:txBody>
          <a:bodyPr spcFirstLastPara="1" wrap="square" lIns="121900" tIns="121900" rIns="121900" bIns="121900" anchor="t" anchorCtr="0">
            <a:noAutofit/>
          </a:bodyPr>
          <a:lstStyle/>
          <a:p>
            <a:pPr marL="457189" indent="-440256">
              <a:lnSpc>
                <a:spcPct val="100000"/>
              </a:lnSpc>
              <a:spcBef>
                <a:spcPts val="800"/>
              </a:spcBef>
              <a:buSzPts val="2000"/>
              <a:buChar char="•"/>
            </a:pPr>
            <a:r>
              <a:rPr lang="en" sz="2500" dirty="0"/>
              <a:t>Discuss the difference between law, policy, and other regulations</a:t>
            </a:r>
            <a:endParaRPr sz="2500" dirty="0"/>
          </a:p>
          <a:p>
            <a:pPr marL="457189" indent="-440256">
              <a:lnSpc>
                <a:spcPct val="100000"/>
              </a:lnSpc>
              <a:spcBef>
                <a:spcPts val="800"/>
              </a:spcBef>
              <a:buSzPts val="2000"/>
              <a:buChar char="•"/>
            </a:pPr>
            <a:r>
              <a:rPr lang="en" sz="2500" dirty="0"/>
              <a:t>Discuss the landscape of jurisdictional IIS laws and policies</a:t>
            </a:r>
            <a:endParaRPr sz="2500" dirty="0"/>
          </a:p>
          <a:p>
            <a:pPr marL="457189" indent="-440256">
              <a:lnSpc>
                <a:spcPct val="100000"/>
              </a:lnSpc>
              <a:spcBef>
                <a:spcPts val="800"/>
              </a:spcBef>
              <a:buSzPts val="2000"/>
              <a:buChar char="•"/>
            </a:pPr>
            <a:r>
              <a:rPr lang="en" sz="2500" dirty="0"/>
              <a:t>Discuss the impact of law and policy on technical and operational program components, and considerations for modifying them</a:t>
            </a:r>
            <a:endParaRPr sz="2500" dirty="0"/>
          </a:p>
          <a:p>
            <a:pPr marL="457189" indent="-440256">
              <a:lnSpc>
                <a:spcPct val="100000"/>
              </a:lnSpc>
              <a:spcBef>
                <a:spcPts val="800"/>
              </a:spcBef>
              <a:buSzPts val="2000"/>
              <a:buChar char="•"/>
            </a:pPr>
            <a:r>
              <a:rPr lang="en" sz="2500" dirty="0"/>
              <a:t>Explore policy impacts to the following national initiatives:      </a:t>
            </a:r>
            <a:endParaRPr sz="2500" dirty="0"/>
          </a:p>
          <a:p>
            <a:pPr marL="914377" lvl="1" indent="-474121">
              <a:lnSpc>
                <a:spcPct val="100000"/>
              </a:lnSpc>
              <a:spcBef>
                <a:spcPts val="0"/>
              </a:spcBef>
              <a:buSzPts val="2000"/>
            </a:pPr>
            <a:r>
              <a:rPr lang="en" sz="2500" dirty="0">
                <a:highlight>
                  <a:schemeClr val="lt1"/>
                </a:highlight>
              </a:rPr>
              <a:t>Inter-jurisdictional data sharing</a:t>
            </a:r>
            <a:endParaRPr sz="2500" dirty="0">
              <a:highlight>
                <a:schemeClr val="lt1"/>
              </a:highlight>
            </a:endParaRPr>
          </a:p>
          <a:p>
            <a:pPr marL="914377" lvl="1" indent="-474121">
              <a:lnSpc>
                <a:spcPct val="100000"/>
              </a:lnSpc>
              <a:spcBef>
                <a:spcPts val="0"/>
              </a:spcBef>
              <a:buSzPts val="2000"/>
            </a:pPr>
            <a:r>
              <a:rPr lang="en" sz="2500" dirty="0">
                <a:highlight>
                  <a:schemeClr val="lt1"/>
                </a:highlight>
              </a:rPr>
              <a:t>Sharing immunization data with federal partners</a:t>
            </a:r>
            <a:endParaRPr sz="2500" dirty="0">
              <a:highlight>
                <a:schemeClr val="lt1"/>
              </a:highlight>
            </a:endParaRPr>
          </a:p>
          <a:p>
            <a:pPr marL="914377" lvl="1" indent="-474121">
              <a:lnSpc>
                <a:spcPct val="100000"/>
              </a:lnSpc>
              <a:spcBef>
                <a:spcPts val="0"/>
              </a:spcBef>
              <a:buSzPts val="2000"/>
            </a:pPr>
            <a:r>
              <a:rPr lang="en" sz="2500" dirty="0">
                <a:highlight>
                  <a:schemeClr val="lt1"/>
                </a:highlight>
              </a:rPr>
              <a:t>Making data available via d</a:t>
            </a:r>
            <a:r>
              <a:rPr lang="en" sz="2500" dirty="0">
                <a:solidFill>
                  <a:schemeClr val="dk1"/>
                </a:solidFill>
                <a:highlight>
                  <a:schemeClr val="lt1"/>
                </a:highlight>
              </a:rPr>
              <a:t>ata </a:t>
            </a:r>
            <a:r>
              <a:rPr lang="en" sz="2500" dirty="0">
                <a:highlight>
                  <a:schemeClr val="lt1"/>
                </a:highlight>
              </a:rPr>
              <a:t>d</a:t>
            </a:r>
            <a:r>
              <a:rPr lang="en" sz="2500" dirty="0">
                <a:solidFill>
                  <a:schemeClr val="dk1"/>
                </a:solidFill>
                <a:highlight>
                  <a:schemeClr val="lt1"/>
                </a:highlight>
              </a:rPr>
              <a:t>ashboards </a:t>
            </a:r>
            <a:endParaRPr sz="2500" dirty="0">
              <a:highlight>
                <a:schemeClr val="lt1"/>
              </a:highlight>
            </a:endParaRPr>
          </a:p>
          <a:p>
            <a:pPr indent="-474121">
              <a:lnSpc>
                <a:spcPct val="100000"/>
              </a:lnSpc>
              <a:spcBef>
                <a:spcPts val="800"/>
              </a:spcBef>
              <a:buSzPts val="2000"/>
              <a:buChar char="•"/>
            </a:pPr>
            <a:r>
              <a:rPr lang="en" sz="2500" dirty="0"/>
              <a:t>Prioritize essential SOPs</a:t>
            </a:r>
            <a:endParaRPr sz="2500" dirty="0">
              <a:solidFill>
                <a:schemeClr val="dk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93"/>
          <p:cNvSpPr txBox="1">
            <a:spLocks noGrp="1"/>
          </p:cNvSpPr>
          <p:nvPr>
            <p:ph type="title"/>
          </p:nvPr>
        </p:nvSpPr>
        <p:spPr>
          <a:prstGeom prst="rect">
            <a:avLst/>
          </a:prstGeom>
        </p:spPr>
        <p:txBody>
          <a:bodyPr spcFirstLastPara="1" wrap="square" lIns="121900" tIns="60933" rIns="121900" bIns="60933" anchor="b" anchorCtr="0">
            <a:normAutofit fontScale="90000"/>
          </a:bodyPr>
          <a:lstStyle/>
          <a:p>
            <a:r>
              <a:rPr lang="en"/>
              <a:t>Clinical Decision Support at the State Level</a:t>
            </a:r>
            <a:endParaRPr/>
          </a:p>
        </p:txBody>
      </p:sp>
      <p:sp>
        <p:nvSpPr>
          <p:cNvPr id="566" name="Google Shape;566;p93"/>
          <p:cNvSpPr txBox="1">
            <a:spLocks noGrp="1"/>
          </p:cNvSpPr>
          <p:nvPr>
            <p:ph idx="1"/>
          </p:nvPr>
        </p:nvSpPr>
        <p:spPr>
          <a:prstGeom prst="rect">
            <a:avLst/>
          </a:prstGeom>
        </p:spPr>
        <p:txBody>
          <a:bodyPr spcFirstLastPara="1" wrap="square" lIns="121900" tIns="60933" rIns="121900" bIns="60933" anchor="t" anchorCtr="0">
            <a:normAutofit fontScale="77500" lnSpcReduction="20000"/>
          </a:bodyPr>
          <a:lstStyle/>
          <a:p>
            <a:pPr marL="0" indent="0">
              <a:lnSpc>
                <a:spcPct val="90000"/>
              </a:lnSpc>
              <a:spcBef>
                <a:spcPts val="1333"/>
              </a:spcBef>
              <a:buSzPct val="45833"/>
            </a:pPr>
            <a:r>
              <a:rPr lang="en" sz="3100" dirty="0">
                <a:latin typeface="Barlow" panose="00000500000000000000" pitchFamily="2" charset="0"/>
                <a:ea typeface="Arial"/>
                <a:cs typeface="Arial"/>
                <a:sym typeface="Arial"/>
              </a:rPr>
              <a:t>There is currently a preliminary injunction in the AAP v. HHS lawsuit that addresses the HHS childhood immunization schedule:</a:t>
            </a:r>
            <a:endParaRPr sz="3100" dirty="0">
              <a:latin typeface="Barlow" panose="00000500000000000000" pitchFamily="2" charset="0"/>
              <a:ea typeface="Arial"/>
              <a:cs typeface="Arial"/>
              <a:sym typeface="Arial"/>
            </a:endParaRPr>
          </a:p>
          <a:p>
            <a:pPr marL="626518" indent="0">
              <a:lnSpc>
                <a:spcPct val="90000"/>
              </a:lnSpc>
              <a:spcBef>
                <a:spcPts val="667"/>
              </a:spcBef>
              <a:buSzPct val="55000"/>
            </a:pPr>
            <a:r>
              <a:rPr lang="en" sz="3100" dirty="0">
                <a:latin typeface="Barlow" panose="00000500000000000000" pitchFamily="2" charset="0"/>
                <a:ea typeface="Arial"/>
                <a:cs typeface="Arial"/>
                <a:sym typeface="Arial"/>
              </a:rPr>
              <a:t>•Changes to the schedule are put on hold</a:t>
            </a:r>
            <a:endParaRPr sz="3100" dirty="0">
              <a:latin typeface="Barlow" panose="00000500000000000000" pitchFamily="2" charset="0"/>
              <a:ea typeface="Arial"/>
              <a:cs typeface="Arial"/>
              <a:sym typeface="Arial"/>
            </a:endParaRPr>
          </a:p>
          <a:p>
            <a:pPr marL="626518" indent="0">
              <a:lnSpc>
                <a:spcPct val="90000"/>
              </a:lnSpc>
              <a:spcBef>
                <a:spcPts val="667"/>
              </a:spcBef>
              <a:buSzPct val="55000"/>
            </a:pPr>
            <a:r>
              <a:rPr lang="en" sz="3100" dirty="0">
                <a:latin typeface="Barlow" panose="00000500000000000000" pitchFamily="2" charset="0"/>
                <a:ea typeface="Arial"/>
                <a:cs typeface="Arial"/>
                <a:sym typeface="Arial"/>
              </a:rPr>
              <a:t>•Reconstitution of ACIP found to violate FACA (Federal Advisory Committee Act), and new appointments were put on hold</a:t>
            </a:r>
            <a:endParaRPr sz="3100" dirty="0">
              <a:latin typeface="Barlow" panose="00000500000000000000" pitchFamily="2" charset="0"/>
              <a:ea typeface="Arial"/>
              <a:cs typeface="Arial"/>
              <a:sym typeface="Arial"/>
            </a:endParaRPr>
          </a:p>
          <a:p>
            <a:pPr marL="626518" indent="0">
              <a:lnSpc>
                <a:spcPct val="90000"/>
              </a:lnSpc>
              <a:spcBef>
                <a:spcPts val="667"/>
              </a:spcBef>
              <a:buSzPct val="55000"/>
            </a:pPr>
            <a:r>
              <a:rPr lang="en" sz="3100" dirty="0">
                <a:latin typeface="Barlow" panose="00000500000000000000" pitchFamily="2" charset="0"/>
                <a:ea typeface="Arial"/>
                <a:cs typeface="Arial"/>
                <a:sym typeface="Arial"/>
              </a:rPr>
              <a:t>•All votes cast by these ACIP appointees were put on hold</a:t>
            </a:r>
            <a:endParaRPr lang="en-US" sz="3100" dirty="0">
              <a:latin typeface="Barlow" panose="00000500000000000000" pitchFamily="2" charset="0"/>
              <a:ea typeface="Arial"/>
              <a:cs typeface="Arial"/>
              <a:sym typeface="Arial"/>
            </a:endParaRPr>
          </a:p>
          <a:p>
            <a:pPr marL="0" indent="0">
              <a:lnSpc>
                <a:spcPct val="90000"/>
              </a:lnSpc>
              <a:spcBef>
                <a:spcPts val="1333"/>
              </a:spcBef>
              <a:buSzPct val="45833"/>
            </a:pPr>
            <a:endParaRPr lang="en-US" sz="3100" dirty="0">
              <a:latin typeface="Barlow" panose="00000500000000000000" pitchFamily="2" charset="0"/>
              <a:ea typeface="Arial"/>
              <a:cs typeface="Arial"/>
              <a:sym typeface="Arial"/>
            </a:endParaRPr>
          </a:p>
          <a:p>
            <a:pPr marL="0" indent="0">
              <a:lnSpc>
                <a:spcPct val="90000"/>
              </a:lnSpc>
              <a:spcBef>
                <a:spcPts val="1333"/>
              </a:spcBef>
              <a:buSzPct val="45833"/>
            </a:pPr>
            <a:r>
              <a:rPr lang="en" sz="3100" dirty="0">
                <a:latin typeface="Barlow" panose="00000500000000000000" pitchFamily="2" charset="0"/>
                <a:ea typeface="Arial"/>
                <a:cs typeface="Arial"/>
                <a:sym typeface="Arial"/>
              </a:rPr>
              <a:t>Operationally, this reverts formal recommendations to an earlier ACIP schedule (June 2025), but this creates issues with flu, etc.</a:t>
            </a:r>
            <a:endParaRPr sz="3100" dirty="0">
              <a:latin typeface="Barlow" panose="00000500000000000000" pitchFamily="2" charset="0"/>
              <a:ea typeface="Arial"/>
              <a:cs typeface="Arial"/>
              <a:sym typeface="Arial"/>
            </a:endParaRPr>
          </a:p>
          <a:p>
            <a:pPr marL="16933" indent="0">
              <a:lnSpc>
                <a:spcPct val="90000"/>
              </a:lnSpc>
              <a:spcBef>
                <a:spcPts val="667"/>
              </a:spcBef>
              <a:buSzPct val="55000"/>
            </a:pPr>
            <a:endParaRPr sz="3100" dirty="0">
              <a:latin typeface="Barlow" panose="00000500000000000000" pitchFamily="2" charset="0"/>
              <a:ea typeface="Arial"/>
              <a:cs typeface="Arial"/>
              <a:sym typeface="Arial"/>
            </a:endParaRPr>
          </a:p>
          <a:p>
            <a:pPr marL="16933" indent="0">
              <a:lnSpc>
                <a:spcPct val="90000"/>
              </a:lnSpc>
              <a:spcBef>
                <a:spcPts val="667"/>
              </a:spcBef>
              <a:buSzPct val="45833"/>
            </a:pPr>
            <a:r>
              <a:rPr lang="en" sz="3100" dirty="0">
                <a:latin typeface="Barlow" panose="00000500000000000000" pitchFamily="2" charset="0"/>
                <a:ea typeface="Arial"/>
                <a:cs typeface="Arial"/>
                <a:sym typeface="Arial"/>
              </a:rPr>
              <a:t>Additionally, on April 6, a new ACIP charter was posted on the Federal Register</a:t>
            </a:r>
            <a:endParaRPr sz="3100" dirty="0">
              <a:latin typeface="Barlow" panose="00000500000000000000" pitchFamily="2" charset="0"/>
              <a:ea typeface="Arial"/>
              <a:cs typeface="Arial"/>
              <a:sym typeface="Arial"/>
            </a:endParaRPr>
          </a:p>
          <a:p>
            <a:pPr marL="0" indent="0"/>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94"/>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a:solidFill>
                  <a:srgbClr val="1E5DB2"/>
                </a:solidFill>
              </a:rPr>
              <a:t>Procedures</a:t>
            </a:r>
            <a:endParaRPr>
              <a:solidFill>
                <a:srgbClr val="1E5DB2"/>
              </a:solidFill>
            </a:endParaRPr>
          </a:p>
        </p:txBody>
      </p:sp>
      <p:sp>
        <p:nvSpPr>
          <p:cNvPr id="572" name="Google Shape;572;p94"/>
          <p:cNvSpPr txBox="1">
            <a:spLocks noGrp="1"/>
          </p:cNvSpPr>
          <p:nvPr>
            <p:ph idx="1"/>
          </p:nvPr>
        </p:nvSpPr>
        <p:spPr>
          <a:prstGeom prst="rect">
            <a:avLst/>
          </a:prstGeom>
          <a:noFill/>
          <a:ln>
            <a:noFill/>
          </a:ln>
        </p:spPr>
        <p:txBody>
          <a:bodyPr spcFirstLastPara="1" wrap="square" lIns="121900" tIns="121900" rIns="121900" bIns="121900" anchor="t" anchorCtr="0">
            <a:normAutofit/>
          </a:bodyPr>
          <a:lstStyle/>
          <a:p>
            <a:pPr marL="457189" indent="-406390">
              <a:lnSpc>
                <a:spcPct val="100000"/>
              </a:lnSpc>
              <a:spcBef>
                <a:spcPts val="1333"/>
              </a:spcBef>
              <a:buSzPts val="2200"/>
              <a:buChar char="•"/>
            </a:pPr>
            <a:r>
              <a:rPr lang="en" sz="2933" dirty="0"/>
              <a:t>Documented and updated regularly, procedures are as critical as the policies themselves</a:t>
            </a:r>
            <a:endParaRPr sz="2933" dirty="0"/>
          </a:p>
          <a:p>
            <a:pPr marL="457189" indent="-406390">
              <a:lnSpc>
                <a:spcPct val="100000"/>
              </a:lnSpc>
              <a:spcBef>
                <a:spcPts val="1333"/>
              </a:spcBef>
              <a:buSzPts val="2200"/>
              <a:buChar char="•"/>
            </a:pPr>
            <a:r>
              <a:rPr lang="en" sz="2933" dirty="0"/>
              <a:t>IIS procedures help ensure compliance with policies</a:t>
            </a:r>
            <a:endParaRPr sz="2933" dirty="0"/>
          </a:p>
          <a:p>
            <a:pPr marL="457189" indent="-406390">
              <a:lnSpc>
                <a:spcPct val="100000"/>
              </a:lnSpc>
              <a:spcBef>
                <a:spcPts val="1333"/>
              </a:spcBef>
              <a:buSzPts val="2200"/>
              <a:buChar char="•"/>
            </a:pPr>
            <a:r>
              <a:rPr lang="en" sz="2933" dirty="0"/>
              <a:t>The most common kind of procedure document used across the IIS community is the SOP</a:t>
            </a:r>
            <a:endParaRPr sz="2933" dirty="0"/>
          </a:p>
          <a:p>
            <a:pPr lvl="1">
              <a:lnSpc>
                <a:spcPct val="100000"/>
              </a:lnSpc>
              <a:spcBef>
                <a:spcPts val="1333"/>
              </a:spcBef>
            </a:pPr>
            <a:r>
              <a:rPr lang="en" sz="2933" dirty="0"/>
              <a:t>Documents how things get done operationally and by whom</a:t>
            </a:r>
            <a:br>
              <a:rPr lang="en" dirty="0"/>
            </a:b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95"/>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a:solidFill>
                  <a:srgbClr val="1E5DB2"/>
                </a:solidFill>
              </a:rPr>
              <a:t>Why Maintain SOPs? </a:t>
            </a:r>
            <a:endParaRPr>
              <a:solidFill>
                <a:srgbClr val="1E5DB2"/>
              </a:solidFill>
            </a:endParaRPr>
          </a:p>
        </p:txBody>
      </p:sp>
      <p:sp>
        <p:nvSpPr>
          <p:cNvPr id="578" name="Google Shape;578;p95"/>
          <p:cNvSpPr txBox="1">
            <a:spLocks noGrp="1"/>
          </p:cNvSpPr>
          <p:nvPr>
            <p:ph idx="1"/>
          </p:nvPr>
        </p:nvSpPr>
        <p:spPr>
          <a:prstGeom prst="rect">
            <a:avLst/>
          </a:prstGeom>
          <a:noFill/>
          <a:ln>
            <a:noFill/>
          </a:ln>
        </p:spPr>
        <p:txBody>
          <a:bodyPr spcFirstLastPara="1" wrap="square" lIns="121900" tIns="121900" rIns="121900" bIns="121900" anchor="t" anchorCtr="0">
            <a:normAutofit fontScale="92500"/>
          </a:bodyPr>
          <a:lstStyle/>
          <a:p>
            <a:pPr indent="-491054">
              <a:lnSpc>
                <a:spcPct val="100000"/>
              </a:lnSpc>
              <a:spcBef>
                <a:spcPts val="1333"/>
              </a:spcBef>
              <a:buSzPts val="2200"/>
              <a:buChar char="•"/>
            </a:pPr>
            <a:r>
              <a:rPr lang="en" sz="2933" dirty="0"/>
              <a:t>Consistency, ensuring a procedure is done accurately each time</a:t>
            </a:r>
            <a:endParaRPr sz="2933" dirty="0"/>
          </a:p>
          <a:p>
            <a:pPr indent="-491054">
              <a:lnSpc>
                <a:spcPct val="100000"/>
              </a:lnSpc>
              <a:spcBef>
                <a:spcPts val="1333"/>
              </a:spcBef>
              <a:buSzPts val="2200"/>
              <a:buChar char="•"/>
            </a:pPr>
            <a:r>
              <a:rPr lang="en" sz="2933" dirty="0"/>
              <a:t>Accountability, so that you and your team can demonstrate how your program complies with applicable laws</a:t>
            </a:r>
            <a:endParaRPr sz="2933" dirty="0"/>
          </a:p>
          <a:p>
            <a:pPr indent="-491054">
              <a:lnSpc>
                <a:spcPct val="100000"/>
              </a:lnSpc>
              <a:spcBef>
                <a:spcPts val="1333"/>
              </a:spcBef>
              <a:buSzPts val="2200"/>
              <a:buChar char="•"/>
            </a:pPr>
            <a:r>
              <a:rPr lang="en" sz="2933" dirty="0"/>
              <a:t>Turnover, since staff will inevitably change over time</a:t>
            </a:r>
            <a:endParaRPr sz="2933" dirty="0"/>
          </a:p>
          <a:p>
            <a:pPr indent="-491054">
              <a:lnSpc>
                <a:spcPct val="100000"/>
              </a:lnSpc>
              <a:spcBef>
                <a:spcPts val="1333"/>
              </a:spcBef>
              <a:buSzPts val="2200"/>
              <a:buChar char="•"/>
            </a:pPr>
            <a:r>
              <a:rPr lang="en" sz="2933" dirty="0"/>
              <a:t>Onboarding of new staff, so that you have documents to orient and train them with</a:t>
            </a:r>
            <a:endParaRPr sz="2933" dirty="0"/>
          </a:p>
          <a:p>
            <a:pPr indent="-491054">
              <a:lnSpc>
                <a:spcPct val="100000"/>
              </a:lnSpc>
              <a:spcBef>
                <a:spcPts val="1333"/>
              </a:spcBef>
              <a:buSzPts val="2200"/>
              <a:buChar char="•"/>
            </a:pPr>
            <a:r>
              <a:rPr lang="en" sz="2933" dirty="0"/>
              <a:t>Support cross-training among current staff</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96"/>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dirty="0">
                <a:solidFill>
                  <a:srgbClr val="1E5DB2"/>
                </a:solidFill>
              </a:rPr>
              <a:t>SOP Topics</a:t>
            </a:r>
            <a:endParaRPr dirty="0">
              <a:solidFill>
                <a:srgbClr val="1E5DB2"/>
              </a:solidFill>
            </a:endParaRPr>
          </a:p>
        </p:txBody>
      </p:sp>
      <p:sp>
        <p:nvSpPr>
          <p:cNvPr id="584" name="Google Shape;584;p96"/>
          <p:cNvSpPr txBox="1">
            <a:spLocks noGrp="1"/>
          </p:cNvSpPr>
          <p:nvPr>
            <p:ph idx="1"/>
          </p:nvPr>
        </p:nvSpPr>
        <p:spPr>
          <a:xfrm>
            <a:off x="608248" y="1388962"/>
            <a:ext cx="9666967" cy="5164238"/>
          </a:xfrm>
          <a:prstGeom prst="rect">
            <a:avLst/>
          </a:prstGeom>
          <a:noFill/>
          <a:ln>
            <a:noFill/>
          </a:ln>
        </p:spPr>
        <p:txBody>
          <a:bodyPr spcFirstLastPara="1" wrap="square" lIns="121900" tIns="121900" rIns="121900" bIns="121900" anchor="t" anchorCtr="0">
            <a:noAutofit/>
          </a:bodyPr>
          <a:lstStyle/>
          <a:p>
            <a:pPr marL="0" indent="0">
              <a:lnSpc>
                <a:spcPct val="100000"/>
              </a:lnSpc>
              <a:spcBef>
                <a:spcPts val="1333"/>
              </a:spcBef>
            </a:pPr>
            <a:r>
              <a:rPr lang="en" sz="2600" dirty="0"/>
              <a:t>The topics that need to be covered will be specific to your jurisdiction, but consider starting with the most common procedures: </a:t>
            </a:r>
            <a:endParaRPr sz="2600" dirty="0"/>
          </a:p>
          <a:p>
            <a:pPr indent="-491054">
              <a:lnSpc>
                <a:spcPct val="100000"/>
              </a:lnSpc>
              <a:spcBef>
                <a:spcPts val="1333"/>
              </a:spcBef>
              <a:buSzPts val="2200"/>
              <a:buChar char="•"/>
            </a:pPr>
            <a:r>
              <a:rPr lang="en" sz="2600" dirty="0"/>
              <a:t>Common Help Desk issue responses</a:t>
            </a:r>
            <a:endParaRPr sz="2600" dirty="0"/>
          </a:p>
          <a:p>
            <a:pPr indent="-491054">
              <a:lnSpc>
                <a:spcPct val="100000"/>
              </a:lnSpc>
              <a:spcBef>
                <a:spcPts val="1333"/>
              </a:spcBef>
              <a:buSzPts val="2200"/>
              <a:buChar char="•"/>
            </a:pPr>
            <a:r>
              <a:rPr lang="en" sz="2600" dirty="0"/>
              <a:t>Requests for data </a:t>
            </a:r>
            <a:endParaRPr sz="2600" dirty="0"/>
          </a:p>
          <a:p>
            <a:pPr indent="-491054">
              <a:lnSpc>
                <a:spcPct val="100000"/>
              </a:lnSpc>
              <a:spcBef>
                <a:spcPts val="1333"/>
              </a:spcBef>
              <a:buSzPts val="2200"/>
              <a:buChar char="•"/>
            </a:pPr>
            <a:r>
              <a:rPr lang="en" sz="2600" dirty="0"/>
              <a:t>Onboarding tasks</a:t>
            </a:r>
            <a:endParaRPr sz="2600" dirty="0"/>
          </a:p>
          <a:p>
            <a:pPr indent="-491054">
              <a:lnSpc>
                <a:spcPct val="100000"/>
              </a:lnSpc>
              <a:spcBef>
                <a:spcPts val="1333"/>
              </a:spcBef>
              <a:buSzPts val="2200"/>
              <a:buChar char="•"/>
            </a:pPr>
            <a:r>
              <a:rPr lang="en" sz="2600" dirty="0"/>
              <a:t>Data exchange tasks – importing or extracting</a:t>
            </a:r>
            <a:endParaRPr sz="2600" dirty="0"/>
          </a:p>
          <a:p>
            <a:pPr indent="-491054">
              <a:lnSpc>
                <a:spcPct val="100000"/>
              </a:lnSpc>
              <a:spcBef>
                <a:spcPts val="1333"/>
              </a:spcBef>
              <a:buSzPts val="2200"/>
              <a:buChar char="•"/>
            </a:pPr>
            <a:r>
              <a:rPr lang="en" sz="2600" dirty="0"/>
              <a:t>Data quality tasks </a:t>
            </a:r>
            <a:br>
              <a:rPr lang="en" sz="2933" dirty="0"/>
            </a:br>
            <a:endParaRPr sz="2933"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97"/>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a:solidFill>
                  <a:srgbClr val="1E5DB2"/>
                </a:solidFill>
              </a:rPr>
              <a:t>SOP Tracking	</a:t>
            </a:r>
            <a:endParaRPr>
              <a:solidFill>
                <a:srgbClr val="1E5DB2"/>
              </a:solidFill>
            </a:endParaRPr>
          </a:p>
        </p:txBody>
      </p:sp>
      <p:sp>
        <p:nvSpPr>
          <p:cNvPr id="590" name="Google Shape;590;p97"/>
          <p:cNvSpPr txBox="1">
            <a:spLocks noGrp="1"/>
          </p:cNvSpPr>
          <p:nvPr>
            <p:ph idx="1"/>
          </p:nvPr>
        </p:nvSpPr>
        <p:spPr>
          <a:prstGeom prst="rect">
            <a:avLst/>
          </a:prstGeom>
          <a:noFill/>
          <a:ln>
            <a:noFill/>
          </a:ln>
        </p:spPr>
        <p:txBody>
          <a:bodyPr spcFirstLastPara="1" wrap="square" lIns="121900" tIns="121900" rIns="121900" bIns="121900" anchor="t" anchorCtr="0">
            <a:normAutofit fontScale="92500" lnSpcReduction="10000"/>
          </a:bodyPr>
          <a:lstStyle/>
          <a:p>
            <a:pPr marL="0" indent="0">
              <a:lnSpc>
                <a:spcPct val="100000"/>
              </a:lnSpc>
              <a:spcBef>
                <a:spcPts val="1333"/>
              </a:spcBef>
              <a:buSzPct val="111547"/>
            </a:pPr>
            <a:r>
              <a:rPr lang="en" sz="2933"/>
              <a:t>Consider developing an index that can help you track policies in need of development, as well as the cycle of review</a:t>
            </a:r>
            <a:endParaRPr sz="2933"/>
          </a:p>
          <a:p>
            <a:pPr marL="914377" lvl="1" indent="-421491">
              <a:lnSpc>
                <a:spcPct val="100000"/>
              </a:lnSpc>
              <a:spcBef>
                <a:spcPts val="1333"/>
              </a:spcBef>
              <a:buSzPct val="116855"/>
            </a:pPr>
            <a:r>
              <a:rPr lang="en" sz="2933"/>
              <a:t>As a general rule, SOPs and policies should be reviewed at least annually</a:t>
            </a:r>
            <a:endParaRPr sz="2933"/>
          </a:p>
          <a:p>
            <a:pPr marL="914377" lvl="1" indent="-421491">
              <a:lnSpc>
                <a:spcPct val="100000"/>
              </a:lnSpc>
              <a:spcBef>
                <a:spcPts val="1333"/>
              </a:spcBef>
              <a:buSzPct val="116855"/>
            </a:pPr>
            <a:r>
              <a:rPr lang="en" sz="2933"/>
              <a:t>They don’t need to be updated each time, but they should be reviewed and dated to ensure they are still current</a:t>
            </a:r>
            <a:br>
              <a:rPr lang="en" sz="2933"/>
            </a:br>
            <a:endParaRPr sz="2933"/>
          </a:p>
          <a:p>
            <a:pPr marL="0" indent="0">
              <a:lnSpc>
                <a:spcPct val="100000"/>
              </a:lnSpc>
              <a:spcBef>
                <a:spcPts val="1333"/>
              </a:spcBef>
              <a:buSzPct val="111547"/>
            </a:pPr>
            <a:r>
              <a:rPr lang="en" sz="2933"/>
              <a:t>Leveraging an SOP template and tracking index can streamline drafting and review</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98"/>
          <p:cNvSpPr txBox="1">
            <a:spLocks noGrp="1"/>
          </p:cNvSpPr>
          <p:nvPr>
            <p:ph type="title" idx="4294967295"/>
          </p:nvPr>
        </p:nvSpPr>
        <p:spPr>
          <a:xfrm>
            <a:off x="320567" y="513200"/>
            <a:ext cx="5365600" cy="1005600"/>
          </a:xfrm>
          <a:prstGeom prst="rect">
            <a:avLst/>
          </a:prstGeom>
          <a:noFill/>
          <a:ln>
            <a:noFill/>
          </a:ln>
        </p:spPr>
        <p:txBody>
          <a:bodyPr spcFirstLastPara="1" wrap="square" lIns="121900" tIns="121900" rIns="121900" bIns="121900" anchor="t" anchorCtr="0">
            <a:noAutofit/>
          </a:bodyPr>
          <a:lstStyle/>
          <a:p>
            <a:pPr>
              <a:lnSpc>
                <a:spcPct val="100000"/>
              </a:lnSpc>
              <a:buClr>
                <a:schemeClr val="dk2"/>
              </a:buClr>
              <a:buSzPts val="3800"/>
            </a:pPr>
            <a:r>
              <a:rPr lang="en">
                <a:solidFill>
                  <a:srgbClr val="1E5DB2"/>
                </a:solidFill>
              </a:rPr>
              <a:t>SOP Tracking Tool and Template	</a:t>
            </a:r>
            <a:endParaRPr>
              <a:solidFill>
                <a:srgbClr val="1E5DB2"/>
              </a:solidFill>
            </a:endParaRPr>
          </a:p>
        </p:txBody>
      </p:sp>
      <p:pic>
        <p:nvPicPr>
          <p:cNvPr id="596" name="Google Shape;596;p98"/>
          <p:cNvPicPr preferRelativeResize="0"/>
          <p:nvPr/>
        </p:nvPicPr>
        <p:blipFill rotWithShape="1">
          <a:blip r:embed="rId3">
            <a:alphaModFix/>
          </a:blip>
          <a:srcRect b="11292"/>
          <a:stretch/>
        </p:blipFill>
        <p:spPr>
          <a:xfrm>
            <a:off x="245807" y="2533335"/>
            <a:ext cx="9183327" cy="3715064"/>
          </a:xfrm>
          <a:prstGeom prst="rect">
            <a:avLst/>
          </a:prstGeom>
          <a:noFill/>
          <a:ln>
            <a:noFill/>
          </a:ln>
          <a:effectLst>
            <a:outerShdw blurRad="292100" dist="139700" dir="2700000" algn="tl" rotWithShape="0">
              <a:srgbClr val="333333">
                <a:alpha val="61180"/>
              </a:srgbClr>
            </a:outerShdw>
          </a:effectLst>
        </p:spPr>
      </p:pic>
      <p:pic>
        <p:nvPicPr>
          <p:cNvPr id="597" name="Google Shape;597;p98"/>
          <p:cNvPicPr preferRelativeResize="0"/>
          <p:nvPr/>
        </p:nvPicPr>
        <p:blipFill rotWithShape="1">
          <a:blip r:embed="rId4">
            <a:alphaModFix/>
          </a:blip>
          <a:srcRect t="10322"/>
          <a:stretch/>
        </p:blipFill>
        <p:spPr>
          <a:xfrm>
            <a:off x="6316244" y="629090"/>
            <a:ext cx="5813635" cy="6150077"/>
          </a:xfrm>
          <a:prstGeom prst="rect">
            <a:avLst/>
          </a:prstGeom>
          <a:noFill/>
          <a:ln>
            <a:noFill/>
          </a:ln>
          <a:effectLst>
            <a:outerShdw blurRad="292100" dist="139700" dir="2700000" algn="tl" rotWithShape="0">
              <a:srgbClr val="333333">
                <a:alpha val="6118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96"/>
                                        </p:tgtEl>
                                        <p:attrNameLst>
                                          <p:attrName>style.visibility</p:attrName>
                                        </p:attrNameLst>
                                      </p:cBhvr>
                                      <p:to>
                                        <p:strVal val="visible"/>
                                      </p:to>
                                    </p:set>
                                    <p:anim calcmode="lin" valueType="num">
                                      <p:cBhvr additive="base">
                                        <p:cTn id="7" dur="500"/>
                                        <p:tgtEl>
                                          <p:spTgt spid="596"/>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97"/>
                                        </p:tgtEl>
                                        <p:attrNameLst>
                                          <p:attrName>style.visibility</p:attrName>
                                        </p:attrNameLst>
                                      </p:cBhvr>
                                      <p:to>
                                        <p:strVal val="visible"/>
                                      </p:to>
                                    </p:set>
                                    <p:anim calcmode="lin" valueType="num">
                                      <p:cBhvr additive="base">
                                        <p:cTn id="12" dur="500"/>
                                        <p:tgtEl>
                                          <p:spTgt spid="5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99"/>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a:solidFill>
                  <a:srgbClr val="1E5DB2"/>
                </a:solidFill>
              </a:rPr>
              <a:t>Consider Level of Effort to Change</a:t>
            </a:r>
            <a:endParaRPr>
              <a:solidFill>
                <a:srgbClr val="1E5DB2"/>
              </a:solidFill>
            </a:endParaRPr>
          </a:p>
        </p:txBody>
      </p:sp>
      <p:sp>
        <p:nvSpPr>
          <p:cNvPr id="603" name="Google Shape;603;p99"/>
          <p:cNvSpPr txBox="1"/>
          <p:nvPr/>
        </p:nvSpPr>
        <p:spPr>
          <a:xfrm>
            <a:off x="154080" y="3400919"/>
            <a:ext cx="1892800" cy="697600"/>
          </a:xfrm>
          <a:prstGeom prst="rect">
            <a:avLst/>
          </a:prstGeom>
          <a:noFill/>
          <a:ln>
            <a:noFill/>
          </a:ln>
        </p:spPr>
        <p:txBody>
          <a:bodyPr spcFirstLastPara="1" wrap="square" lIns="121900" tIns="60933" rIns="121900" bIns="60933"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r>
              <a:rPr kumimoji="0" lang="en" sz="1867" b="1" i="0" u="none" strike="noStrike" kern="0" cap="none" spc="0" normalizeH="0" baseline="0" noProof="0">
                <a:ln>
                  <a:noFill/>
                </a:ln>
                <a:solidFill>
                  <a:srgbClr val="000000"/>
                </a:solidFill>
                <a:effectLst/>
                <a:uLnTx/>
                <a:uFillTx/>
                <a:latin typeface="Arial"/>
                <a:ea typeface="Arial"/>
                <a:cs typeface="Arial"/>
                <a:sym typeface="Arial"/>
              </a:rPr>
              <a:t>Expected Effort To Change</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04" name="Google Shape;604;p99"/>
          <p:cNvSpPr txBox="1"/>
          <p:nvPr/>
        </p:nvSpPr>
        <p:spPr>
          <a:xfrm>
            <a:off x="1563031" y="1764640"/>
            <a:ext cx="1235200" cy="418400"/>
          </a:xfrm>
          <a:prstGeom prst="rect">
            <a:avLst/>
          </a:prstGeom>
          <a:noFill/>
          <a:ln>
            <a:noFill/>
          </a:ln>
        </p:spPr>
        <p:txBody>
          <a:bodyPr spcFirstLastPara="1" wrap="square" lIns="121900" tIns="60933" rIns="121900" bIns="60933"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Tx/>
              <a:buNone/>
              <a:tabLst/>
              <a:defRPr/>
            </a:pPr>
            <a:r>
              <a:rPr kumimoji="0" lang="en" sz="1867" b="0" i="0" u="none" strike="noStrike" kern="0" cap="none" spc="0" normalizeH="0" baseline="0" noProof="0">
                <a:ln>
                  <a:noFill/>
                </a:ln>
                <a:solidFill>
                  <a:srgbClr val="000000"/>
                </a:solidFill>
                <a:effectLst/>
                <a:uLnTx/>
                <a:uFillTx/>
                <a:latin typeface="Arial"/>
                <a:ea typeface="Arial"/>
                <a:cs typeface="Arial"/>
                <a:sym typeface="Arial"/>
              </a:rPr>
              <a:t>High</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05" name="Google Shape;605;p99"/>
          <p:cNvSpPr txBox="1"/>
          <p:nvPr/>
        </p:nvSpPr>
        <p:spPr>
          <a:xfrm>
            <a:off x="1563031" y="5273700"/>
            <a:ext cx="1235200" cy="418400"/>
          </a:xfrm>
          <a:prstGeom prst="rect">
            <a:avLst/>
          </a:prstGeom>
          <a:noFill/>
          <a:ln>
            <a:noFill/>
          </a:ln>
        </p:spPr>
        <p:txBody>
          <a:bodyPr spcFirstLastPara="1" wrap="square" lIns="121900" tIns="60933" rIns="121900" bIns="60933"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Tx/>
              <a:buNone/>
              <a:tabLst/>
              <a:defRPr/>
            </a:pPr>
            <a:r>
              <a:rPr kumimoji="0" lang="en" sz="1867" b="0" i="0" u="none" strike="noStrike" kern="0" cap="none" spc="0" normalizeH="0" baseline="0" noProof="0">
                <a:ln>
                  <a:noFill/>
                </a:ln>
                <a:solidFill>
                  <a:srgbClr val="000000"/>
                </a:solidFill>
                <a:effectLst/>
                <a:uLnTx/>
                <a:uFillTx/>
                <a:latin typeface="Arial"/>
                <a:ea typeface="Arial"/>
                <a:cs typeface="Arial"/>
                <a:sym typeface="Arial"/>
              </a:rPr>
              <a:t>Low</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06" name="Google Shape;606;p99"/>
          <p:cNvSpPr txBox="1"/>
          <p:nvPr/>
        </p:nvSpPr>
        <p:spPr>
          <a:xfrm>
            <a:off x="2477433" y="5804533"/>
            <a:ext cx="9061600" cy="410400"/>
          </a:xfrm>
          <a:prstGeom prst="rect">
            <a:avLst/>
          </a:prstGeom>
          <a:noFill/>
          <a:ln>
            <a:noFill/>
          </a:ln>
        </p:spPr>
        <p:txBody>
          <a:bodyPr spcFirstLastPara="1" wrap="square" lIns="121900" tIns="60933" rIns="121900" bIns="60933" anchor="t" anchorCtr="0">
            <a:noAutofit/>
          </a:bodyPr>
          <a:lstStyle/>
          <a:p>
            <a:pPr marL="0" marR="0" lvl="0" indent="0" algn="l" defTabSz="1219170" rtl="0" eaLnBrk="1" fontAlgn="auto" latinLnBrk="0" hangingPunct="1">
              <a:lnSpc>
                <a:spcPct val="100000"/>
              </a:lnSpc>
              <a:spcBef>
                <a:spcPts val="0"/>
              </a:spcBef>
              <a:spcAft>
                <a:spcPts val="0"/>
              </a:spcAft>
              <a:buClr>
                <a:srgbClr val="000000"/>
              </a:buClr>
              <a:buSzPts val="1400"/>
              <a:buFontTx/>
              <a:buNone/>
              <a:tabLst/>
              <a:defRPr/>
            </a:pPr>
            <a:r>
              <a:rPr kumimoji="0" lang="en" sz="1867" b="0" i="0" u="none" strike="noStrike" kern="0" cap="none" spc="0" normalizeH="0" baseline="0" noProof="0">
                <a:ln>
                  <a:noFill/>
                </a:ln>
                <a:solidFill>
                  <a:srgbClr val="000000"/>
                </a:solidFill>
                <a:effectLst/>
                <a:uLnTx/>
                <a:uFillTx/>
                <a:latin typeface="Arial"/>
                <a:ea typeface="Arial"/>
                <a:cs typeface="Arial"/>
                <a:sym typeface="Arial"/>
              </a:rPr>
              <a:t>SOP	        Policy        Administrative Rule      Law/Statute	     Federal Regulation</a:t>
            </a: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607" name="Google Shape;607;p99"/>
          <p:cNvCxnSpPr/>
          <p:nvPr/>
        </p:nvCxnSpPr>
        <p:spPr>
          <a:xfrm>
            <a:off x="2509515" y="1764640"/>
            <a:ext cx="0" cy="3866000"/>
          </a:xfrm>
          <a:prstGeom prst="straightConnector1">
            <a:avLst/>
          </a:prstGeom>
          <a:noFill/>
          <a:ln w="76200" cap="flat" cmpd="sng">
            <a:solidFill>
              <a:srgbClr val="008564"/>
            </a:solidFill>
            <a:prstDash val="solid"/>
            <a:round/>
            <a:headEnd type="none" w="sm" len="sm"/>
            <a:tailEnd type="none" w="sm" len="sm"/>
          </a:ln>
        </p:spPr>
      </p:cxnSp>
      <p:cxnSp>
        <p:nvCxnSpPr>
          <p:cNvPr id="608" name="Google Shape;608;p99"/>
          <p:cNvCxnSpPr/>
          <p:nvPr/>
        </p:nvCxnSpPr>
        <p:spPr>
          <a:xfrm>
            <a:off x="2477429" y="5630787"/>
            <a:ext cx="8655600" cy="0"/>
          </a:xfrm>
          <a:prstGeom prst="straightConnector1">
            <a:avLst/>
          </a:prstGeom>
          <a:noFill/>
          <a:ln w="76200" cap="flat" cmpd="sng">
            <a:solidFill>
              <a:srgbClr val="008564"/>
            </a:solidFill>
            <a:prstDash val="solid"/>
            <a:round/>
            <a:headEnd type="none" w="sm" len="sm"/>
            <a:tailEnd type="none" w="sm" len="sm"/>
          </a:ln>
        </p:spPr>
      </p:cxnSp>
      <p:cxnSp>
        <p:nvCxnSpPr>
          <p:cNvPr id="609" name="Google Shape;609;p99"/>
          <p:cNvCxnSpPr/>
          <p:nvPr/>
        </p:nvCxnSpPr>
        <p:spPr>
          <a:xfrm rot="10800000" flipH="1">
            <a:off x="2597100" y="2085600"/>
            <a:ext cx="7814000" cy="3446800"/>
          </a:xfrm>
          <a:prstGeom prst="straightConnector1">
            <a:avLst/>
          </a:prstGeom>
          <a:noFill/>
          <a:ln w="76200" cap="flat" cmpd="sng">
            <a:solidFill>
              <a:srgbClr val="008564"/>
            </a:solidFill>
            <a:prstDash val="solid"/>
            <a:round/>
            <a:headEnd type="none" w="sm" len="sm"/>
            <a:tailEnd type="triangl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pic>
        <p:nvPicPr>
          <p:cNvPr id="614" name="Google Shape;614;p100"/>
          <p:cNvPicPr preferRelativeResize="0"/>
          <p:nvPr/>
        </p:nvPicPr>
        <p:blipFill rotWithShape="1">
          <a:blip r:embed="rId3">
            <a:alphaModFix/>
          </a:blip>
          <a:srcRect r="17770"/>
          <a:stretch/>
        </p:blipFill>
        <p:spPr>
          <a:xfrm>
            <a:off x="0" y="3051"/>
            <a:ext cx="12192000" cy="6858000"/>
          </a:xfrm>
          <a:prstGeom prst="rect">
            <a:avLst/>
          </a:prstGeom>
          <a:noFill/>
          <a:ln>
            <a:noFill/>
          </a:ln>
        </p:spPr>
      </p:pic>
      <p:pic>
        <p:nvPicPr>
          <p:cNvPr id="615" name="Google Shape;615;p100"/>
          <p:cNvPicPr preferRelativeResize="0"/>
          <p:nvPr/>
        </p:nvPicPr>
        <p:blipFill rotWithShape="1">
          <a:blip r:embed="rId4">
            <a:alphaModFix/>
          </a:blip>
          <a:srcRect/>
          <a:stretch/>
        </p:blipFill>
        <p:spPr>
          <a:xfrm>
            <a:off x="11414147" y="-1"/>
            <a:ext cx="789331" cy="776389"/>
          </a:xfrm>
          <a:prstGeom prst="rect">
            <a:avLst/>
          </a:prstGeom>
          <a:noFill/>
          <a:ln>
            <a:noFill/>
          </a:ln>
        </p:spPr>
      </p:pic>
      <p:pic>
        <p:nvPicPr>
          <p:cNvPr id="616" name="Google Shape;616;p100"/>
          <p:cNvPicPr preferRelativeResize="0"/>
          <p:nvPr/>
        </p:nvPicPr>
        <p:blipFill rotWithShape="1">
          <a:blip r:embed="rId5">
            <a:alphaModFix/>
          </a:blip>
          <a:srcRect/>
          <a:stretch/>
        </p:blipFill>
        <p:spPr>
          <a:xfrm>
            <a:off x="11533762" y="6113687"/>
            <a:ext cx="540577" cy="604776"/>
          </a:xfrm>
          <a:prstGeom prst="rect">
            <a:avLst/>
          </a:prstGeom>
          <a:noFill/>
          <a:ln>
            <a:noFill/>
          </a:ln>
        </p:spPr>
      </p:pic>
      <p:sp>
        <p:nvSpPr>
          <p:cNvPr id="617" name="Google Shape;617;p100"/>
          <p:cNvSpPr txBox="1">
            <a:spLocks noGrp="1"/>
          </p:cNvSpPr>
          <p:nvPr>
            <p:ph type="title"/>
          </p:nvPr>
        </p:nvSpPr>
        <p:spPr>
          <a:xfrm>
            <a:off x="1725849" y="202225"/>
            <a:ext cx="10535600" cy="992000"/>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a:solidFill>
                  <a:srgbClr val="1E5DB2"/>
                </a:solidFill>
              </a:rPr>
              <a:t>Activity: Discussion Questions </a:t>
            </a:r>
            <a:endParaRPr sz="3200">
              <a:solidFill>
                <a:srgbClr val="1E5DB2"/>
              </a:solidFill>
            </a:endParaRPr>
          </a:p>
        </p:txBody>
      </p:sp>
      <p:sp>
        <p:nvSpPr>
          <p:cNvPr id="618" name="Google Shape;618;p100"/>
          <p:cNvSpPr txBox="1">
            <a:spLocks noGrp="1"/>
          </p:cNvSpPr>
          <p:nvPr>
            <p:ph type="body" idx="1"/>
          </p:nvPr>
        </p:nvSpPr>
        <p:spPr>
          <a:xfrm>
            <a:off x="1150116" y="1411538"/>
            <a:ext cx="10934800" cy="4788400"/>
          </a:xfrm>
          <a:prstGeom prst="rect">
            <a:avLst/>
          </a:prstGeom>
          <a:noFill/>
          <a:ln>
            <a:noFill/>
          </a:ln>
        </p:spPr>
        <p:txBody>
          <a:bodyPr spcFirstLastPara="1" wrap="square" lIns="91433" tIns="45700" rIns="91433" bIns="45700" anchor="t" anchorCtr="0">
            <a:normAutofit/>
          </a:bodyPr>
          <a:lstStyle/>
          <a:p>
            <a:pPr indent="-474121">
              <a:lnSpc>
                <a:spcPct val="100000"/>
              </a:lnSpc>
              <a:spcBef>
                <a:spcPts val="800"/>
              </a:spcBef>
              <a:buSzPts val="2000"/>
              <a:buAutoNum type="arabicParenR"/>
            </a:pPr>
            <a:r>
              <a:rPr lang="en" sz="2667" dirty="0"/>
              <a:t>On a scale of 1-5, where would you place your jurisdiction in timely, complete documentation of needed standard operating procedures? </a:t>
            </a:r>
            <a:endParaRPr sz="2667" dirty="0"/>
          </a:p>
          <a:p>
            <a:pPr lvl="1" indent="-448722">
              <a:lnSpc>
                <a:spcPct val="100000"/>
              </a:lnSpc>
              <a:spcBef>
                <a:spcPts val="800"/>
              </a:spcBef>
              <a:buSzPts val="1700"/>
              <a:buAutoNum type="alphaLcParenR"/>
            </a:pPr>
            <a:r>
              <a:rPr lang="en" sz="2667" dirty="0"/>
              <a:t>1 = no procedures documented</a:t>
            </a:r>
            <a:endParaRPr sz="2667" dirty="0"/>
          </a:p>
          <a:p>
            <a:pPr lvl="1" indent="-448722">
              <a:lnSpc>
                <a:spcPct val="100000"/>
              </a:lnSpc>
              <a:spcBef>
                <a:spcPts val="800"/>
              </a:spcBef>
              <a:buSzPts val="1700"/>
              <a:buAutoNum type="alphaLcParenR"/>
            </a:pPr>
            <a:r>
              <a:rPr lang="en" sz="2667" dirty="0"/>
              <a:t>3 = some procedures documented, but not necessarily complete or current</a:t>
            </a:r>
            <a:endParaRPr sz="2667" dirty="0"/>
          </a:p>
          <a:p>
            <a:pPr lvl="1" indent="-448722">
              <a:lnSpc>
                <a:spcPct val="100000"/>
              </a:lnSpc>
              <a:spcBef>
                <a:spcPts val="800"/>
              </a:spcBef>
              <a:buSzPts val="1700"/>
              <a:buAutoNum type="alphaLcParenR"/>
            </a:pPr>
            <a:r>
              <a:rPr lang="en" sz="2667" dirty="0"/>
              <a:t>5 = all procedures are fully documented and updated</a:t>
            </a:r>
            <a:endParaRPr sz="2667" dirty="0"/>
          </a:p>
          <a:p>
            <a:pPr indent="-474121">
              <a:lnSpc>
                <a:spcPct val="100000"/>
              </a:lnSpc>
              <a:spcBef>
                <a:spcPts val="800"/>
              </a:spcBef>
              <a:buSzPts val="2000"/>
              <a:buAutoNum type="arabicParenR"/>
            </a:pPr>
            <a:r>
              <a:rPr lang="en" sz="2667" dirty="0"/>
              <a:t>What are your most high-priority SOPs to document in the next three months? </a:t>
            </a:r>
            <a:endParaRPr sz="2667" dirty="0"/>
          </a:p>
          <a:p>
            <a:pPr marL="0" indent="0">
              <a:lnSpc>
                <a:spcPct val="106666"/>
              </a:lnSpc>
              <a:spcBef>
                <a:spcPts val="800"/>
              </a:spcBef>
            </a:pPr>
            <a:endParaRPr dirty="0"/>
          </a:p>
        </p:txBody>
      </p:sp>
      <p:pic>
        <p:nvPicPr>
          <p:cNvPr id="619" name="Google Shape;619;p100"/>
          <p:cNvPicPr preferRelativeResize="0"/>
          <p:nvPr/>
        </p:nvPicPr>
        <p:blipFill rotWithShape="1">
          <a:blip r:embed="rId6">
            <a:alphaModFix/>
          </a:blip>
          <a:srcRect/>
          <a:stretch/>
        </p:blipFill>
        <p:spPr>
          <a:xfrm>
            <a:off x="0" y="0"/>
            <a:ext cx="1828800" cy="1828800"/>
          </a:xfrm>
          <a:prstGeom prst="rect">
            <a:avLst/>
          </a:prstGeom>
          <a:noFill/>
          <a:ln>
            <a:noFill/>
          </a:ln>
        </p:spPr>
      </p:pic>
      <p:pic>
        <p:nvPicPr>
          <p:cNvPr id="620" name="Google Shape;620;p100"/>
          <p:cNvPicPr preferRelativeResize="0"/>
          <p:nvPr/>
        </p:nvPicPr>
        <p:blipFill>
          <a:blip r:embed="rId7">
            <a:alphaModFix/>
          </a:blip>
          <a:srcRect/>
          <a:stretch/>
        </p:blipFill>
        <p:spPr>
          <a:xfrm>
            <a:off x="5229367" y="5081900"/>
            <a:ext cx="1733267" cy="1733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101"/>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a:solidFill>
                  <a:srgbClr val="1E5DB2"/>
                </a:solidFill>
              </a:rPr>
              <a:t>Summary and Wrap Up</a:t>
            </a:r>
            <a:endParaRPr>
              <a:solidFill>
                <a:srgbClr val="1E5DB2"/>
              </a:solidFill>
            </a:endParaRPr>
          </a:p>
        </p:txBody>
      </p:sp>
      <p:sp>
        <p:nvSpPr>
          <p:cNvPr id="626" name="Google Shape;626;p101"/>
          <p:cNvSpPr txBox="1">
            <a:spLocks noGrp="1"/>
          </p:cNvSpPr>
          <p:nvPr>
            <p:ph idx="1"/>
          </p:nvPr>
        </p:nvSpPr>
        <p:spPr>
          <a:xfrm>
            <a:off x="1760773" y="1436588"/>
            <a:ext cx="8850077" cy="4059338"/>
          </a:xfrm>
          <a:prstGeom prst="rect">
            <a:avLst/>
          </a:prstGeom>
          <a:noFill/>
          <a:ln>
            <a:noFill/>
          </a:ln>
        </p:spPr>
        <p:txBody>
          <a:bodyPr spcFirstLastPara="1" wrap="square" lIns="121900" tIns="121900" rIns="121900" bIns="121900" anchor="t" anchorCtr="0">
            <a:noAutofit/>
          </a:bodyPr>
          <a:lstStyle/>
          <a:p>
            <a:pPr marL="50799" indent="0">
              <a:lnSpc>
                <a:spcPct val="106666"/>
              </a:lnSpc>
              <a:spcBef>
                <a:spcPts val="800"/>
              </a:spcBef>
              <a:buSzPts val="3000"/>
            </a:pPr>
            <a:r>
              <a:rPr lang="en" sz="2900" dirty="0"/>
              <a:t>Policy is a complex area that affects IIS work at multiple levels (federal, state, local, law, procedures, etc.)</a:t>
            </a:r>
            <a:endParaRPr sz="2900" dirty="0"/>
          </a:p>
          <a:p>
            <a:pPr marL="50799" indent="0">
              <a:lnSpc>
                <a:spcPct val="106666"/>
              </a:lnSpc>
              <a:spcBef>
                <a:spcPts val="1600"/>
              </a:spcBef>
              <a:buSzPts val="3000"/>
            </a:pPr>
            <a:r>
              <a:rPr lang="en" sz="2900" dirty="0"/>
              <a:t>As an immunization Leader, you are in control of some of these levels, able to influence others, and simply responsible for implementing others</a:t>
            </a:r>
            <a:endParaRPr sz="2900" dirty="0"/>
          </a:p>
          <a:p>
            <a:pPr marL="50799" indent="0">
              <a:lnSpc>
                <a:spcPct val="106666"/>
              </a:lnSpc>
              <a:spcBef>
                <a:spcPts val="1600"/>
              </a:spcBef>
              <a:spcAft>
                <a:spcPts val="800"/>
              </a:spcAft>
              <a:buSzPts val="3000"/>
            </a:pPr>
            <a:r>
              <a:rPr lang="en" sz="2900" dirty="0"/>
              <a:t>However, it is critical you understand and can speak to the impacts and intersections at all levels</a:t>
            </a:r>
            <a:endParaRPr sz="2900" dirty="0"/>
          </a:p>
        </p:txBody>
      </p:sp>
      <p:pic>
        <p:nvPicPr>
          <p:cNvPr id="627" name="Google Shape;627;p101" descr="Venn diagram"/>
          <p:cNvPicPr preferRelativeResize="0"/>
          <p:nvPr/>
        </p:nvPicPr>
        <p:blipFill rotWithShape="1">
          <a:blip r:embed="rId3">
            <a:alphaModFix/>
          </a:blip>
          <a:srcRect/>
          <a:stretch/>
        </p:blipFill>
        <p:spPr>
          <a:xfrm>
            <a:off x="601453" y="1666491"/>
            <a:ext cx="1219200" cy="1219200"/>
          </a:xfrm>
          <a:prstGeom prst="rect">
            <a:avLst/>
          </a:prstGeom>
          <a:noFill/>
          <a:ln>
            <a:noFill/>
          </a:ln>
        </p:spPr>
      </p:pic>
      <p:pic>
        <p:nvPicPr>
          <p:cNvPr id="628" name="Google Shape;628;p101" descr="Playbook"/>
          <p:cNvPicPr preferRelativeResize="0"/>
          <p:nvPr/>
        </p:nvPicPr>
        <p:blipFill rotWithShape="1">
          <a:blip r:embed="rId4">
            <a:alphaModFix/>
          </a:blip>
          <a:srcRect/>
          <a:stretch/>
        </p:blipFill>
        <p:spPr>
          <a:xfrm>
            <a:off x="511529" y="3512679"/>
            <a:ext cx="1219200" cy="1219200"/>
          </a:xfrm>
          <a:prstGeom prst="rect">
            <a:avLst/>
          </a:prstGeom>
          <a:noFill/>
          <a:ln>
            <a:noFill/>
          </a:ln>
        </p:spPr>
      </p:pic>
      <p:pic>
        <p:nvPicPr>
          <p:cNvPr id="629" name="Google Shape;629;p101" descr="Puzzle pieces"/>
          <p:cNvPicPr preferRelativeResize="0"/>
          <p:nvPr/>
        </p:nvPicPr>
        <p:blipFill rotWithShape="1">
          <a:blip r:embed="rId5">
            <a:alphaModFix/>
          </a:blip>
          <a:srcRect/>
          <a:stretch/>
        </p:blipFill>
        <p:spPr>
          <a:xfrm>
            <a:off x="691394" y="4952426"/>
            <a:ext cx="1039353" cy="103935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103"/>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SzPts val="3800"/>
            </a:pPr>
            <a:r>
              <a:rPr lang="en">
                <a:solidFill>
                  <a:srgbClr val="1E5DB2"/>
                </a:solidFill>
              </a:rPr>
              <a:t>Laws, Policies, and Procedures Resources</a:t>
            </a:r>
            <a:endParaRPr>
              <a:solidFill>
                <a:srgbClr val="1E5DB2"/>
              </a:solidFill>
            </a:endParaRPr>
          </a:p>
        </p:txBody>
      </p:sp>
      <p:sp>
        <p:nvSpPr>
          <p:cNvPr id="643" name="Google Shape;643;p103"/>
          <p:cNvSpPr txBox="1">
            <a:spLocks noGrp="1"/>
          </p:cNvSpPr>
          <p:nvPr>
            <p:ph idx="1"/>
          </p:nvPr>
        </p:nvSpPr>
        <p:spPr>
          <a:xfrm>
            <a:off x="608249" y="1274662"/>
            <a:ext cx="5382976" cy="5583337"/>
          </a:xfrm>
          <a:prstGeom prst="rect">
            <a:avLst/>
          </a:prstGeom>
          <a:noFill/>
          <a:ln>
            <a:noFill/>
          </a:ln>
        </p:spPr>
        <p:txBody>
          <a:bodyPr spcFirstLastPara="1" wrap="square" lIns="121900" tIns="121900" rIns="121900" bIns="121900" anchor="t" anchorCtr="0">
            <a:noAutofit/>
          </a:bodyPr>
          <a:lstStyle/>
          <a:p>
            <a:pPr marL="0" indent="0">
              <a:spcBef>
                <a:spcPts val="1333"/>
              </a:spcBef>
              <a:buNone/>
            </a:pPr>
            <a:r>
              <a:rPr lang="en" sz="1730" b="1" u="sng" dirty="0">
                <a:solidFill>
                  <a:srgbClr val="005E85"/>
                </a:solidFill>
                <a:hlinkClick r:id="rId3">
                  <a:extLst>
                    <a:ext uri="{A12FA001-AC4F-418D-AE19-62706E023703}">
                      <ahyp:hlinkClr xmlns:ahyp="http://schemas.microsoft.com/office/drawing/2018/hyperlinkcolor" val="tx"/>
                    </a:ext>
                  </a:extLst>
                </a:hlinkClick>
              </a:rPr>
              <a:t>Awardee Sharepoint Site Policy Document Folder </a:t>
            </a:r>
            <a:endParaRPr sz="1730" b="1" dirty="0">
              <a:solidFill>
                <a:srgbClr val="005E85"/>
              </a:solidFill>
            </a:endParaRPr>
          </a:p>
          <a:p>
            <a:pPr marL="457189" indent="-321725">
              <a:lnSpc>
                <a:spcPct val="100000"/>
              </a:lnSpc>
              <a:spcBef>
                <a:spcPts val="1333"/>
              </a:spcBef>
              <a:buClr>
                <a:srgbClr val="000000"/>
              </a:buClr>
              <a:buSzPts val="1400"/>
              <a:buFont typeface="Calibri"/>
              <a:buChar char="•"/>
            </a:pPr>
            <a:r>
              <a:rPr lang="en" sz="1730" dirty="0"/>
              <a:t>APHL DUA (Association of PH Labs Data Use Agreement)</a:t>
            </a:r>
            <a:endParaRPr sz="1730" dirty="0"/>
          </a:p>
          <a:p>
            <a:pPr marL="457189" indent="-321725">
              <a:lnSpc>
                <a:spcPct val="100000"/>
              </a:lnSpc>
              <a:spcBef>
                <a:spcPts val="1333"/>
              </a:spcBef>
              <a:buClr>
                <a:srgbClr val="000000"/>
              </a:buClr>
              <a:buSzPts val="1400"/>
              <a:buFont typeface="Calibri"/>
              <a:buChar char="•"/>
            </a:pPr>
            <a:r>
              <a:rPr lang="en" sz="1730" dirty="0"/>
              <a:t>Interjurisdictional MOU (Memorandum of Understanding)</a:t>
            </a:r>
            <a:endParaRPr sz="1730" u="sng" dirty="0">
              <a:solidFill>
                <a:schemeClr val="hlink"/>
              </a:solidFill>
              <a:hlinkClick r:id="rId4"/>
            </a:endParaRPr>
          </a:p>
          <a:p>
            <a:pPr marL="457189" indent="-321725">
              <a:lnSpc>
                <a:spcPct val="100000"/>
              </a:lnSpc>
              <a:spcBef>
                <a:spcPts val="1333"/>
              </a:spcBef>
              <a:buClr>
                <a:srgbClr val="000000"/>
              </a:buClr>
              <a:buSzPts val="1400"/>
              <a:buFont typeface="Calibri"/>
              <a:buChar char="•"/>
            </a:pPr>
            <a:r>
              <a:rPr lang="en" sz="1730" dirty="0"/>
              <a:t>Share Task Order, Appendix A of APHL DUA  </a:t>
            </a:r>
            <a:endParaRPr sz="1730" dirty="0"/>
          </a:p>
          <a:p>
            <a:pPr marL="457189" indent="-321725">
              <a:lnSpc>
                <a:spcPct val="100000"/>
              </a:lnSpc>
              <a:spcBef>
                <a:spcPts val="1333"/>
              </a:spcBef>
              <a:buClr>
                <a:srgbClr val="000000"/>
              </a:buClr>
              <a:buSzPts val="1400"/>
              <a:buFont typeface="Calibri"/>
              <a:buChar char="•"/>
            </a:pPr>
            <a:r>
              <a:rPr lang="en" sz="1730" dirty="0"/>
              <a:t>IIS-CDC Task Order, Appendix B of APHL DUA (see above) </a:t>
            </a:r>
            <a:endParaRPr sz="1730" dirty="0"/>
          </a:p>
          <a:p>
            <a:pPr marL="457189" indent="-321725">
              <a:lnSpc>
                <a:spcPct val="100000"/>
              </a:lnSpc>
              <a:spcBef>
                <a:spcPts val="1333"/>
              </a:spcBef>
              <a:buClr>
                <a:srgbClr val="000000"/>
              </a:buClr>
              <a:buSzPts val="1400"/>
              <a:buFont typeface="Calibri"/>
              <a:buChar char="•"/>
            </a:pPr>
            <a:r>
              <a:rPr lang="en" sz="1730" dirty="0"/>
              <a:t>IZ Gateway Multi-Jurisdiction Vaccine Provider Jurisdiction Data Exchange Agreement (PJA)</a:t>
            </a:r>
            <a:endParaRPr sz="1730" dirty="0">
              <a:solidFill>
                <a:srgbClr val="000000"/>
              </a:solidFill>
            </a:endParaRPr>
          </a:p>
          <a:p>
            <a:pPr marL="457189" indent="-321725">
              <a:lnSpc>
                <a:spcPct val="100000"/>
              </a:lnSpc>
              <a:spcBef>
                <a:spcPts val="1333"/>
              </a:spcBef>
              <a:buClr>
                <a:srgbClr val="000000"/>
              </a:buClr>
              <a:buSzPts val="1400"/>
              <a:buFont typeface="Calibri"/>
              <a:buChar char="•"/>
            </a:pPr>
            <a:r>
              <a:rPr lang="en" sz="1730" dirty="0"/>
              <a:t>CDC DUA Addendum</a:t>
            </a:r>
            <a:endParaRPr sz="1730" dirty="0">
              <a:solidFill>
                <a:srgbClr val="000000"/>
              </a:solidFill>
            </a:endParaRPr>
          </a:p>
          <a:p>
            <a:pPr marL="457189" indent="-321725">
              <a:lnSpc>
                <a:spcPct val="100000"/>
              </a:lnSpc>
              <a:spcBef>
                <a:spcPts val="1333"/>
              </a:spcBef>
              <a:buClr>
                <a:srgbClr val="000000"/>
              </a:buClr>
              <a:buSzPts val="1400"/>
              <a:buFont typeface="Calibri"/>
              <a:buChar char="•"/>
            </a:pPr>
            <a:r>
              <a:rPr lang="en" sz="1730" dirty="0">
                <a:solidFill>
                  <a:srgbClr val="000000"/>
                </a:solidFill>
              </a:rPr>
              <a:t>Business Associate Agreement (BAA)</a:t>
            </a:r>
            <a:endParaRPr sz="1730" dirty="0"/>
          </a:p>
        </p:txBody>
      </p:sp>
      <p:sp>
        <p:nvSpPr>
          <p:cNvPr id="644" name="Google Shape;644;p103"/>
          <p:cNvSpPr txBox="1"/>
          <p:nvPr/>
        </p:nvSpPr>
        <p:spPr>
          <a:xfrm>
            <a:off x="5967633" y="1467134"/>
            <a:ext cx="5624800" cy="5421765"/>
          </a:xfrm>
          <a:prstGeom prst="rect">
            <a:avLst/>
          </a:prstGeom>
          <a:noFill/>
          <a:ln>
            <a:noFill/>
          </a:ln>
        </p:spPr>
        <p:txBody>
          <a:bodyPr spcFirstLastPara="1" wrap="square" lIns="121900" tIns="121900" rIns="121900" bIns="121900" anchor="t" anchorCtr="0">
            <a:spAutoFit/>
          </a:bodyPr>
          <a:lstStyle/>
          <a:p>
            <a:pPr marL="0" marR="0" lvl="0" indent="0" algn="l" defTabSz="1219170" rtl="0" eaLnBrk="1" fontAlgn="auto" latinLnBrk="0" hangingPunct="1">
              <a:lnSpc>
                <a:spcPct val="90000"/>
              </a:lnSpc>
              <a:spcBef>
                <a:spcPts val="800"/>
              </a:spcBef>
              <a:spcAft>
                <a:spcPts val="0"/>
              </a:spcAft>
              <a:buClr>
                <a:srgbClr val="000000"/>
              </a:buClr>
              <a:buSzPts val="1100"/>
              <a:buFontTx/>
              <a:buNone/>
              <a:tabLst/>
              <a:defRPr/>
            </a:pPr>
            <a:r>
              <a:rPr kumimoji="0" lang="en" sz="1733" b="1" i="0" u="none" strike="noStrike" kern="0" cap="none" spc="0" normalizeH="0" baseline="0" noProof="0" dirty="0">
                <a:ln>
                  <a:noFill/>
                </a:ln>
                <a:solidFill>
                  <a:srgbClr val="005E85"/>
                </a:solidFill>
                <a:effectLst/>
                <a:uLnTx/>
                <a:uFillTx/>
                <a:latin typeface="Calibri"/>
                <a:ea typeface="Calibri"/>
                <a:cs typeface="Calibri"/>
                <a:sym typeface="Calibri"/>
              </a:rPr>
              <a:t>AIRA Repository, PHII Site, and AIM Website</a:t>
            </a:r>
            <a:endParaRPr kumimoji="0" sz="1733" b="1" i="0" u="none" strike="noStrike" kern="0" cap="none" spc="0" normalizeH="0" baseline="0" noProof="0" dirty="0">
              <a:ln>
                <a:noFill/>
              </a:ln>
              <a:solidFill>
                <a:srgbClr val="005E85"/>
              </a:solidFill>
              <a:effectLst/>
              <a:uLnTx/>
              <a:uFillTx/>
              <a:latin typeface="Calibri"/>
              <a:ea typeface="Calibri"/>
              <a:cs typeface="Calibri"/>
              <a:sym typeface="Calibri"/>
            </a:endParaRPr>
          </a:p>
          <a:p>
            <a:pPr marL="457189" marR="0" lvl="0" indent="-313259" algn="l" defTabSz="1219170" rtl="0" eaLnBrk="1" fontAlgn="auto" latinLnBrk="0" hangingPunct="1">
              <a:lnSpc>
                <a:spcPct val="90000"/>
              </a:lnSpc>
              <a:spcBef>
                <a:spcPts val="800"/>
              </a:spcBef>
              <a:spcAft>
                <a:spcPts val="0"/>
              </a:spcAft>
              <a:buClr>
                <a:srgbClr val="000000"/>
              </a:buClr>
              <a:buSzPts val="1300"/>
              <a:buFont typeface="Calibri"/>
              <a:buChar char="•"/>
              <a:tabLst/>
              <a:defRPr/>
            </a:pPr>
            <a:r>
              <a:rPr kumimoji="0" lang="en" sz="1733" b="0" i="0" u="sng" strike="noStrike" kern="0" cap="none" spc="0" normalizeH="0" baseline="0" noProof="0" dirty="0">
                <a:ln>
                  <a:noFill/>
                </a:ln>
                <a:solidFill>
                  <a:srgbClr val="0563C1"/>
                </a:solidFill>
                <a:effectLst/>
                <a:uLnTx/>
                <a:uFillTx/>
                <a:latin typeface="Calibri"/>
                <a:ea typeface="Calibri"/>
                <a:cs typeface="Calibri"/>
                <a:sym typeface="Calibri"/>
                <a:hlinkClick r:id="rId5"/>
              </a:rPr>
              <a:t>AIRA Confidentiality and Privacy Considerations for IIS</a:t>
            </a:r>
            <a:r>
              <a:rPr kumimoji="0" lang="en" sz="1733" b="0" i="0" u="none" strike="noStrike" kern="0" cap="none" spc="0" normalizeH="0" baseline="0" noProof="0" dirty="0">
                <a:ln>
                  <a:noFill/>
                </a:ln>
                <a:solidFill>
                  <a:srgbClr val="000000"/>
                </a:solidFill>
                <a:effectLst/>
                <a:uLnTx/>
                <a:uFillTx/>
                <a:latin typeface="Calibri"/>
                <a:ea typeface="Calibri"/>
                <a:cs typeface="Calibri"/>
                <a:sym typeface="Calibri"/>
              </a:rPr>
              <a:t> - assists IIS as they develop policies and procedures to meet legal requirements for protecting the privacy of individuals and the confidentiality of information in IIS</a:t>
            </a:r>
            <a:endParaRPr kumimoji="0" sz="1733"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189" marR="0" lvl="0" indent="-313259" algn="l" defTabSz="1219170" rtl="0" eaLnBrk="1" fontAlgn="auto" latinLnBrk="0" hangingPunct="1">
              <a:lnSpc>
                <a:spcPct val="90000"/>
              </a:lnSpc>
              <a:spcBef>
                <a:spcPts val="800"/>
              </a:spcBef>
              <a:spcAft>
                <a:spcPts val="0"/>
              </a:spcAft>
              <a:buClr>
                <a:srgbClr val="000000"/>
              </a:buClr>
              <a:buSzPts val="1300"/>
              <a:buFont typeface="Calibri"/>
              <a:buChar char="•"/>
              <a:tabLst/>
              <a:defRPr/>
            </a:pPr>
            <a:r>
              <a:rPr kumimoji="0" lang="en" sz="1733" b="0" i="0" u="sng" strike="noStrike" kern="0" cap="none" spc="0" normalizeH="0" baseline="0" noProof="0" dirty="0">
                <a:ln>
                  <a:noFill/>
                </a:ln>
                <a:solidFill>
                  <a:srgbClr val="0563C1"/>
                </a:solidFill>
                <a:effectLst/>
                <a:uLnTx/>
                <a:uFillTx/>
                <a:latin typeface="Calibri"/>
                <a:ea typeface="Calibri"/>
                <a:cs typeface="Calibri"/>
                <a:sym typeface="Calibri"/>
                <a:hlinkClick r:id="rId6"/>
              </a:rPr>
              <a:t>Public Health Inter-jurisdictional IIS MOU Template</a:t>
            </a:r>
            <a:r>
              <a:rPr kumimoji="0" lang="en" sz="1733" b="0" i="0" u="none" strike="noStrike" kern="0" cap="none" spc="0" normalizeH="0" baseline="0" noProof="0" dirty="0">
                <a:ln>
                  <a:noFill/>
                </a:ln>
                <a:solidFill>
                  <a:srgbClr val="000000"/>
                </a:solidFill>
                <a:effectLst/>
                <a:uLnTx/>
                <a:uFillTx/>
                <a:latin typeface="Calibri"/>
                <a:ea typeface="Calibri"/>
                <a:cs typeface="Calibri"/>
                <a:sym typeface="Calibri"/>
              </a:rPr>
              <a:t> - provides a fillable form for a MOU for secure, electronic exchange of immunization information among governmental entities that operate a population-based IIS</a:t>
            </a:r>
            <a:endParaRPr kumimoji="0" sz="1733"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189" marR="0" lvl="0" indent="-313259" algn="l" defTabSz="1219170" rtl="0" eaLnBrk="1" fontAlgn="auto" latinLnBrk="0" hangingPunct="1">
              <a:lnSpc>
                <a:spcPct val="90000"/>
              </a:lnSpc>
              <a:spcBef>
                <a:spcPts val="800"/>
              </a:spcBef>
              <a:spcAft>
                <a:spcPts val="0"/>
              </a:spcAft>
              <a:buClr>
                <a:srgbClr val="000000"/>
              </a:buClr>
              <a:buSzPts val="1300"/>
              <a:buFont typeface="Calibri"/>
              <a:buChar char="•"/>
              <a:tabLst/>
              <a:defRPr/>
            </a:pPr>
            <a:r>
              <a:rPr kumimoji="0" lang="en" sz="1733" b="0" i="0" u="sng" strike="noStrike" kern="0" cap="none" spc="0" normalizeH="0" baseline="0" noProof="0" dirty="0">
                <a:ln>
                  <a:noFill/>
                </a:ln>
                <a:solidFill>
                  <a:srgbClr val="0563C1"/>
                </a:solidFill>
                <a:effectLst/>
                <a:uLnTx/>
                <a:uFillTx/>
                <a:latin typeface="Calibri"/>
                <a:ea typeface="Calibri"/>
                <a:cs typeface="Calibri"/>
                <a:sym typeface="Calibri"/>
                <a:hlinkClick r:id="rId7"/>
              </a:rPr>
              <a:t>Clinical Decision Support One Sheet</a:t>
            </a:r>
            <a:r>
              <a:rPr kumimoji="0" lang="en" sz="1733" b="0" i="0" u="none" strike="noStrike" kern="0" cap="none" spc="0" normalizeH="0" baseline="0" noProof="0" dirty="0">
                <a:ln>
                  <a:noFill/>
                </a:ln>
                <a:solidFill>
                  <a:srgbClr val="000000"/>
                </a:solidFill>
                <a:effectLst/>
                <a:uLnTx/>
                <a:uFillTx/>
                <a:latin typeface="Calibri"/>
                <a:ea typeface="Calibri"/>
                <a:cs typeface="Calibri"/>
                <a:sym typeface="Calibri"/>
              </a:rPr>
              <a:t> - This resource provides a high-level overview of the role of Clinical Decision Support (CDS) in immunizations. </a:t>
            </a:r>
            <a:endParaRPr kumimoji="0" sz="1733"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189" marR="0" lvl="0" indent="-313259" algn="l" defTabSz="1219170" rtl="0" eaLnBrk="1" fontAlgn="auto" latinLnBrk="0" hangingPunct="1">
              <a:lnSpc>
                <a:spcPct val="90000"/>
              </a:lnSpc>
              <a:spcBef>
                <a:spcPts val="800"/>
              </a:spcBef>
              <a:spcAft>
                <a:spcPts val="0"/>
              </a:spcAft>
              <a:buClr>
                <a:srgbClr val="000000"/>
              </a:buClr>
              <a:buSzPts val="1300"/>
              <a:buFont typeface="Calibri"/>
              <a:buChar char="•"/>
              <a:tabLst/>
              <a:defRPr/>
            </a:pPr>
            <a:r>
              <a:rPr kumimoji="0" lang="en" sz="1733" b="0" i="0" u="sng" strike="noStrike" kern="0" cap="none" spc="0" normalizeH="0" baseline="0" noProof="0" dirty="0">
                <a:ln>
                  <a:noFill/>
                </a:ln>
                <a:solidFill>
                  <a:srgbClr val="0563C1"/>
                </a:solidFill>
                <a:effectLst/>
                <a:uLnTx/>
                <a:uFillTx/>
                <a:latin typeface="Calibri"/>
                <a:ea typeface="Calibri"/>
                <a:cs typeface="Calibri"/>
                <a:sym typeface="Calibri"/>
                <a:hlinkClick r:id="rId8"/>
              </a:rPr>
              <a:t>Immunization Program Policy Toolkit</a:t>
            </a:r>
            <a:r>
              <a:rPr kumimoji="0" lang="en" sz="1733" b="0" i="0" u="none" strike="noStrike" kern="0" cap="none" spc="0" normalizeH="0" baseline="0" noProof="0" dirty="0">
                <a:ln>
                  <a:noFill/>
                </a:ln>
                <a:solidFill>
                  <a:srgbClr val="000000"/>
                </a:solidFill>
                <a:effectLst/>
                <a:uLnTx/>
                <a:uFillTx/>
                <a:latin typeface="Calibri"/>
                <a:ea typeface="Calibri"/>
                <a:cs typeface="Calibri"/>
                <a:sym typeface="Calibri"/>
              </a:rPr>
              <a:t> - designed to equip members of the Association of Immunization Managers (AIM) and their staff with the tools and information</a:t>
            </a:r>
            <a:endParaRPr kumimoji="0" sz="1733"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457189" marR="0" lvl="0" indent="-313259" algn="l" defTabSz="1219170" rtl="0" eaLnBrk="1" fontAlgn="auto" latinLnBrk="0" hangingPunct="1">
              <a:lnSpc>
                <a:spcPct val="90000"/>
              </a:lnSpc>
              <a:spcBef>
                <a:spcPts val="800"/>
              </a:spcBef>
              <a:spcAft>
                <a:spcPts val="0"/>
              </a:spcAft>
              <a:buClr>
                <a:srgbClr val="000000"/>
              </a:buClr>
              <a:buSzPts val="1300"/>
              <a:buFont typeface="Calibri"/>
              <a:buChar char="•"/>
              <a:tabLst/>
              <a:defRPr/>
            </a:pPr>
            <a:r>
              <a:rPr kumimoji="0" lang="en" sz="1733" b="0" i="0" u="sng" strike="noStrike" kern="0" cap="none" spc="0" normalizeH="0" baseline="0" noProof="0" dirty="0">
                <a:ln>
                  <a:noFill/>
                </a:ln>
                <a:solidFill>
                  <a:srgbClr val="0563C1"/>
                </a:solidFill>
                <a:effectLst/>
                <a:uLnTx/>
                <a:uFillTx/>
                <a:latin typeface="Calibri"/>
                <a:ea typeface="Calibri"/>
                <a:cs typeface="Calibri"/>
                <a:sym typeface="Calibri"/>
                <a:hlinkClick r:id="rId9"/>
              </a:rPr>
              <a:t>SOP Tracking Tool and Template</a:t>
            </a:r>
            <a:r>
              <a:rPr kumimoji="0" lang="en" sz="1733" b="0" i="0" u="none" strike="noStrike" kern="0" cap="none" spc="0" normalizeH="0" baseline="0" noProof="0" dirty="0">
                <a:ln>
                  <a:noFill/>
                </a:ln>
                <a:solidFill>
                  <a:srgbClr val="000000"/>
                </a:solidFill>
                <a:effectLst/>
                <a:uLnTx/>
                <a:uFillTx/>
                <a:latin typeface="Calibri"/>
                <a:ea typeface="Calibri"/>
                <a:cs typeface="Calibri"/>
                <a:sym typeface="Calibri"/>
              </a:rPr>
              <a:t> - PHII tools to support documentation on business processes</a:t>
            </a:r>
            <a:endParaRPr kumimoji="0" sz="1733"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67"/>
          <p:cNvSpPr txBox="1">
            <a:spLocks noGrp="1"/>
          </p:cNvSpPr>
          <p:nvPr>
            <p:ph type="title"/>
          </p:nvPr>
        </p:nvSpPr>
        <p:spPr>
          <a:prstGeom prst="rect">
            <a:avLst/>
          </a:prstGeom>
        </p:spPr>
        <p:txBody>
          <a:bodyPr spcFirstLastPara="1" wrap="square" lIns="121900" tIns="60933" rIns="121900" bIns="60933" anchor="b" anchorCtr="0">
            <a:normAutofit/>
          </a:bodyPr>
          <a:lstStyle/>
          <a:p>
            <a:r>
              <a:rPr lang="en"/>
              <a:t>Disclaimer</a:t>
            </a:r>
            <a:endParaRPr/>
          </a:p>
        </p:txBody>
      </p:sp>
      <p:sp>
        <p:nvSpPr>
          <p:cNvPr id="333" name="Google Shape;333;p67"/>
          <p:cNvSpPr txBox="1">
            <a:spLocks noGrp="1"/>
          </p:cNvSpPr>
          <p:nvPr>
            <p:ph idx="1"/>
          </p:nvPr>
        </p:nvSpPr>
        <p:spPr>
          <a:xfrm>
            <a:off x="608248" y="1388962"/>
            <a:ext cx="2510733" cy="4788281"/>
          </a:xfrm>
          <a:prstGeom prst="rect">
            <a:avLst/>
          </a:prstGeom>
        </p:spPr>
        <p:txBody>
          <a:bodyPr spcFirstLastPara="1" wrap="square" lIns="121900" tIns="60933" rIns="121900" bIns="60933" anchor="t" anchorCtr="0">
            <a:normAutofit/>
          </a:bodyPr>
          <a:lstStyle/>
          <a:p>
            <a:pPr marL="0" indent="0"/>
            <a:r>
              <a:rPr lang="en" dirty="0"/>
              <a:t>This is a very complicated time… </a:t>
            </a:r>
            <a:endParaRPr dirty="0"/>
          </a:p>
        </p:txBody>
      </p:sp>
      <p:pic>
        <p:nvPicPr>
          <p:cNvPr id="334" name="Google Shape;334;p67"/>
          <p:cNvPicPr preferRelativeResize="0"/>
          <p:nvPr/>
        </p:nvPicPr>
        <p:blipFill>
          <a:blip r:embed="rId3">
            <a:alphaModFix/>
          </a:blip>
          <a:stretch>
            <a:fillRect/>
          </a:stretch>
        </p:blipFill>
        <p:spPr>
          <a:xfrm>
            <a:off x="3252764" y="1388967"/>
            <a:ext cx="7022265" cy="41890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68"/>
          <p:cNvSpPr txBox="1">
            <a:spLocks noGrp="1"/>
          </p:cNvSpPr>
          <p:nvPr>
            <p:ph type="title"/>
          </p:nvPr>
        </p:nvSpPr>
        <p:spPr>
          <a:prstGeom prst="rect">
            <a:avLst/>
          </a:prstGeom>
        </p:spPr>
        <p:txBody>
          <a:bodyPr spcFirstLastPara="1" wrap="square" lIns="121900" tIns="60933" rIns="121900" bIns="60933" anchor="b" anchorCtr="0">
            <a:normAutofit/>
          </a:bodyPr>
          <a:lstStyle/>
          <a:p>
            <a:r>
              <a:rPr lang="en" dirty="0"/>
              <a:t>What’s In The News</a:t>
            </a:r>
            <a:endParaRPr dirty="0"/>
          </a:p>
        </p:txBody>
      </p:sp>
      <p:sp>
        <p:nvSpPr>
          <p:cNvPr id="340" name="Google Shape;340;p68"/>
          <p:cNvSpPr txBox="1">
            <a:spLocks noGrp="1"/>
          </p:cNvSpPr>
          <p:nvPr>
            <p:ph idx="1"/>
          </p:nvPr>
        </p:nvSpPr>
        <p:spPr>
          <a:xfrm>
            <a:off x="608249" y="1388962"/>
            <a:ext cx="5855181" cy="4788281"/>
          </a:xfrm>
          <a:prstGeom prst="rect">
            <a:avLst/>
          </a:prstGeom>
        </p:spPr>
        <p:txBody>
          <a:bodyPr spcFirstLastPara="1" wrap="square" lIns="121900" tIns="60933" rIns="121900" bIns="60933" anchor="t" anchorCtr="0">
            <a:normAutofit/>
          </a:bodyPr>
          <a:lstStyle/>
          <a:p>
            <a:pPr marL="0" indent="0"/>
            <a:r>
              <a:rPr lang="en" sz="2400" dirty="0"/>
              <a:t>Lawsuit and judicial ruling in AAP v. HHS</a:t>
            </a:r>
            <a:endParaRPr sz="2400" dirty="0"/>
          </a:p>
          <a:p>
            <a:pPr marL="0" indent="0"/>
            <a:r>
              <a:rPr lang="en" sz="2400" dirty="0"/>
              <a:t>Multiple immunization Recommending Bodies</a:t>
            </a:r>
            <a:endParaRPr sz="2400" dirty="0"/>
          </a:p>
          <a:p>
            <a:pPr marL="0" indent="0"/>
            <a:r>
              <a:rPr lang="en" sz="2400" dirty="0"/>
              <a:t>States forming new alliances</a:t>
            </a:r>
            <a:endParaRPr sz="2400" dirty="0"/>
          </a:p>
          <a:p>
            <a:pPr marL="342900" indent="-342900">
              <a:buFont typeface="Arial" panose="020B0604020202020204" pitchFamily="34" charset="0"/>
              <a:buChar char="•"/>
            </a:pPr>
            <a:r>
              <a:rPr lang="en" sz="2400" dirty="0"/>
              <a:t>West Coast Health Alliance</a:t>
            </a:r>
            <a:endParaRPr sz="2400" dirty="0"/>
          </a:p>
          <a:p>
            <a:pPr marL="342900" indent="-342900">
              <a:spcBef>
                <a:spcPts val="0"/>
              </a:spcBef>
              <a:buFont typeface="Arial" panose="020B0604020202020204" pitchFamily="34" charset="0"/>
              <a:buChar char="•"/>
            </a:pPr>
            <a:r>
              <a:rPr lang="en" sz="2400" dirty="0"/>
              <a:t>Northeast Public Health Collaborative</a:t>
            </a:r>
            <a:endParaRPr sz="2400" dirty="0"/>
          </a:p>
          <a:p>
            <a:pPr marL="342900" indent="-342900">
              <a:spcBef>
                <a:spcPts val="0"/>
              </a:spcBef>
              <a:buFont typeface="Arial" panose="020B0604020202020204" pitchFamily="34" charset="0"/>
              <a:buChar char="•"/>
            </a:pPr>
            <a:r>
              <a:rPr lang="en" sz="2400" dirty="0"/>
              <a:t>Governors Public Health Alliance</a:t>
            </a:r>
            <a:endParaRPr sz="2400" dirty="0"/>
          </a:p>
          <a:p>
            <a:pPr marL="342900" indent="-342900">
              <a:spcBef>
                <a:spcPts val="0"/>
              </a:spcBef>
              <a:buFont typeface="Arial" panose="020B0604020202020204" pitchFamily="34" charset="0"/>
              <a:buChar char="•"/>
            </a:pPr>
            <a:r>
              <a:rPr lang="en" sz="2400" dirty="0"/>
              <a:t>Others?</a:t>
            </a:r>
            <a:endParaRPr sz="2400" dirty="0"/>
          </a:p>
        </p:txBody>
      </p:sp>
      <p:pic>
        <p:nvPicPr>
          <p:cNvPr id="341" name="Google Shape;341;p68"/>
          <p:cNvPicPr preferRelativeResize="0"/>
          <p:nvPr/>
        </p:nvPicPr>
        <p:blipFill>
          <a:blip r:embed="rId3">
            <a:alphaModFix/>
          </a:blip>
          <a:stretch>
            <a:fillRect/>
          </a:stretch>
        </p:blipFill>
        <p:spPr>
          <a:xfrm>
            <a:off x="6532933" y="2703100"/>
            <a:ext cx="5377600" cy="3399901"/>
          </a:xfrm>
          <a:prstGeom prst="rect">
            <a:avLst/>
          </a:prstGeom>
          <a:noFill/>
          <a:ln>
            <a:noFill/>
          </a:ln>
          <a:effectLst>
            <a:outerShdw blurRad="57150" dist="19050" dir="5400000" algn="bl" rotWithShape="0">
              <a:srgbClr val="000000">
                <a:alpha val="50000"/>
              </a:srgbClr>
            </a:outerShdw>
          </a:effectLst>
        </p:spPr>
      </p:pic>
      <p:sp>
        <p:nvSpPr>
          <p:cNvPr id="342" name="Google Shape;342;p68"/>
          <p:cNvSpPr txBox="1"/>
          <p:nvPr/>
        </p:nvSpPr>
        <p:spPr>
          <a:xfrm>
            <a:off x="0" y="5647978"/>
            <a:ext cx="6713951" cy="660800"/>
          </a:xfrm>
          <a:prstGeom prst="rect">
            <a:avLst/>
          </a:prstGeom>
          <a:noFill/>
          <a:ln>
            <a:noFill/>
          </a:ln>
        </p:spPr>
        <p:txBody>
          <a:bodyPr spcFirstLastPara="1" wrap="square" lIns="121900" tIns="121900" rIns="121900" bIns="121900" anchor="t" anchorCtr="0">
            <a:noAutofit/>
          </a:bodyPr>
          <a:lstStyle/>
          <a:p>
            <a:pPr marL="0" marR="0" lvl="0" indent="0" algn="l" defTabSz="457200" rtl="0" eaLnBrk="1" fontAlgn="auto" latinLnBrk="0" hangingPunct="1">
              <a:lnSpc>
                <a:spcPct val="115000"/>
              </a:lnSpc>
              <a:spcBef>
                <a:spcPts val="0"/>
              </a:spcBef>
              <a:spcAft>
                <a:spcPts val="0"/>
              </a:spcAft>
              <a:buClr>
                <a:srgbClr val="000000"/>
              </a:buClr>
              <a:buSzPts val="1100"/>
              <a:buFontTx/>
              <a:buNone/>
              <a:tabLst/>
              <a:defRPr/>
            </a:pPr>
            <a:r>
              <a:rPr kumimoji="0" lang="en" sz="1300" b="0" i="0" u="sng" strike="noStrike" kern="1200" cap="none" spc="0" normalizeH="0" baseline="0" noProof="0" dirty="0">
                <a:ln>
                  <a:noFill/>
                </a:ln>
                <a:solidFill>
                  <a:srgbClr val="0075C9"/>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https://www.immunize.org/official-guidance/state-policies/state-vaccine-recommendations/</a:t>
            </a:r>
            <a:endParaRPr kumimoji="0" sz="1300" b="0" i="0" u="sng" strike="noStrike" kern="1200" cap="none" spc="0" normalizeH="0" baseline="0" noProof="0" dirty="0">
              <a:ln>
                <a:noFill/>
              </a:ln>
              <a:solidFill>
                <a:srgbClr val="0075C9"/>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sz="1300" b="0" i="0" u="none" strike="noStrike" kern="1200" cap="none" spc="0" normalizeH="0" baseline="0" noProof="0" dirty="0">
              <a:ln>
                <a:noFill/>
              </a:ln>
              <a:solidFill>
                <a:srgbClr val="000000"/>
              </a:solidFill>
              <a:effectLst/>
              <a:uLnTx/>
              <a:uFillTx/>
              <a:latin typeface="Barlow"/>
              <a:ea typeface="Barlow"/>
              <a:cs typeface="Barlow"/>
              <a:sym typeface="Barlow"/>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69"/>
          <p:cNvSpPr txBox="1">
            <a:spLocks noGrp="1"/>
          </p:cNvSpPr>
          <p:nvPr>
            <p:ph type="ctrTitle"/>
          </p:nvPr>
        </p:nvSpPr>
        <p:spPr>
          <a:xfrm>
            <a:off x="628456" y="2062363"/>
            <a:ext cx="4576400" cy="2387600"/>
          </a:xfrm>
          <a:prstGeom prst="rect">
            <a:avLst/>
          </a:prstGeom>
          <a:noFill/>
          <a:ln>
            <a:noFill/>
          </a:ln>
        </p:spPr>
        <p:txBody>
          <a:bodyPr spcFirstLastPara="1" wrap="square" lIns="91433" tIns="45700" rIns="91433" bIns="45700" anchor="ctr" anchorCtr="0">
            <a:normAutofit/>
          </a:bodyPr>
          <a:lstStyle/>
          <a:p>
            <a:pPr>
              <a:lnSpc>
                <a:spcPct val="91666"/>
              </a:lnSpc>
              <a:buSzPts val="3222"/>
            </a:pPr>
            <a:r>
              <a:rPr lang="en">
                <a:solidFill>
                  <a:schemeClr val="lt1"/>
                </a:solidFill>
              </a:rPr>
              <a:t>Differences Between Laws, Policies, and More</a:t>
            </a:r>
            <a:endParaRPr>
              <a:solidFill>
                <a:schemeClr val="lt1"/>
              </a:solidFill>
            </a:endParaRPr>
          </a:p>
        </p:txBody>
      </p:sp>
      <p:sp>
        <p:nvSpPr>
          <p:cNvPr id="348" name="Google Shape;348;p69"/>
          <p:cNvSpPr/>
          <p:nvPr/>
        </p:nvSpPr>
        <p:spPr>
          <a:xfrm>
            <a:off x="543033" y="481800"/>
            <a:ext cx="3710800" cy="1010400"/>
          </a:xfrm>
          <a:prstGeom prst="rect">
            <a:avLst/>
          </a:prstGeom>
          <a:solidFill>
            <a:srgbClr val="0075C9"/>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400"/>
              <a:buFontTx/>
              <a:buNone/>
              <a:tabLst/>
              <a:defRPr/>
            </a:pPr>
            <a:endParaRPr kumimoji="0" sz="1867"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70"/>
          <p:cNvSpPr txBox="1">
            <a:spLocks noGrp="1"/>
          </p:cNvSpPr>
          <p:nvPr>
            <p:ph type="title"/>
          </p:nvPr>
        </p:nvSpPr>
        <p:spPr>
          <a:prstGeom prst="rect">
            <a:avLst/>
          </a:prstGeom>
          <a:noFill/>
          <a:ln>
            <a:noFill/>
          </a:ln>
        </p:spPr>
        <p:txBody>
          <a:bodyPr spcFirstLastPara="1" wrap="square" lIns="121900" tIns="121900" rIns="121900" bIns="121900" anchor="t" anchorCtr="0">
            <a:normAutofit/>
          </a:bodyPr>
          <a:lstStyle/>
          <a:p>
            <a:pPr>
              <a:lnSpc>
                <a:spcPct val="100000"/>
              </a:lnSpc>
              <a:buClr>
                <a:schemeClr val="dk2"/>
              </a:buClr>
              <a:buSzPts val="3800"/>
            </a:pPr>
            <a:r>
              <a:rPr lang="en" dirty="0">
                <a:solidFill>
                  <a:srgbClr val="1E5DB2"/>
                </a:solidFill>
                <a:latin typeface="Barlow Medium" panose="00000600000000000000" pitchFamily="2" charset="0"/>
              </a:rPr>
              <a:t>Definitions</a:t>
            </a:r>
            <a:endParaRPr dirty="0">
              <a:solidFill>
                <a:srgbClr val="1E5DB2"/>
              </a:solidFill>
              <a:latin typeface="Barlow Medium" panose="00000600000000000000" pitchFamily="2" charset="0"/>
            </a:endParaRPr>
          </a:p>
        </p:txBody>
      </p:sp>
      <p:grpSp>
        <p:nvGrpSpPr>
          <p:cNvPr id="354" name="Google Shape;354;p70"/>
          <p:cNvGrpSpPr/>
          <p:nvPr/>
        </p:nvGrpSpPr>
        <p:grpSpPr>
          <a:xfrm>
            <a:off x="507700" y="1288701"/>
            <a:ext cx="9726264" cy="5459031"/>
            <a:chOff x="788500" y="2026223"/>
            <a:chExt cx="9371400" cy="5018722"/>
          </a:xfrm>
        </p:grpSpPr>
        <p:sp>
          <p:nvSpPr>
            <p:cNvPr id="355" name="Google Shape;355;p70"/>
            <p:cNvSpPr/>
            <p:nvPr/>
          </p:nvSpPr>
          <p:spPr>
            <a:xfrm>
              <a:off x="788500" y="2240997"/>
              <a:ext cx="9371400" cy="987900"/>
            </a:xfrm>
            <a:prstGeom prst="rect">
              <a:avLst/>
            </a:prstGeom>
            <a:solidFill>
              <a:schemeClr val="lt1">
                <a:alpha val="86270"/>
              </a:schemeClr>
            </a:solidFill>
            <a:ln w="25400" cap="flat" cmpd="sng">
              <a:solidFill>
                <a:srgbClr val="004A6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56" name="Google Shape;356;p70"/>
            <p:cNvSpPr txBox="1"/>
            <p:nvPr/>
          </p:nvSpPr>
          <p:spPr>
            <a:xfrm>
              <a:off x="788500" y="2240997"/>
              <a:ext cx="9371400" cy="987900"/>
            </a:xfrm>
            <a:prstGeom prst="rect">
              <a:avLst/>
            </a:prstGeom>
            <a:noFill/>
            <a:ln>
              <a:noFill/>
            </a:ln>
          </p:spPr>
          <p:txBody>
            <a:bodyPr spcFirstLastPara="1" wrap="square" lIns="727300" tIns="305467" rIns="727300" bIns="104300" anchor="t" anchorCtr="0">
              <a:noAutofit/>
            </a:bodyPr>
            <a:lstStyle/>
            <a:p>
              <a:pPr marL="0" marR="0" lvl="0" indent="0" algn="l" defTabSz="457200" rtl="0" eaLnBrk="1" fontAlgn="auto" latinLnBrk="0" hangingPunct="1">
                <a:lnSpc>
                  <a:spcPct val="90000"/>
                </a:lnSpc>
                <a:spcBef>
                  <a:spcPts val="0"/>
                </a:spcBef>
                <a:spcAft>
                  <a:spcPts val="0"/>
                </a:spcAft>
                <a:buClr>
                  <a:srgbClr val="000000"/>
                </a:buClr>
                <a:buSzPts val="1400"/>
                <a:buFontTx/>
                <a:buNone/>
                <a:tabLst/>
                <a:defRPr/>
              </a:pPr>
              <a:r>
                <a:rPr kumimoji="0" lang="en" sz="1867" b="0" i="0" u="none" strike="noStrike" kern="1200" cap="none" spc="0" normalizeH="0" baseline="0" noProof="0">
                  <a:ln>
                    <a:noFill/>
                  </a:ln>
                  <a:solidFill>
                    <a:srgbClr val="000000"/>
                  </a:solidFill>
                  <a:effectLst/>
                  <a:uLnTx/>
                  <a:uFillTx/>
                  <a:latin typeface="Calibri"/>
                  <a:ea typeface="Calibri"/>
                  <a:cs typeface="Calibri"/>
                  <a:sym typeface="Calibri"/>
                </a:rPr>
                <a:t>Laws describe the principles and regulations established in a community by some authority and applicable to its people, whether in the form of legislation (statutory law) or of custom and policies recognized and enforced by judicial decision (case law).</a:t>
              </a:r>
              <a:endParaRPr kumimoji="0" sz="22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57" name="Google Shape;357;p70"/>
            <p:cNvSpPr/>
            <p:nvPr/>
          </p:nvSpPr>
          <p:spPr>
            <a:xfrm>
              <a:off x="1331789" y="2026223"/>
              <a:ext cx="6559800" cy="452700"/>
            </a:xfrm>
            <a:prstGeom prst="roundRect">
              <a:avLst>
                <a:gd name="adj" fmla="val 16667"/>
              </a:avLst>
            </a:prstGeom>
            <a:solidFill>
              <a:srgbClr val="004A62"/>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0"/>
            <p:cNvSpPr txBox="1"/>
            <p:nvPr/>
          </p:nvSpPr>
          <p:spPr>
            <a:xfrm>
              <a:off x="1354003" y="2048319"/>
              <a:ext cx="6515400" cy="408600"/>
            </a:xfrm>
            <a:prstGeom prst="rect">
              <a:avLst/>
            </a:prstGeom>
            <a:noFill/>
            <a:ln>
              <a:noFill/>
            </a:ln>
          </p:spPr>
          <p:txBody>
            <a:bodyPr spcFirstLastPara="1" wrap="square" lIns="247933" tIns="0" rIns="247933" bIns="0" anchor="ctr" anchorCtr="0">
              <a:noAutofit/>
            </a:bodyPr>
            <a:lstStyle/>
            <a:p>
              <a:pPr marL="0" marR="0" lvl="0" indent="0" algn="l" defTabSz="457200" rtl="0" eaLnBrk="1" fontAlgn="auto" latinLnBrk="0" hangingPunct="1">
                <a:lnSpc>
                  <a:spcPct val="90000"/>
                </a:lnSpc>
                <a:spcBef>
                  <a:spcPts val="0"/>
                </a:spcBef>
                <a:spcAft>
                  <a:spcPts val="0"/>
                </a:spcAft>
                <a:buClr>
                  <a:srgbClr val="000000"/>
                </a:buClr>
                <a:buSzPts val="1100"/>
                <a:buFontTx/>
                <a:buNone/>
                <a:tabLst/>
                <a:defRPr/>
              </a:pPr>
              <a:r>
                <a:rPr kumimoji="0" lang="en" sz="1867" b="1" i="0" u="none" strike="noStrike" kern="1200" cap="none" spc="0" normalizeH="0" baseline="0" noProof="0">
                  <a:ln>
                    <a:noFill/>
                  </a:ln>
                  <a:solidFill>
                    <a:srgbClr val="FFFFFF"/>
                  </a:solidFill>
                  <a:effectLst/>
                  <a:uLnTx/>
                  <a:uFillTx/>
                  <a:latin typeface="Calibri"/>
                  <a:ea typeface="Calibri"/>
                  <a:cs typeface="Calibri"/>
                  <a:sym typeface="Calibri"/>
                </a:rPr>
                <a:t>Laws</a:t>
              </a: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359" name="Google Shape;359;p70"/>
            <p:cNvSpPr/>
            <p:nvPr/>
          </p:nvSpPr>
          <p:spPr>
            <a:xfrm>
              <a:off x="788500" y="3523081"/>
              <a:ext cx="9371400" cy="987900"/>
            </a:xfrm>
            <a:prstGeom prst="rect">
              <a:avLst/>
            </a:prstGeom>
            <a:solidFill>
              <a:schemeClr val="lt1">
                <a:alpha val="86270"/>
              </a:schemeClr>
            </a:solidFill>
            <a:ln w="25400" cap="flat" cmpd="sng">
              <a:solidFill>
                <a:srgbClr val="186D9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0"/>
            <p:cNvSpPr txBox="1"/>
            <p:nvPr/>
          </p:nvSpPr>
          <p:spPr>
            <a:xfrm>
              <a:off x="788500" y="3523081"/>
              <a:ext cx="9371400" cy="987900"/>
            </a:xfrm>
            <a:prstGeom prst="rect">
              <a:avLst/>
            </a:prstGeom>
            <a:noFill/>
            <a:ln>
              <a:noFill/>
            </a:ln>
          </p:spPr>
          <p:txBody>
            <a:bodyPr spcFirstLastPara="1" wrap="square" lIns="727300" tIns="305467" rIns="727300" bIns="104300" anchor="t" anchorCtr="0">
              <a:noAutofit/>
            </a:bodyPr>
            <a:lstStyle/>
            <a:p>
              <a:pPr marL="0" marR="0" lvl="0" indent="0" algn="l" defTabSz="457200" rtl="0" eaLnBrk="1" fontAlgn="auto" latinLnBrk="0" hangingPunct="1">
                <a:lnSpc>
                  <a:spcPct val="90000"/>
                </a:lnSpc>
                <a:spcBef>
                  <a:spcPts val="0"/>
                </a:spcBef>
                <a:spcAft>
                  <a:spcPts val="0"/>
                </a:spcAft>
                <a:buClr>
                  <a:srgbClr val="000000"/>
                </a:buClr>
                <a:buSzPts val="1400"/>
                <a:buFontTx/>
                <a:buNone/>
                <a:tabLst/>
                <a:defRPr/>
              </a:pPr>
              <a:r>
                <a:rPr kumimoji="0" lang="en" sz="1867" b="0" i="0" u="none" strike="noStrike" kern="1200" cap="none" spc="0" normalizeH="0" baseline="0" noProof="0">
                  <a:ln>
                    <a:noFill/>
                  </a:ln>
                  <a:solidFill>
                    <a:srgbClr val="000000"/>
                  </a:solidFill>
                  <a:effectLst/>
                  <a:uLnTx/>
                  <a:uFillTx/>
                  <a:latin typeface="Calibri"/>
                  <a:ea typeface="Calibri"/>
                  <a:cs typeface="Calibri"/>
                  <a:sym typeface="Calibri"/>
                </a:rPr>
                <a:t>Administrative rules (sometimes called </a:t>
              </a:r>
              <a:r>
                <a:rPr kumimoji="0" lang="en" sz="1867" b="0" i="1" u="none" strike="noStrike" kern="1200" cap="none" spc="0" normalizeH="0" baseline="0" noProof="0">
                  <a:ln>
                    <a:noFill/>
                  </a:ln>
                  <a:solidFill>
                    <a:srgbClr val="000000"/>
                  </a:solidFill>
                  <a:effectLst/>
                  <a:uLnTx/>
                  <a:uFillTx/>
                  <a:latin typeface="Calibri"/>
                  <a:ea typeface="Calibri"/>
                  <a:cs typeface="Calibri"/>
                  <a:sym typeface="Calibri"/>
                </a:rPr>
                <a:t>regulations</a:t>
              </a:r>
              <a:r>
                <a:rPr kumimoji="0" lang="en" sz="1867" b="0" i="0" u="none" strike="noStrike" kern="1200" cap="none" spc="0" normalizeH="0" baseline="0" noProof="0">
                  <a:ln>
                    <a:noFill/>
                  </a:ln>
                  <a:solidFill>
                    <a:srgbClr val="000000"/>
                  </a:solidFill>
                  <a:effectLst/>
                  <a:uLnTx/>
                  <a:uFillTx/>
                  <a:latin typeface="Calibri"/>
                  <a:ea typeface="Calibri"/>
                  <a:cs typeface="Calibri"/>
                  <a:sym typeface="Calibri"/>
                </a:rPr>
                <a:t>) are officially promulgated agency regulations that have the force and effect of law. Generally these rules elaborate the requirements of a statute.  </a:t>
              </a:r>
              <a:endParaRPr kumimoji="0" sz="22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61" name="Google Shape;361;p70"/>
            <p:cNvSpPr/>
            <p:nvPr/>
          </p:nvSpPr>
          <p:spPr>
            <a:xfrm>
              <a:off x="1257063" y="3307759"/>
              <a:ext cx="6559800" cy="430500"/>
            </a:xfrm>
            <a:prstGeom prst="roundRect">
              <a:avLst>
                <a:gd name="adj" fmla="val 16667"/>
              </a:avLst>
            </a:prstGeom>
            <a:solidFill>
              <a:srgbClr val="186D92"/>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62" name="Google Shape;362;p70"/>
            <p:cNvSpPr txBox="1"/>
            <p:nvPr/>
          </p:nvSpPr>
          <p:spPr>
            <a:xfrm>
              <a:off x="1278198" y="3328782"/>
              <a:ext cx="6517500" cy="388800"/>
            </a:xfrm>
            <a:prstGeom prst="rect">
              <a:avLst/>
            </a:prstGeom>
            <a:noFill/>
            <a:ln>
              <a:noFill/>
            </a:ln>
          </p:spPr>
          <p:txBody>
            <a:bodyPr spcFirstLastPara="1" wrap="square" lIns="247933" tIns="0" rIns="247933" bIns="0" anchor="ctr" anchorCtr="0">
              <a:noAutofit/>
            </a:bodyPr>
            <a:lstStyle/>
            <a:p>
              <a:pPr marL="0" marR="0" lvl="0" indent="0" algn="l" defTabSz="457200" rtl="0" eaLnBrk="1" fontAlgn="auto" latinLnBrk="0" hangingPunct="1">
                <a:lnSpc>
                  <a:spcPct val="90000"/>
                </a:lnSpc>
                <a:spcBef>
                  <a:spcPts val="0"/>
                </a:spcBef>
                <a:spcAft>
                  <a:spcPts val="0"/>
                </a:spcAft>
                <a:buClr>
                  <a:srgbClr val="000000"/>
                </a:buClr>
                <a:buSzPts val="1100"/>
                <a:buFontTx/>
                <a:buNone/>
                <a:tabLst/>
                <a:defRPr/>
              </a:pPr>
              <a:r>
                <a:rPr kumimoji="0" lang="en" sz="1867" b="1" i="0" u="none" strike="noStrike" kern="1200" cap="none" spc="0" normalizeH="0" baseline="0" noProof="0">
                  <a:ln>
                    <a:noFill/>
                  </a:ln>
                  <a:solidFill>
                    <a:srgbClr val="FFFFFF"/>
                  </a:solidFill>
                  <a:effectLst/>
                  <a:uLnTx/>
                  <a:uFillTx/>
                  <a:latin typeface="Calibri"/>
                  <a:ea typeface="Calibri"/>
                  <a:cs typeface="Calibri"/>
                  <a:sym typeface="Calibri"/>
                </a:rPr>
                <a:t>Administrative Rules</a:t>
              </a: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363" name="Google Shape;363;p70"/>
            <p:cNvSpPr/>
            <p:nvPr/>
          </p:nvSpPr>
          <p:spPr>
            <a:xfrm>
              <a:off x="788500" y="4805165"/>
              <a:ext cx="9371400" cy="608700"/>
            </a:xfrm>
            <a:prstGeom prst="rect">
              <a:avLst/>
            </a:prstGeom>
            <a:solidFill>
              <a:schemeClr val="lt1">
                <a:alpha val="86270"/>
              </a:schemeClr>
            </a:solidFill>
            <a:ln w="25400" cap="flat" cmpd="sng">
              <a:solidFill>
                <a:srgbClr val="4688A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64" name="Google Shape;364;p70"/>
            <p:cNvSpPr txBox="1"/>
            <p:nvPr/>
          </p:nvSpPr>
          <p:spPr>
            <a:xfrm>
              <a:off x="788500" y="4805165"/>
              <a:ext cx="9371400" cy="608700"/>
            </a:xfrm>
            <a:prstGeom prst="rect">
              <a:avLst/>
            </a:prstGeom>
            <a:noFill/>
            <a:ln>
              <a:noFill/>
            </a:ln>
          </p:spPr>
          <p:txBody>
            <a:bodyPr spcFirstLastPara="1" wrap="square" lIns="727300" tIns="305467" rIns="727300" bIns="104300" anchor="t" anchorCtr="0">
              <a:noAutofit/>
            </a:bodyPr>
            <a:lstStyle/>
            <a:p>
              <a:pPr marL="0" marR="0" lvl="0" indent="0" algn="l" defTabSz="457200" rtl="0" eaLnBrk="1" fontAlgn="auto" latinLnBrk="0" hangingPunct="1">
                <a:lnSpc>
                  <a:spcPct val="90000"/>
                </a:lnSpc>
                <a:spcBef>
                  <a:spcPts val="0"/>
                </a:spcBef>
                <a:spcAft>
                  <a:spcPts val="0"/>
                </a:spcAft>
                <a:buClr>
                  <a:srgbClr val="000000"/>
                </a:buClr>
                <a:buSzPts val="1400"/>
                <a:buFontTx/>
                <a:buNone/>
                <a:tabLst/>
                <a:defRPr/>
              </a:pPr>
              <a:r>
                <a:rPr kumimoji="0" lang="en" sz="1867" b="0" i="0" u="none" strike="noStrike" kern="1200" cap="none" spc="0" normalizeH="0" baseline="0" noProof="0">
                  <a:ln>
                    <a:noFill/>
                  </a:ln>
                  <a:solidFill>
                    <a:srgbClr val="000000"/>
                  </a:solidFill>
                  <a:effectLst/>
                  <a:uLnTx/>
                  <a:uFillTx/>
                  <a:latin typeface="Calibri"/>
                  <a:ea typeface="Calibri"/>
                  <a:cs typeface="Calibri"/>
                  <a:sym typeface="Calibri"/>
                </a:rPr>
                <a:t>Policies are detailed guiding principles to put laws and rules into practice. </a:t>
              </a:r>
              <a:endParaRPr kumimoji="0" sz="22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65" name="Google Shape;365;p70"/>
            <p:cNvSpPr/>
            <p:nvPr/>
          </p:nvSpPr>
          <p:spPr>
            <a:xfrm>
              <a:off x="1257063" y="4589843"/>
              <a:ext cx="6559800" cy="430500"/>
            </a:xfrm>
            <a:prstGeom prst="roundRect">
              <a:avLst>
                <a:gd name="adj" fmla="val 16667"/>
              </a:avLst>
            </a:prstGeom>
            <a:solidFill>
              <a:srgbClr val="4688AE"/>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66" name="Google Shape;366;p70"/>
            <p:cNvSpPr txBox="1"/>
            <p:nvPr/>
          </p:nvSpPr>
          <p:spPr>
            <a:xfrm>
              <a:off x="1278198" y="4610866"/>
              <a:ext cx="6517500" cy="388800"/>
            </a:xfrm>
            <a:prstGeom prst="rect">
              <a:avLst/>
            </a:prstGeom>
            <a:noFill/>
            <a:ln>
              <a:noFill/>
            </a:ln>
          </p:spPr>
          <p:txBody>
            <a:bodyPr spcFirstLastPara="1" wrap="square" lIns="247933" tIns="0" rIns="247933" bIns="0" anchor="ctr" anchorCtr="0">
              <a:noAutofit/>
            </a:bodyPr>
            <a:lstStyle/>
            <a:p>
              <a:pPr marL="0" marR="0" lvl="0" indent="0" algn="l" defTabSz="457200" rtl="0" eaLnBrk="1" fontAlgn="auto" latinLnBrk="0" hangingPunct="1">
                <a:lnSpc>
                  <a:spcPct val="90000"/>
                </a:lnSpc>
                <a:spcBef>
                  <a:spcPts val="0"/>
                </a:spcBef>
                <a:spcAft>
                  <a:spcPts val="0"/>
                </a:spcAft>
                <a:buClr>
                  <a:srgbClr val="000000"/>
                </a:buClr>
                <a:buSzPts val="1100"/>
                <a:buFontTx/>
                <a:buNone/>
                <a:tabLst/>
                <a:defRPr/>
              </a:pPr>
              <a:r>
                <a:rPr kumimoji="0" lang="en" sz="1867" b="1" i="0" u="none" strike="noStrike" kern="1200" cap="none" spc="0" normalizeH="0" baseline="0" noProof="0">
                  <a:ln>
                    <a:noFill/>
                  </a:ln>
                  <a:solidFill>
                    <a:srgbClr val="FFFFFF"/>
                  </a:solidFill>
                  <a:effectLst/>
                  <a:uLnTx/>
                  <a:uFillTx/>
                  <a:latin typeface="Calibri"/>
                  <a:ea typeface="Calibri"/>
                  <a:cs typeface="Calibri"/>
                  <a:sym typeface="Calibri"/>
                </a:rPr>
                <a:t>Policies</a:t>
              </a: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367" name="Google Shape;367;p70"/>
            <p:cNvSpPr/>
            <p:nvPr/>
          </p:nvSpPr>
          <p:spPr>
            <a:xfrm>
              <a:off x="788500" y="5708139"/>
              <a:ext cx="9371400" cy="608700"/>
            </a:xfrm>
            <a:prstGeom prst="rect">
              <a:avLst/>
            </a:prstGeom>
            <a:solidFill>
              <a:schemeClr val="lt1">
                <a:alpha val="86270"/>
              </a:schemeClr>
            </a:solidFill>
            <a:ln w="25400" cap="flat" cmpd="sng">
              <a:solidFill>
                <a:srgbClr val="94A0A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68" name="Google Shape;368;p70"/>
            <p:cNvSpPr txBox="1"/>
            <p:nvPr/>
          </p:nvSpPr>
          <p:spPr>
            <a:xfrm>
              <a:off x="788500" y="5708145"/>
              <a:ext cx="9371400" cy="1336800"/>
            </a:xfrm>
            <a:prstGeom prst="rect">
              <a:avLst/>
            </a:prstGeom>
            <a:noFill/>
            <a:ln>
              <a:noFill/>
            </a:ln>
          </p:spPr>
          <p:txBody>
            <a:bodyPr spcFirstLastPara="1" wrap="square" lIns="727300" tIns="305467" rIns="727300" bIns="104300" anchor="t" anchorCtr="0">
              <a:noAutofit/>
            </a:bodyPr>
            <a:lstStyle/>
            <a:p>
              <a:pPr marL="0" marR="0" lvl="0" indent="0" algn="l" defTabSz="457200" rtl="0" eaLnBrk="1" fontAlgn="auto" latinLnBrk="0" hangingPunct="1">
                <a:lnSpc>
                  <a:spcPct val="90000"/>
                </a:lnSpc>
                <a:spcBef>
                  <a:spcPts val="0"/>
                </a:spcBef>
                <a:spcAft>
                  <a:spcPts val="0"/>
                </a:spcAft>
                <a:buClr>
                  <a:srgbClr val="000000"/>
                </a:buClr>
                <a:buSzPts val="1400"/>
                <a:buFontTx/>
                <a:buNone/>
                <a:tabLst/>
                <a:defRPr/>
              </a:pPr>
              <a:r>
                <a:rPr kumimoji="0" lang="en" sz="1867" b="0" i="0" u="none" strike="noStrike" kern="1200" cap="none" spc="0" normalizeH="0" baseline="0" noProof="0">
                  <a:ln>
                    <a:noFill/>
                  </a:ln>
                  <a:solidFill>
                    <a:srgbClr val="000000"/>
                  </a:solidFill>
                  <a:effectLst/>
                  <a:uLnTx/>
                  <a:uFillTx/>
                  <a:latin typeface="Calibri"/>
                  <a:ea typeface="Calibri"/>
                  <a:cs typeface="Calibri"/>
                  <a:sym typeface="Calibri"/>
                </a:rPr>
                <a:t>Procedures are detailed steps for compliance with policies. </a:t>
              </a:r>
              <a:endParaRPr kumimoji="0" sz="22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69" name="Google Shape;369;p70"/>
            <p:cNvSpPr/>
            <p:nvPr/>
          </p:nvSpPr>
          <p:spPr>
            <a:xfrm>
              <a:off x="1257063" y="5492817"/>
              <a:ext cx="6559800" cy="430500"/>
            </a:xfrm>
            <a:prstGeom prst="roundRect">
              <a:avLst>
                <a:gd name="adj" fmla="val 16667"/>
              </a:avLst>
            </a:prstGeom>
            <a:solidFill>
              <a:srgbClr val="94A0AA"/>
            </a:solidFill>
            <a:ln w="2540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100"/>
                <a:buFontTx/>
                <a:buNone/>
                <a:tabLst/>
                <a:defRPr/>
              </a:pPr>
              <a:endParaRPr kumimoji="0" sz="1467"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370" name="Google Shape;370;p70"/>
            <p:cNvSpPr txBox="1"/>
            <p:nvPr/>
          </p:nvSpPr>
          <p:spPr>
            <a:xfrm>
              <a:off x="1278198" y="5513840"/>
              <a:ext cx="6517500" cy="388800"/>
            </a:xfrm>
            <a:prstGeom prst="rect">
              <a:avLst/>
            </a:prstGeom>
            <a:noFill/>
            <a:ln>
              <a:noFill/>
            </a:ln>
          </p:spPr>
          <p:txBody>
            <a:bodyPr spcFirstLastPara="1" wrap="square" lIns="247933" tIns="0" rIns="247933" bIns="0" anchor="ctr" anchorCtr="0">
              <a:noAutofit/>
            </a:bodyPr>
            <a:lstStyle/>
            <a:p>
              <a:pPr marL="0" marR="0" lvl="0" indent="0" algn="l" defTabSz="457200" rtl="0" eaLnBrk="1" fontAlgn="auto" latinLnBrk="0" hangingPunct="1">
                <a:lnSpc>
                  <a:spcPct val="90000"/>
                </a:lnSpc>
                <a:spcBef>
                  <a:spcPts val="0"/>
                </a:spcBef>
                <a:spcAft>
                  <a:spcPts val="0"/>
                </a:spcAft>
                <a:buClr>
                  <a:srgbClr val="000000"/>
                </a:buClr>
                <a:buSzPts val="1100"/>
                <a:buFontTx/>
                <a:buNone/>
                <a:tabLst/>
                <a:defRPr/>
              </a:pPr>
              <a:r>
                <a:rPr kumimoji="0" lang="en" sz="1867" b="0" i="0" u="none" strike="noStrike" kern="1200" cap="none" spc="0" normalizeH="0" baseline="0" noProof="0">
                  <a:ln>
                    <a:noFill/>
                  </a:ln>
                  <a:solidFill>
                    <a:srgbClr val="FFFFFF"/>
                  </a:solidFill>
                  <a:effectLst/>
                  <a:uLnTx/>
                  <a:uFillTx/>
                  <a:latin typeface="Calibri"/>
                  <a:ea typeface="Calibri"/>
                  <a:cs typeface="Calibri"/>
                  <a:sym typeface="Calibri"/>
                </a:rPr>
                <a:t>Procedures</a:t>
              </a:r>
              <a:endParaRPr kumimoji="0" sz="2267"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71"/>
          <p:cNvSpPr txBox="1">
            <a:spLocks noGrp="1"/>
          </p:cNvSpPr>
          <p:nvPr>
            <p:ph type="title"/>
          </p:nvPr>
        </p:nvSpPr>
        <p:spPr>
          <a:prstGeom prst="rect">
            <a:avLst/>
          </a:prstGeom>
          <a:noFill/>
          <a:ln>
            <a:noFill/>
          </a:ln>
        </p:spPr>
        <p:txBody>
          <a:bodyPr spcFirstLastPara="1" wrap="square" lIns="91433" tIns="45700" rIns="91433" bIns="45700" anchor="ctr" anchorCtr="0">
            <a:normAutofit/>
          </a:bodyPr>
          <a:lstStyle/>
          <a:p>
            <a:pPr>
              <a:lnSpc>
                <a:spcPct val="100000"/>
              </a:lnSpc>
            </a:pPr>
            <a:r>
              <a:rPr lang="en" dirty="0">
                <a:solidFill>
                  <a:srgbClr val="1E5DB2"/>
                </a:solidFill>
              </a:rPr>
              <a:t>The Legal and Policy Ecosystem</a:t>
            </a:r>
            <a:endParaRPr dirty="0">
              <a:solidFill>
                <a:srgbClr val="1E5DB2"/>
              </a:solidFill>
            </a:endParaRPr>
          </a:p>
        </p:txBody>
      </p:sp>
      <p:cxnSp>
        <p:nvCxnSpPr>
          <p:cNvPr id="377" name="Google Shape;377;p71"/>
          <p:cNvCxnSpPr>
            <a:stCxn id="378" idx="2"/>
            <a:endCxn id="379" idx="1"/>
          </p:cNvCxnSpPr>
          <p:nvPr/>
        </p:nvCxnSpPr>
        <p:spPr>
          <a:xfrm>
            <a:off x="1647233" y="4026667"/>
            <a:ext cx="500000" cy="1036400"/>
          </a:xfrm>
          <a:prstGeom prst="bentConnector3">
            <a:avLst>
              <a:gd name="adj1" fmla="val 50003"/>
            </a:avLst>
          </a:prstGeom>
          <a:noFill/>
          <a:ln w="9525" cap="flat" cmpd="sng">
            <a:solidFill>
              <a:srgbClr val="C2C2C2"/>
            </a:solidFill>
            <a:prstDash val="solid"/>
            <a:round/>
            <a:headEnd type="none" w="sm" len="sm"/>
            <a:tailEnd type="none" w="sm" len="sm"/>
          </a:ln>
        </p:spPr>
      </p:cxnSp>
      <p:cxnSp>
        <p:nvCxnSpPr>
          <p:cNvPr id="380" name="Google Shape;380;p71"/>
          <p:cNvCxnSpPr>
            <a:stCxn id="378" idx="2"/>
            <a:endCxn id="381" idx="1"/>
          </p:cNvCxnSpPr>
          <p:nvPr/>
        </p:nvCxnSpPr>
        <p:spPr>
          <a:xfrm rot="10800000" flipH="1">
            <a:off x="1647233" y="3246667"/>
            <a:ext cx="500000" cy="780000"/>
          </a:xfrm>
          <a:prstGeom prst="bentConnector3">
            <a:avLst>
              <a:gd name="adj1" fmla="val 50003"/>
            </a:avLst>
          </a:prstGeom>
          <a:noFill/>
          <a:ln w="9525" cap="flat" cmpd="sng">
            <a:solidFill>
              <a:srgbClr val="C2C2C2"/>
            </a:solidFill>
            <a:prstDash val="solid"/>
            <a:round/>
            <a:headEnd type="none" w="sm" len="sm"/>
            <a:tailEnd type="none" w="sm" len="sm"/>
          </a:ln>
        </p:spPr>
      </p:cxnSp>
      <p:sp>
        <p:nvSpPr>
          <p:cNvPr id="378" name="Google Shape;378;p71"/>
          <p:cNvSpPr/>
          <p:nvPr/>
        </p:nvSpPr>
        <p:spPr>
          <a:xfrm rot="-5400000">
            <a:off x="-1498967" y="3676467"/>
            <a:ext cx="5592000" cy="700400"/>
          </a:xfrm>
          <a:prstGeom prst="roundRect">
            <a:avLst>
              <a:gd name="adj" fmla="val 16667"/>
            </a:avLst>
          </a:prstGeom>
          <a:solidFill>
            <a:srgbClr val="0944A1"/>
          </a:solidFill>
          <a:ln w="9525" cap="flat" cmpd="sng">
            <a:solidFill>
              <a:srgbClr val="0944A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1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Federal Laws/Regulations  (HIPAA, FERPA, etc.)</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81" name="Google Shape;381;p71"/>
          <p:cNvSpPr/>
          <p:nvPr/>
        </p:nvSpPr>
        <p:spPr>
          <a:xfrm>
            <a:off x="2147167" y="2896499"/>
            <a:ext cx="2694000" cy="700400"/>
          </a:xfrm>
          <a:prstGeom prst="roundRect">
            <a:avLst>
              <a:gd name="adj" fmla="val 16667"/>
            </a:avLst>
          </a:prstGeom>
          <a:solidFill>
            <a:srgbClr val="0C58D3"/>
          </a:solidFill>
          <a:ln w="9525" cap="flat" cmpd="sng">
            <a:solidFill>
              <a:srgbClr val="0C58D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1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Jurisdictional Laws/Statutes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79" name="Google Shape;379;p71"/>
          <p:cNvSpPr/>
          <p:nvPr/>
        </p:nvSpPr>
        <p:spPr>
          <a:xfrm>
            <a:off x="2147167" y="4713031"/>
            <a:ext cx="2694000" cy="700400"/>
          </a:xfrm>
          <a:prstGeom prst="roundRect">
            <a:avLst>
              <a:gd name="adj" fmla="val 16667"/>
            </a:avLst>
          </a:prstGeom>
          <a:solidFill>
            <a:srgbClr val="0C58D3"/>
          </a:solidFill>
          <a:ln w="9525" cap="flat" cmpd="sng">
            <a:solidFill>
              <a:srgbClr val="0C58D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1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Administrative Rules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82" name="Google Shape;382;p71"/>
          <p:cNvSpPr/>
          <p:nvPr/>
        </p:nvSpPr>
        <p:spPr>
          <a:xfrm>
            <a:off x="5349167" y="2202983"/>
            <a:ext cx="2694000" cy="700400"/>
          </a:xfrm>
          <a:prstGeom prst="roundRect">
            <a:avLst>
              <a:gd name="adj" fmla="val 16667"/>
            </a:avLst>
          </a:prstGeom>
          <a:solidFill>
            <a:srgbClr val="3C78D8"/>
          </a:solidFill>
          <a:ln w="9525" cap="flat" cmpd="sng">
            <a:solidFill>
              <a:srgbClr val="3C78D8"/>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1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Jurisdictional Policies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83" name="Google Shape;383;p71"/>
          <p:cNvSpPr/>
          <p:nvPr/>
        </p:nvSpPr>
        <p:spPr>
          <a:xfrm>
            <a:off x="5349167" y="3411383"/>
            <a:ext cx="2694000" cy="700400"/>
          </a:xfrm>
          <a:prstGeom prst="roundRect">
            <a:avLst>
              <a:gd name="adj" fmla="val 16667"/>
            </a:avLst>
          </a:prstGeom>
          <a:solidFill>
            <a:srgbClr val="3C78D8"/>
          </a:solidFill>
          <a:ln w="9525" cap="flat" cmpd="sng">
            <a:solidFill>
              <a:srgbClr val="3C78D8"/>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1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Jurisdictional Policies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84" name="Google Shape;384;p71"/>
          <p:cNvSpPr/>
          <p:nvPr/>
        </p:nvSpPr>
        <p:spPr>
          <a:xfrm>
            <a:off x="5349167" y="4618317"/>
            <a:ext cx="2694000" cy="700400"/>
          </a:xfrm>
          <a:prstGeom prst="roundRect">
            <a:avLst>
              <a:gd name="adj" fmla="val 16667"/>
            </a:avLst>
          </a:prstGeom>
          <a:solidFill>
            <a:srgbClr val="3C78D8"/>
          </a:solidFill>
          <a:ln w="9525" cap="flat" cmpd="sng">
            <a:solidFill>
              <a:srgbClr val="3C78D8"/>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8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Program Policies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85" name="Google Shape;385;p71"/>
          <p:cNvSpPr/>
          <p:nvPr/>
        </p:nvSpPr>
        <p:spPr>
          <a:xfrm>
            <a:off x="5349167" y="5826717"/>
            <a:ext cx="2694000" cy="700400"/>
          </a:xfrm>
          <a:prstGeom prst="roundRect">
            <a:avLst>
              <a:gd name="adj" fmla="val 16667"/>
            </a:avLst>
          </a:prstGeom>
          <a:solidFill>
            <a:srgbClr val="3C78D8"/>
          </a:solidFill>
          <a:ln w="9525" cap="flat" cmpd="sng">
            <a:solidFill>
              <a:srgbClr val="3C78D8"/>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8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Program Policies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386" name="Google Shape;386;p71"/>
          <p:cNvCxnSpPr>
            <a:stCxn id="381" idx="3"/>
            <a:endCxn id="382" idx="1"/>
          </p:cNvCxnSpPr>
          <p:nvPr/>
        </p:nvCxnSpPr>
        <p:spPr>
          <a:xfrm rot="10800000" flipH="1">
            <a:off x="4841167" y="2553099"/>
            <a:ext cx="508000" cy="693600"/>
          </a:xfrm>
          <a:prstGeom prst="bentConnector3">
            <a:avLst>
              <a:gd name="adj1" fmla="val 50010"/>
            </a:avLst>
          </a:prstGeom>
          <a:noFill/>
          <a:ln w="9525" cap="flat" cmpd="sng">
            <a:solidFill>
              <a:srgbClr val="C2C2C2"/>
            </a:solidFill>
            <a:prstDash val="solid"/>
            <a:round/>
            <a:headEnd type="none" w="sm" len="sm"/>
            <a:tailEnd type="none" w="sm" len="sm"/>
          </a:ln>
        </p:spPr>
      </p:cxnSp>
      <p:cxnSp>
        <p:nvCxnSpPr>
          <p:cNvPr id="387" name="Google Shape;387;p71"/>
          <p:cNvCxnSpPr>
            <a:stCxn id="381" idx="3"/>
            <a:endCxn id="383" idx="1"/>
          </p:cNvCxnSpPr>
          <p:nvPr/>
        </p:nvCxnSpPr>
        <p:spPr>
          <a:xfrm>
            <a:off x="4841167" y="3246699"/>
            <a:ext cx="508000" cy="514800"/>
          </a:xfrm>
          <a:prstGeom prst="bentConnector3">
            <a:avLst>
              <a:gd name="adj1" fmla="val 50010"/>
            </a:avLst>
          </a:prstGeom>
          <a:noFill/>
          <a:ln w="9525" cap="flat" cmpd="sng">
            <a:solidFill>
              <a:srgbClr val="C2C2C2"/>
            </a:solidFill>
            <a:prstDash val="solid"/>
            <a:round/>
            <a:headEnd type="none" w="sm" len="sm"/>
            <a:tailEnd type="none" w="sm" len="sm"/>
          </a:ln>
        </p:spPr>
      </p:cxnSp>
      <p:cxnSp>
        <p:nvCxnSpPr>
          <p:cNvPr id="388" name="Google Shape;388;p71"/>
          <p:cNvCxnSpPr>
            <a:stCxn id="384" idx="1"/>
            <a:endCxn id="379" idx="3"/>
          </p:cNvCxnSpPr>
          <p:nvPr/>
        </p:nvCxnSpPr>
        <p:spPr>
          <a:xfrm flipH="1">
            <a:off x="4841167" y="4968517"/>
            <a:ext cx="508000" cy="94800"/>
          </a:xfrm>
          <a:prstGeom prst="bentConnector3">
            <a:avLst>
              <a:gd name="adj1" fmla="val 50010"/>
            </a:avLst>
          </a:prstGeom>
          <a:noFill/>
          <a:ln w="9525" cap="flat" cmpd="sng">
            <a:solidFill>
              <a:srgbClr val="C2C2C2"/>
            </a:solidFill>
            <a:prstDash val="solid"/>
            <a:round/>
            <a:headEnd type="none" w="sm" len="sm"/>
            <a:tailEnd type="none" w="sm" len="sm"/>
          </a:ln>
        </p:spPr>
      </p:cxnSp>
      <p:cxnSp>
        <p:nvCxnSpPr>
          <p:cNvPr id="389" name="Google Shape;389;p71"/>
          <p:cNvCxnSpPr>
            <a:stCxn id="385" idx="1"/>
            <a:endCxn id="379" idx="3"/>
          </p:cNvCxnSpPr>
          <p:nvPr/>
        </p:nvCxnSpPr>
        <p:spPr>
          <a:xfrm rot="10800000">
            <a:off x="4841167" y="5063317"/>
            <a:ext cx="508000" cy="1113600"/>
          </a:xfrm>
          <a:prstGeom prst="bentConnector3">
            <a:avLst>
              <a:gd name="adj1" fmla="val 50010"/>
            </a:avLst>
          </a:prstGeom>
          <a:noFill/>
          <a:ln w="9525" cap="flat" cmpd="sng">
            <a:solidFill>
              <a:srgbClr val="C2C2C2"/>
            </a:solidFill>
            <a:prstDash val="solid"/>
            <a:round/>
            <a:headEnd type="none" w="sm" len="sm"/>
            <a:tailEnd type="none" w="sm" len="sm"/>
          </a:ln>
        </p:spPr>
      </p:cxnSp>
      <p:sp>
        <p:nvSpPr>
          <p:cNvPr id="390" name="Google Shape;390;p71"/>
          <p:cNvSpPr/>
          <p:nvPr/>
        </p:nvSpPr>
        <p:spPr>
          <a:xfrm>
            <a:off x="8551167" y="1870833"/>
            <a:ext cx="2694000" cy="700400"/>
          </a:xfrm>
          <a:prstGeom prst="roundRect">
            <a:avLst>
              <a:gd name="adj" fmla="val 16667"/>
            </a:avLst>
          </a:prstGeom>
          <a:solidFill>
            <a:srgbClr val="6D9EEB"/>
          </a:solidFill>
          <a:ln w="9525" cap="flat" cmpd="sng">
            <a:solidFill>
              <a:srgbClr val="6D9EE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11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Standard Operating Procedures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91" name="Google Shape;391;p71"/>
          <p:cNvSpPr/>
          <p:nvPr/>
        </p:nvSpPr>
        <p:spPr>
          <a:xfrm>
            <a:off x="8551167" y="2763733"/>
            <a:ext cx="2694000" cy="700400"/>
          </a:xfrm>
          <a:prstGeom prst="roundRect">
            <a:avLst>
              <a:gd name="adj" fmla="val 16667"/>
            </a:avLst>
          </a:prstGeom>
          <a:solidFill>
            <a:srgbClr val="6D9EEB"/>
          </a:solidFill>
          <a:ln w="9525" cap="flat" cmpd="sng">
            <a:solidFill>
              <a:srgbClr val="6D9EE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8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Standard Operating Procedures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392" name="Google Shape;392;p71"/>
          <p:cNvCxnSpPr>
            <a:stCxn id="382" idx="3"/>
            <a:endCxn id="390" idx="1"/>
          </p:cNvCxnSpPr>
          <p:nvPr/>
        </p:nvCxnSpPr>
        <p:spPr>
          <a:xfrm rot="10800000" flipH="1">
            <a:off x="8043167" y="2221183"/>
            <a:ext cx="508000" cy="332000"/>
          </a:xfrm>
          <a:prstGeom prst="bentConnector3">
            <a:avLst>
              <a:gd name="adj1" fmla="val 50010"/>
            </a:avLst>
          </a:prstGeom>
          <a:noFill/>
          <a:ln w="9525" cap="flat" cmpd="sng">
            <a:solidFill>
              <a:srgbClr val="C2C2C2"/>
            </a:solidFill>
            <a:prstDash val="solid"/>
            <a:round/>
            <a:headEnd type="none" w="sm" len="sm"/>
            <a:tailEnd type="none" w="sm" len="sm"/>
          </a:ln>
        </p:spPr>
      </p:cxnSp>
      <p:cxnSp>
        <p:nvCxnSpPr>
          <p:cNvPr id="393" name="Google Shape;393;p71"/>
          <p:cNvCxnSpPr>
            <a:stCxn id="391" idx="1"/>
            <a:endCxn id="382" idx="3"/>
          </p:cNvCxnSpPr>
          <p:nvPr/>
        </p:nvCxnSpPr>
        <p:spPr>
          <a:xfrm rot="10800000">
            <a:off x="8043167" y="2553133"/>
            <a:ext cx="508000" cy="560800"/>
          </a:xfrm>
          <a:prstGeom prst="bentConnector3">
            <a:avLst>
              <a:gd name="adj1" fmla="val 50010"/>
            </a:avLst>
          </a:prstGeom>
          <a:noFill/>
          <a:ln w="9525" cap="flat" cmpd="sng">
            <a:solidFill>
              <a:srgbClr val="C2C2C2"/>
            </a:solidFill>
            <a:prstDash val="solid"/>
            <a:round/>
            <a:headEnd type="none" w="sm" len="sm"/>
            <a:tailEnd type="none" w="sm" len="sm"/>
          </a:ln>
        </p:spPr>
      </p:cxnSp>
      <p:sp>
        <p:nvSpPr>
          <p:cNvPr id="394" name="Google Shape;394;p71"/>
          <p:cNvSpPr/>
          <p:nvPr/>
        </p:nvSpPr>
        <p:spPr>
          <a:xfrm>
            <a:off x="8551167" y="4057567"/>
            <a:ext cx="2694000" cy="700400"/>
          </a:xfrm>
          <a:prstGeom prst="roundRect">
            <a:avLst>
              <a:gd name="adj" fmla="val 16667"/>
            </a:avLst>
          </a:prstGeom>
          <a:solidFill>
            <a:srgbClr val="6D9EEB"/>
          </a:solidFill>
          <a:ln w="9525" cap="flat" cmpd="sng">
            <a:solidFill>
              <a:srgbClr val="6D9EE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8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Standard Operating Procedures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95" name="Google Shape;395;p71"/>
          <p:cNvSpPr/>
          <p:nvPr/>
        </p:nvSpPr>
        <p:spPr>
          <a:xfrm>
            <a:off x="8551167" y="5026667"/>
            <a:ext cx="2694000" cy="700400"/>
          </a:xfrm>
          <a:prstGeom prst="roundRect">
            <a:avLst>
              <a:gd name="adj" fmla="val 16667"/>
            </a:avLst>
          </a:prstGeom>
          <a:solidFill>
            <a:srgbClr val="6D9EEB"/>
          </a:solidFill>
          <a:ln w="9525" cap="flat" cmpd="sng">
            <a:solidFill>
              <a:srgbClr val="6D9EE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8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Standard Operating Procedures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396" name="Google Shape;396;p71"/>
          <p:cNvCxnSpPr>
            <a:stCxn id="394" idx="1"/>
            <a:endCxn id="384" idx="3"/>
          </p:cNvCxnSpPr>
          <p:nvPr/>
        </p:nvCxnSpPr>
        <p:spPr>
          <a:xfrm flipH="1">
            <a:off x="8043167" y="4407767"/>
            <a:ext cx="508000" cy="560800"/>
          </a:xfrm>
          <a:prstGeom prst="bentConnector3">
            <a:avLst>
              <a:gd name="adj1" fmla="val 50010"/>
            </a:avLst>
          </a:prstGeom>
          <a:noFill/>
          <a:ln w="9525" cap="flat" cmpd="sng">
            <a:solidFill>
              <a:srgbClr val="C2C2C2"/>
            </a:solidFill>
            <a:prstDash val="solid"/>
            <a:round/>
            <a:headEnd type="none" w="sm" len="sm"/>
            <a:tailEnd type="none" w="sm" len="sm"/>
          </a:ln>
        </p:spPr>
      </p:cxnSp>
      <p:cxnSp>
        <p:nvCxnSpPr>
          <p:cNvPr id="397" name="Google Shape;397;p71"/>
          <p:cNvCxnSpPr>
            <a:stCxn id="395" idx="1"/>
            <a:endCxn id="384" idx="3"/>
          </p:cNvCxnSpPr>
          <p:nvPr/>
        </p:nvCxnSpPr>
        <p:spPr>
          <a:xfrm rot="10800000">
            <a:off x="8043167" y="4968467"/>
            <a:ext cx="508000" cy="408400"/>
          </a:xfrm>
          <a:prstGeom prst="bentConnector3">
            <a:avLst>
              <a:gd name="adj1" fmla="val 50010"/>
            </a:avLst>
          </a:prstGeom>
          <a:noFill/>
          <a:ln w="9525" cap="flat" cmpd="sng">
            <a:solidFill>
              <a:srgbClr val="C2C2C2"/>
            </a:solidFill>
            <a:prstDash val="solid"/>
            <a:round/>
            <a:headEnd type="none" w="sm" len="sm"/>
            <a:tailEnd type="none" w="sm" len="sm"/>
          </a:ln>
        </p:spPr>
      </p:cxnSp>
      <p:sp>
        <p:nvSpPr>
          <p:cNvPr id="398" name="Google Shape;398;p71"/>
          <p:cNvSpPr/>
          <p:nvPr/>
        </p:nvSpPr>
        <p:spPr>
          <a:xfrm>
            <a:off x="8543117" y="6064059"/>
            <a:ext cx="2694000" cy="700400"/>
          </a:xfrm>
          <a:prstGeom prst="roundRect">
            <a:avLst>
              <a:gd name="adj" fmla="val 16667"/>
            </a:avLst>
          </a:prstGeom>
          <a:solidFill>
            <a:srgbClr val="6D9EEB"/>
          </a:solidFill>
          <a:ln w="9525" cap="flat" cmpd="sng">
            <a:solidFill>
              <a:srgbClr val="6D9EEB"/>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Pts val="800"/>
              <a:buFontTx/>
              <a:buNone/>
              <a:tabLst/>
              <a:defRPr/>
            </a:pPr>
            <a:r>
              <a:rPr kumimoji="0" lang="en" sz="1867" b="0" i="0" u="none" strike="noStrike" kern="0" cap="none" spc="0" normalizeH="0" baseline="0" noProof="0">
                <a:ln>
                  <a:noFill/>
                </a:ln>
                <a:solidFill>
                  <a:srgbClr val="FFFFFF"/>
                </a:solidFill>
                <a:effectLst/>
                <a:uLnTx/>
                <a:uFillTx/>
                <a:latin typeface="Calibri"/>
                <a:ea typeface="Calibri"/>
                <a:cs typeface="Calibri"/>
                <a:sym typeface="Calibri"/>
              </a:rPr>
              <a:t>Standard Operating Procedures</a:t>
            </a:r>
            <a:endParaRPr kumimoji="0" sz="1867"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399" name="Google Shape;399;p71"/>
          <p:cNvCxnSpPr>
            <a:stCxn id="398" idx="1"/>
            <a:endCxn id="385" idx="3"/>
          </p:cNvCxnSpPr>
          <p:nvPr/>
        </p:nvCxnSpPr>
        <p:spPr>
          <a:xfrm rot="10800000">
            <a:off x="8043117" y="6177059"/>
            <a:ext cx="500000" cy="237200"/>
          </a:xfrm>
          <a:prstGeom prst="bentConnector3">
            <a:avLst>
              <a:gd name="adj1" fmla="val 49985"/>
            </a:avLst>
          </a:prstGeom>
          <a:noFill/>
          <a:ln w="9525" cap="flat" cmpd="sng">
            <a:solidFill>
              <a:srgbClr val="C2C2C2"/>
            </a:solidFill>
            <a:prstDash val="solid"/>
            <a:round/>
            <a:headEnd type="none" w="sm" len="sm"/>
            <a:tailEnd type="none" w="sm" len="sm"/>
          </a:ln>
        </p:spPr>
      </p:cxnSp>
      <p:cxnSp>
        <p:nvCxnSpPr>
          <p:cNvPr id="400" name="Google Shape;400;p71"/>
          <p:cNvCxnSpPr>
            <a:stCxn id="381" idx="2"/>
            <a:endCxn id="379" idx="0"/>
          </p:cNvCxnSpPr>
          <p:nvPr/>
        </p:nvCxnSpPr>
        <p:spPr>
          <a:xfrm>
            <a:off x="3494167" y="3596899"/>
            <a:ext cx="0" cy="1116000"/>
          </a:xfrm>
          <a:prstGeom prst="straightConnector1">
            <a:avLst/>
          </a:prstGeom>
          <a:noFill/>
          <a:ln w="9525" cap="flat" cmpd="sng">
            <a:solidFill>
              <a:schemeClr val="dk2"/>
            </a:solidFill>
            <a:prstDash val="solid"/>
            <a:round/>
            <a:headEnd type="triangle" w="med" len="med"/>
            <a:tailEnd type="triangl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72"/>
          <p:cNvSpPr txBox="1">
            <a:spLocks noGrp="1"/>
          </p:cNvSpPr>
          <p:nvPr>
            <p:ph type="title"/>
          </p:nvPr>
        </p:nvSpPr>
        <p:spPr>
          <a:xfrm>
            <a:off x="608249" y="202225"/>
            <a:ext cx="9422000" cy="992000"/>
          </a:xfrm>
          <a:prstGeom prst="rect">
            <a:avLst/>
          </a:prstGeom>
          <a:noFill/>
          <a:ln>
            <a:noFill/>
          </a:ln>
        </p:spPr>
        <p:txBody>
          <a:bodyPr spcFirstLastPara="1" wrap="square" lIns="91433" tIns="45700" rIns="91433" bIns="45700" anchor="ctr" anchorCtr="0">
            <a:normAutofit/>
          </a:bodyPr>
          <a:lstStyle/>
          <a:p>
            <a:pPr>
              <a:lnSpc>
                <a:spcPct val="100000"/>
              </a:lnSpc>
              <a:buSzPts val="3300"/>
            </a:pPr>
            <a:r>
              <a:rPr lang="en" dirty="0">
                <a:solidFill>
                  <a:srgbClr val="1E5DB2"/>
                </a:solidFill>
                <a:latin typeface="Barlow Medium" panose="00000600000000000000" pitchFamily="2" charset="0"/>
              </a:rPr>
              <a:t>Adding To the Complexity…</a:t>
            </a:r>
            <a:endParaRPr dirty="0">
              <a:solidFill>
                <a:srgbClr val="1E5DB2"/>
              </a:solidFill>
              <a:latin typeface="Barlow Medium" panose="00000600000000000000" pitchFamily="2" charset="0"/>
            </a:endParaRPr>
          </a:p>
        </p:txBody>
      </p:sp>
      <p:sp>
        <p:nvSpPr>
          <p:cNvPr id="407" name="Google Shape;407;p72"/>
          <p:cNvSpPr txBox="1">
            <a:spLocks noGrp="1"/>
          </p:cNvSpPr>
          <p:nvPr>
            <p:ph type="body" idx="1"/>
          </p:nvPr>
        </p:nvSpPr>
        <p:spPr>
          <a:xfrm>
            <a:off x="608249" y="1388963"/>
            <a:ext cx="9666800" cy="4788400"/>
          </a:xfrm>
          <a:prstGeom prst="rect">
            <a:avLst/>
          </a:prstGeom>
          <a:noFill/>
          <a:ln>
            <a:noFill/>
          </a:ln>
        </p:spPr>
        <p:txBody>
          <a:bodyPr spcFirstLastPara="1" wrap="square" lIns="91433" tIns="45700" rIns="91433" bIns="45700" anchor="t" anchorCtr="0">
            <a:normAutofit/>
          </a:bodyPr>
          <a:lstStyle/>
          <a:p>
            <a:pPr marL="0" indent="0">
              <a:lnSpc>
                <a:spcPct val="100000"/>
              </a:lnSpc>
              <a:spcBef>
                <a:spcPts val="1067"/>
              </a:spcBef>
            </a:pPr>
            <a:r>
              <a:rPr lang="en" sz="2933" i="1" dirty="0"/>
              <a:t>“The United States </a:t>
            </a:r>
            <a:r>
              <a:rPr lang="en" sz="2933" b="1" i="1" dirty="0">
                <a:solidFill>
                  <a:schemeClr val="accent1"/>
                </a:solidFill>
              </a:rPr>
              <a:t>Constitution does not mention the word “health”</a:t>
            </a:r>
            <a:r>
              <a:rPr lang="en" sz="2933" i="1" dirty="0"/>
              <a:t> and does not explicitly grant the federal government authority over health…</a:t>
            </a:r>
            <a:endParaRPr sz="2933" i="1" dirty="0"/>
          </a:p>
          <a:p>
            <a:pPr marL="0" indent="0">
              <a:lnSpc>
                <a:spcPct val="100000"/>
              </a:lnSpc>
              <a:spcBef>
                <a:spcPts val="1067"/>
              </a:spcBef>
            </a:pPr>
            <a:endParaRPr sz="2933" i="1" dirty="0"/>
          </a:p>
          <a:p>
            <a:pPr marL="0" indent="0">
              <a:lnSpc>
                <a:spcPct val="100000"/>
              </a:lnSpc>
              <a:spcBef>
                <a:spcPts val="1067"/>
              </a:spcBef>
            </a:pPr>
            <a:r>
              <a:rPr lang="en" sz="2933" i="1" dirty="0"/>
              <a:t>The </a:t>
            </a:r>
            <a:r>
              <a:rPr lang="en" sz="2933" b="1" i="1" dirty="0">
                <a:solidFill>
                  <a:schemeClr val="accent1"/>
                </a:solidFill>
              </a:rPr>
              <a:t>states bear the majority of statutory responsibility for health…</a:t>
            </a:r>
            <a:r>
              <a:rPr lang="en" sz="2933" i="1" dirty="0"/>
              <a:t>and other activities related to the health and well-being of their populations.”</a:t>
            </a:r>
            <a:endParaRPr sz="2933" i="1" dirty="0"/>
          </a:p>
        </p:txBody>
      </p:sp>
      <p:sp>
        <p:nvSpPr>
          <p:cNvPr id="408" name="Google Shape;408;p72"/>
          <p:cNvSpPr txBox="1"/>
          <p:nvPr/>
        </p:nvSpPr>
        <p:spPr>
          <a:xfrm>
            <a:off x="808067" y="6205367"/>
            <a:ext cx="9572000" cy="362400"/>
          </a:xfrm>
          <a:prstGeom prst="rect">
            <a:avLst/>
          </a:prstGeom>
          <a:noFill/>
          <a:ln>
            <a:noFill/>
          </a:ln>
        </p:spPr>
        <p:txBody>
          <a:bodyPr spcFirstLastPara="1" wrap="square" lIns="121900" tIns="121900" rIns="121900" bIns="1219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200"/>
              <a:buFontTx/>
              <a:buNone/>
              <a:tabLst/>
              <a:defRPr/>
            </a:pPr>
            <a:r>
              <a:rPr kumimoji="0" lang="en" sz="1600" b="0" i="0" u="none" strike="noStrike" kern="1200" cap="none" spc="0" normalizeH="0" baseline="0" noProof="0">
                <a:ln>
                  <a:noFill/>
                </a:ln>
                <a:solidFill>
                  <a:prstClr val="black"/>
                </a:solidFill>
                <a:effectLst/>
                <a:uLnTx/>
                <a:uFillTx/>
                <a:latin typeface="Calibri"/>
                <a:ea typeface="Calibri"/>
                <a:cs typeface="Calibri"/>
                <a:sym typeface="Calibri"/>
              </a:rPr>
              <a:t>Public Health Informatics and Information Systems, 2nd Edition, J.A. Magnuson and Paul C. Fu, 2014</a:t>
            </a:r>
            <a:endParaRPr kumimoji="0" sz="16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le_Full Imag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Content_Solid Color Slider">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itle_Slider Imag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_Solid Background">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IIS_PHII Theme">
  <a:themeElements>
    <a:clrScheme name="PHII Template">
      <a:dk1>
        <a:srgbClr val="000000"/>
      </a:dk1>
      <a:lt1>
        <a:srgbClr val="FFFFFF"/>
      </a:lt1>
      <a:dk2>
        <a:srgbClr val="44546A"/>
      </a:dk2>
      <a:lt2>
        <a:srgbClr val="E7E6E6"/>
      </a:lt2>
      <a:accent1>
        <a:srgbClr val="0075C9"/>
      </a:accent1>
      <a:accent2>
        <a:srgbClr val="005E84"/>
      </a:accent2>
      <a:accent3>
        <a:srgbClr val="0CA27E"/>
      </a:accent3>
      <a:accent4>
        <a:srgbClr val="00B1E3"/>
      </a:accent4>
      <a:accent5>
        <a:srgbClr val="B9BC4B"/>
      </a:accent5>
      <a:accent6>
        <a:srgbClr val="69BF4A"/>
      </a:accent6>
      <a:hlink>
        <a:srgbClr val="0094A9"/>
      </a:hlink>
      <a:folHlink>
        <a:srgbClr val="0094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IS_PHII Theme" id="{5A6D31B2-AAE8-494B-AB9B-DCC811C2D923}" vid="{AC7968D3-F17D-4C80-B7ED-DF6CB259A7FF}"/>
    </a:ext>
  </a:extLst>
</a:theme>
</file>

<file path=ppt/theme/theme6.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3860</Words>
  <Application>Microsoft Office PowerPoint</Application>
  <PresentationFormat>Widescreen</PresentationFormat>
  <Paragraphs>385</Paragraphs>
  <Slides>39</Slides>
  <Notes>39</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39</vt:i4>
      </vt:variant>
    </vt:vector>
  </HeadingPairs>
  <TitlesOfParts>
    <vt:vector size="53" baseType="lpstr">
      <vt:lpstr>Aptos</vt:lpstr>
      <vt:lpstr>Arial</vt:lpstr>
      <vt:lpstr>Barlow</vt:lpstr>
      <vt:lpstr>Barlow Light</vt:lpstr>
      <vt:lpstr>Barlow Medium</vt:lpstr>
      <vt:lpstr>Calibri</vt:lpstr>
      <vt:lpstr>NTR</vt:lpstr>
      <vt:lpstr>Verdana</vt:lpstr>
      <vt:lpstr>Title_Full Image</vt:lpstr>
      <vt:lpstr>Content_Solid Color Slider</vt:lpstr>
      <vt:lpstr>2_Title_Slider Image</vt:lpstr>
      <vt:lpstr>Content_Solid Background</vt:lpstr>
      <vt:lpstr>IIS_PHII Theme</vt:lpstr>
      <vt:lpstr>1_Office Theme</vt:lpstr>
      <vt:lpstr>Laws, Policies and Procedures</vt:lpstr>
      <vt:lpstr>Learning Objectives</vt:lpstr>
      <vt:lpstr>Overview of this Session</vt:lpstr>
      <vt:lpstr>Disclaimer</vt:lpstr>
      <vt:lpstr>What’s In The News</vt:lpstr>
      <vt:lpstr>Differences Between Laws, Policies, and More</vt:lpstr>
      <vt:lpstr>Definitions</vt:lpstr>
      <vt:lpstr>The Legal and Policy Ecosystem</vt:lpstr>
      <vt:lpstr>Adding To the Complexity…</vt:lpstr>
      <vt:lpstr>Our Current Environment</vt:lpstr>
      <vt:lpstr>Federal Level Policies/Laws</vt:lpstr>
      <vt:lpstr>Federal Laws Especially Relevant to IIS</vt:lpstr>
      <vt:lpstr>The National Picture</vt:lpstr>
      <vt:lpstr>The National Picture, Continued</vt:lpstr>
      <vt:lpstr>State Level Policies/Laws</vt:lpstr>
      <vt:lpstr>Jurisdictional Laws Relevant to IIS</vt:lpstr>
      <vt:lpstr>The Current Policy Landscape</vt:lpstr>
      <vt:lpstr>Consent Policies</vt:lpstr>
      <vt:lpstr>Reporting Policies</vt:lpstr>
      <vt:lpstr>Data Sharing Policies/Data Governance</vt:lpstr>
      <vt:lpstr>Policy Shifts</vt:lpstr>
      <vt:lpstr>Policy Documents in 2026</vt:lpstr>
      <vt:lpstr>Laws can be changed, but there is risk…</vt:lpstr>
      <vt:lpstr>Activity: Discussion</vt:lpstr>
      <vt:lpstr>You Are Not Alone! Areas of Policy Support</vt:lpstr>
      <vt:lpstr>IIS Program Level Policies and Procedures</vt:lpstr>
      <vt:lpstr>Example IIS Policies</vt:lpstr>
      <vt:lpstr>What About AI? </vt:lpstr>
      <vt:lpstr>Spotlight: Procurement Policies</vt:lpstr>
      <vt:lpstr>Clinical Decision Support at the State Level</vt:lpstr>
      <vt:lpstr>Procedures</vt:lpstr>
      <vt:lpstr>Why Maintain SOPs? </vt:lpstr>
      <vt:lpstr>SOP Topics</vt:lpstr>
      <vt:lpstr>SOP Tracking </vt:lpstr>
      <vt:lpstr>SOP Tracking Tool and Template </vt:lpstr>
      <vt:lpstr>Consider Level of Effort to Change</vt:lpstr>
      <vt:lpstr>Activity: Discussion Questions </vt:lpstr>
      <vt:lpstr>Summary and Wrap Up</vt:lpstr>
      <vt:lpstr>Laws, Policies, and Procedures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Judith Kerr</dc:creator>
  <cp:lastModifiedBy>Judith Kerr</cp:lastModifiedBy>
  <cp:revision>1</cp:revision>
  <dcterms:created xsi:type="dcterms:W3CDTF">2026-06-22T17:47:57Z</dcterms:created>
  <dcterms:modified xsi:type="dcterms:W3CDTF">2026-06-22T17:48:10Z</dcterms:modified>
</cp:coreProperties>
</file>