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3.xml" ContentType="application/vnd.openxmlformats-officedocument.theme+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4.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5.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3" r:id="rId1"/>
    <p:sldMasterId id="2147483703" r:id="rId2"/>
    <p:sldMasterId id="2147483714" r:id="rId3"/>
    <p:sldMasterId id="2147483687" r:id="rId4"/>
    <p:sldMasterId id="2147483685" r:id="rId5"/>
    <p:sldMasterId id="2147483735" r:id="rId6"/>
  </p:sldMasterIdLst>
  <p:notesMasterIdLst>
    <p:notesMasterId r:id="rId39"/>
  </p:notesMasterIdLst>
  <p:sldIdLst>
    <p:sldId id="375" r:id="rId7"/>
    <p:sldId id="376" r:id="rId8"/>
    <p:sldId id="377" r:id="rId9"/>
    <p:sldId id="378" r:id="rId10"/>
    <p:sldId id="379" r:id="rId11"/>
    <p:sldId id="380" r:id="rId12"/>
    <p:sldId id="381" r:id="rId13"/>
    <p:sldId id="391" r:id="rId14"/>
    <p:sldId id="382" r:id="rId15"/>
    <p:sldId id="383" r:id="rId16"/>
    <p:sldId id="384" r:id="rId17"/>
    <p:sldId id="385" r:id="rId18"/>
    <p:sldId id="386" r:id="rId19"/>
    <p:sldId id="387" r:id="rId20"/>
    <p:sldId id="388" r:id="rId21"/>
    <p:sldId id="414" r:id="rId22"/>
    <p:sldId id="390" r:id="rId23"/>
    <p:sldId id="392" r:id="rId24"/>
    <p:sldId id="393" r:id="rId25"/>
    <p:sldId id="416" r:id="rId26"/>
    <p:sldId id="276" r:id="rId27"/>
    <p:sldId id="395" r:id="rId28"/>
    <p:sldId id="396" r:id="rId29"/>
    <p:sldId id="397" r:id="rId30"/>
    <p:sldId id="398" r:id="rId31"/>
    <p:sldId id="399" r:id="rId32"/>
    <p:sldId id="418" r:id="rId33"/>
    <p:sldId id="401" r:id="rId34"/>
    <p:sldId id="417" r:id="rId35"/>
    <p:sldId id="403" r:id="rId36"/>
    <p:sldId id="405" r:id="rId37"/>
    <p:sldId id="2147482031" r:id="rId3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624" userDrawn="1">
          <p15:clr>
            <a:srgbClr val="A4A3A4"/>
          </p15:clr>
        </p15:guide>
        <p15:guide id="3" pos="456" userDrawn="1">
          <p15:clr>
            <a:srgbClr val="A4A3A4"/>
          </p15:clr>
        </p15:guide>
        <p15:guide id="4" orient="horz" pos="1056" userDrawn="1">
          <p15:clr>
            <a:srgbClr val="A4A3A4"/>
          </p15:clr>
        </p15:guide>
        <p15:guide id="5" pos="120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E5DB2"/>
    <a:srgbClr val="005E85"/>
    <a:srgbClr val="0075C9"/>
    <a:srgbClr val="4C7EC2"/>
    <a:srgbClr val="496893"/>
    <a:srgbClr val="D3D655"/>
    <a:srgbClr val="00B2E3"/>
    <a:srgbClr val="C2D952"/>
    <a:srgbClr val="000000"/>
    <a:srgbClr val="00B18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2194"/>
    <p:restoredTop sz="82725" autoAdjust="0"/>
  </p:normalViewPr>
  <p:slideViewPr>
    <p:cSldViewPr snapToGrid="0">
      <p:cViewPr varScale="1">
        <p:scale>
          <a:sx n="49" d="100"/>
          <a:sy n="49" d="100"/>
        </p:scale>
        <p:origin x="992" y="36"/>
      </p:cViewPr>
      <p:guideLst>
        <p:guide orient="horz" pos="624"/>
        <p:guide pos="456"/>
        <p:guide orient="horz" pos="1056"/>
        <p:guide pos="1200"/>
      </p:guideLst>
    </p:cSldViewPr>
  </p:slideViewPr>
  <p:notesTextViewPr>
    <p:cViewPr>
      <p:scale>
        <a:sx n="3" d="2"/>
        <a:sy n="3" d="2"/>
      </p:scale>
      <p:origin x="0" y="0"/>
    </p:cViewPr>
  </p:notesTextViewPr>
  <p:sorterViewPr>
    <p:cViewPr varScale="1">
      <p:scale>
        <a:sx n="1" d="1"/>
        <a:sy n="1" d="1"/>
      </p:scale>
      <p:origin x="0" y="-2416"/>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notesMaster" Target="notesMasters/notesMaster1.xml"/><Relationship Id="rId21" Type="http://schemas.openxmlformats.org/officeDocument/2006/relationships/slide" Target="slides/slide15.xml"/><Relationship Id="rId34" Type="http://schemas.openxmlformats.org/officeDocument/2006/relationships/slide" Target="slides/slide28.xml"/><Relationship Id="rId42" Type="http://schemas.openxmlformats.org/officeDocument/2006/relationships/theme" Target="theme/theme1.xml"/><Relationship Id="rId7" Type="http://schemas.openxmlformats.org/officeDocument/2006/relationships/slide" Target="slides/slide1.xml"/><Relationship Id="rId2" Type="http://schemas.openxmlformats.org/officeDocument/2006/relationships/slideMaster" Target="slideMasters/slideMaster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slide" Target="slides/slide23.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presProps" Target="presProps.xml"/><Relationship Id="rId5" Type="http://schemas.openxmlformats.org/officeDocument/2006/relationships/slideMaster" Target="slideMasters/slideMaster5.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 Type="http://schemas.openxmlformats.org/officeDocument/2006/relationships/slideMaster" Target="slideMasters/slideMaster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tableStyles" Target="tableStyles.xml"/><Relationship Id="rId8" Type="http://schemas.openxmlformats.org/officeDocument/2006/relationships/slide" Target="slides/slide2.xml"/><Relationship Id="rId3" Type="http://schemas.openxmlformats.org/officeDocument/2006/relationships/slideMaster" Target="slideMasters/slideMaster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b="0" i="0">
                <a:latin typeface="Barlow Light" pitchFamily="2" charset="77"/>
              </a:defRPr>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b="0" i="0">
                <a:latin typeface="Barlow Light" pitchFamily="2" charset="77"/>
              </a:defRPr>
            </a:lvl1pPr>
          </a:lstStyle>
          <a:p>
            <a:fld id="{74684A73-9CFB-7D49-A711-5C07CDBE7F57}" type="datetimeFigureOut">
              <a:rPr lang="en-US" smtClean="0"/>
              <a:pPr/>
              <a:t>6/22/2026</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b="0" i="0">
                <a:latin typeface="Barlow Light" pitchFamily="2" charset="77"/>
              </a:defRPr>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b="0" i="0">
                <a:latin typeface="Barlow Light" pitchFamily="2" charset="77"/>
              </a:defRPr>
            </a:lvl1pPr>
          </a:lstStyle>
          <a:p>
            <a:fld id="{D88567C0-FD00-464F-97B1-82499EF13DFD}" type="slidenum">
              <a:rPr lang="en-US" smtClean="0"/>
              <a:pPr/>
              <a:t>‹#›</a:t>
            </a:fld>
            <a:endParaRPr lang="en-US" dirty="0"/>
          </a:p>
        </p:txBody>
      </p:sp>
    </p:spTree>
    <p:extLst>
      <p:ext uri="{BB962C8B-B14F-4D97-AF65-F5344CB8AC3E}">
        <p14:creationId xmlns:p14="http://schemas.microsoft.com/office/powerpoint/2010/main" val="1433116011"/>
      </p:ext>
    </p:extLst>
  </p:cSld>
  <p:clrMap bg1="lt1" tx1="dk1" bg2="lt2" tx2="dk2" accent1="accent1" accent2="accent2" accent3="accent3" accent4="accent4" accent5="accent5" accent6="accent6" hlink="hlink" folHlink="folHlink"/>
  <p:notesStyle>
    <a:lvl1pPr marL="0" algn="l" defTabSz="914400" rtl="0" eaLnBrk="1" latinLnBrk="0" hangingPunct="1">
      <a:defRPr sz="1200" b="0" i="0" kern="1200">
        <a:solidFill>
          <a:schemeClr val="tx1"/>
        </a:solidFill>
        <a:latin typeface="Barlow Light" pitchFamily="2" charset="77"/>
        <a:ea typeface="+mn-ea"/>
        <a:cs typeface="+mn-cs"/>
      </a:defRPr>
    </a:lvl1pPr>
    <a:lvl2pPr marL="457200" algn="l" defTabSz="914400" rtl="0" eaLnBrk="1" latinLnBrk="0" hangingPunct="1">
      <a:defRPr sz="1200" b="0" i="0" kern="1200">
        <a:solidFill>
          <a:schemeClr val="tx1"/>
        </a:solidFill>
        <a:latin typeface="Barlow Light" pitchFamily="2" charset="77"/>
        <a:ea typeface="+mn-ea"/>
        <a:cs typeface="+mn-cs"/>
      </a:defRPr>
    </a:lvl2pPr>
    <a:lvl3pPr marL="914400" algn="l" defTabSz="914400" rtl="0" eaLnBrk="1" latinLnBrk="0" hangingPunct="1">
      <a:defRPr sz="1200" b="0" i="0" kern="1200">
        <a:solidFill>
          <a:schemeClr val="tx1"/>
        </a:solidFill>
        <a:latin typeface="Barlow Light" pitchFamily="2" charset="77"/>
        <a:ea typeface="+mn-ea"/>
        <a:cs typeface="+mn-cs"/>
      </a:defRPr>
    </a:lvl3pPr>
    <a:lvl4pPr marL="1371600" algn="l" defTabSz="914400" rtl="0" eaLnBrk="1" latinLnBrk="0" hangingPunct="1">
      <a:defRPr sz="1200" b="0" i="0" kern="1200">
        <a:solidFill>
          <a:schemeClr val="tx1"/>
        </a:solidFill>
        <a:latin typeface="Barlow Light" pitchFamily="2" charset="77"/>
        <a:ea typeface="+mn-ea"/>
        <a:cs typeface="+mn-cs"/>
      </a:defRPr>
    </a:lvl4pPr>
    <a:lvl5pPr marL="1828800" algn="l" defTabSz="914400" rtl="0" eaLnBrk="1" latinLnBrk="0" hangingPunct="1">
      <a:defRPr sz="1200" b="0" i="0" kern="1200">
        <a:solidFill>
          <a:schemeClr val="tx1"/>
        </a:solidFill>
        <a:latin typeface="Barlow Light" pitchFamily="2" charset="77"/>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3" Type="http://schemas.openxmlformats.org/officeDocument/2006/relationships/hyperlink" Target="https://www.hhs.gov/sites/default/files/ocio/eplc-lifecycle-framework.pdf" TargetMode="External"/><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1"/>
        <p:cNvGrpSpPr/>
        <p:nvPr/>
      </p:nvGrpSpPr>
      <p:grpSpPr>
        <a:xfrm>
          <a:off x="0" y="0"/>
          <a:ext cx="0" cy="0"/>
          <a:chOff x="0" y="0"/>
          <a:chExt cx="0" cy="0"/>
        </a:xfrm>
      </p:grpSpPr>
      <p:sp>
        <p:nvSpPr>
          <p:cNvPr id="162" name="Google Shape;162;g3bfdd34241e_0_516: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400"/>
              <a:buFont typeface="Arial"/>
              <a:buNone/>
            </a:pPr>
            <a:r>
              <a:rPr lang="en"/>
              <a:t>We hope you have gotten a lot of great information over the last three days…</a:t>
            </a:r>
            <a:endParaRPr/>
          </a:p>
          <a:p>
            <a:pPr marL="0" lvl="0" indent="0" algn="l" rtl="0">
              <a:lnSpc>
                <a:spcPct val="100000"/>
              </a:lnSpc>
              <a:spcBef>
                <a:spcPts val="0"/>
              </a:spcBef>
              <a:spcAft>
                <a:spcPts val="0"/>
              </a:spcAft>
              <a:buClr>
                <a:schemeClr val="dk1"/>
              </a:buClr>
              <a:buSzPts val="1400"/>
              <a:buFont typeface="Arial"/>
              <a:buNone/>
            </a:pPr>
            <a:endParaRPr/>
          </a:p>
          <a:p>
            <a:pPr marL="0" lvl="0" indent="0" algn="l" rtl="0">
              <a:lnSpc>
                <a:spcPct val="100000"/>
              </a:lnSpc>
              <a:spcBef>
                <a:spcPts val="0"/>
              </a:spcBef>
              <a:spcAft>
                <a:spcPts val="0"/>
              </a:spcAft>
              <a:buClr>
                <a:schemeClr val="dk1"/>
              </a:buClr>
              <a:buSzPts val="1400"/>
              <a:buFont typeface="Arial"/>
              <a:buNone/>
            </a:pPr>
            <a:r>
              <a:rPr lang="en"/>
              <a:t>Emphasise IIS as more than system… </a:t>
            </a:r>
            <a:endParaRPr/>
          </a:p>
        </p:txBody>
      </p:sp>
      <p:sp>
        <p:nvSpPr>
          <p:cNvPr id="163" name="Google Shape;163;g3bfdd34241e_0_5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9"/>
        <p:cNvGrpSpPr/>
        <p:nvPr/>
      </p:nvGrpSpPr>
      <p:grpSpPr>
        <a:xfrm>
          <a:off x="0" y="0"/>
          <a:ext cx="0" cy="0"/>
          <a:chOff x="0" y="0"/>
          <a:chExt cx="0" cy="0"/>
        </a:xfrm>
      </p:grpSpPr>
      <p:sp>
        <p:nvSpPr>
          <p:cNvPr id="240" name="Google Shape;240;g3bfdd34241e_0_684: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41" name="Google Shape;241;g3bfdd34241e_0_68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8"/>
        <p:cNvGrpSpPr/>
        <p:nvPr/>
      </p:nvGrpSpPr>
      <p:grpSpPr>
        <a:xfrm>
          <a:off x="0" y="0"/>
          <a:ext cx="0" cy="0"/>
          <a:chOff x="0" y="0"/>
          <a:chExt cx="0" cy="0"/>
        </a:xfrm>
      </p:grpSpPr>
      <p:sp>
        <p:nvSpPr>
          <p:cNvPr id="249" name="Google Shape;249;g3bfdd34241e_0_589: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100"/>
              <a:buFont typeface="Arial"/>
              <a:buNone/>
            </a:pPr>
            <a:r>
              <a:rPr lang="en"/>
              <a:t>On Day 1 during the Data Quality session, you received your IIS’s M&amp;I AART Dashboard</a:t>
            </a:r>
            <a:endParaRPr/>
          </a:p>
          <a:p>
            <a:pPr marL="0" lvl="0" indent="0" algn="l" rtl="0">
              <a:lnSpc>
                <a:spcPct val="100000"/>
              </a:lnSpc>
              <a:spcBef>
                <a:spcPts val="0"/>
              </a:spcBef>
              <a:spcAft>
                <a:spcPts val="0"/>
              </a:spcAft>
              <a:buClr>
                <a:schemeClr val="dk1"/>
              </a:buClr>
              <a:buSzPts val="1100"/>
              <a:buFont typeface="Arial"/>
              <a:buNone/>
            </a:pPr>
            <a:r>
              <a:rPr lang="en"/>
              <a:t>Was there anything that jumped out at you while we were reviewing these? (MBK - select a few participants to share)</a:t>
            </a:r>
            <a:endParaRPr/>
          </a:p>
        </p:txBody>
      </p:sp>
      <p:sp>
        <p:nvSpPr>
          <p:cNvPr id="250" name="Google Shape;250;g3bfdd34241e_0_58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9"/>
        <p:cNvGrpSpPr/>
        <p:nvPr/>
      </p:nvGrpSpPr>
      <p:grpSpPr>
        <a:xfrm>
          <a:off x="0" y="0"/>
          <a:ext cx="0" cy="0"/>
          <a:chOff x="0" y="0"/>
          <a:chExt cx="0" cy="0"/>
        </a:xfrm>
      </p:grpSpPr>
      <p:sp>
        <p:nvSpPr>
          <p:cNvPr id="260" name="Google Shape;260;g3bfdd34241e_0_609: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400"/>
              <a:buFont typeface="Arial"/>
              <a:buNone/>
            </a:pPr>
            <a:r>
              <a:rPr lang="en"/>
              <a:t>You learned about all the materials available on the AIRA website.</a:t>
            </a:r>
            <a:endParaRPr/>
          </a:p>
        </p:txBody>
      </p:sp>
      <p:sp>
        <p:nvSpPr>
          <p:cNvPr id="261" name="Google Shape;261;g3bfdd34241e_0_60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2"/>
        <p:cNvGrpSpPr/>
        <p:nvPr/>
      </p:nvGrpSpPr>
      <p:grpSpPr>
        <a:xfrm>
          <a:off x="0" y="0"/>
          <a:ext cx="0" cy="0"/>
          <a:chOff x="0" y="0"/>
          <a:chExt cx="0" cy="0"/>
        </a:xfrm>
      </p:grpSpPr>
      <p:sp>
        <p:nvSpPr>
          <p:cNvPr id="273" name="Google Shape;273;g3bfdd34241e_0_621: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400"/>
              <a:buFont typeface="Arial"/>
              <a:buNone/>
            </a:pPr>
            <a:r>
              <a:rPr lang="en"/>
              <a:t>On  Day 2, You Heard About How the IIS Functional Model Defines IIS Core Functions and Capabilities</a:t>
            </a:r>
            <a:endParaRPr/>
          </a:p>
          <a:p>
            <a:pPr marL="0" lvl="0" indent="0" algn="l" rtl="0">
              <a:lnSpc>
                <a:spcPct val="100000"/>
              </a:lnSpc>
              <a:spcBef>
                <a:spcPts val="0"/>
              </a:spcBef>
              <a:spcAft>
                <a:spcPts val="0"/>
              </a:spcAft>
              <a:buClr>
                <a:schemeClr val="dk1"/>
              </a:buClr>
              <a:buSzPts val="1400"/>
              <a:buFont typeface="Arial"/>
              <a:buNone/>
            </a:pPr>
            <a:endParaRPr/>
          </a:p>
          <a:p>
            <a:pPr marL="0" lvl="0" indent="0" algn="l" rtl="0">
              <a:lnSpc>
                <a:spcPct val="100000"/>
              </a:lnSpc>
              <a:spcBef>
                <a:spcPts val="0"/>
              </a:spcBef>
              <a:spcAft>
                <a:spcPts val="0"/>
              </a:spcAft>
              <a:buSzPts val="1400"/>
              <a:buNone/>
            </a:pPr>
            <a:r>
              <a:rPr lang="en"/>
              <a:t>Call out that Onboarding, Data Exchange and Interfaces are all subtopics in the Functional Model under Interop.</a:t>
            </a:r>
            <a:endParaRPr/>
          </a:p>
        </p:txBody>
      </p:sp>
      <p:sp>
        <p:nvSpPr>
          <p:cNvPr id="274" name="Google Shape;274;g3bfdd34241e_0_62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0"/>
        <p:cNvGrpSpPr/>
        <p:nvPr/>
      </p:nvGrpSpPr>
      <p:grpSpPr>
        <a:xfrm>
          <a:off x="0" y="0"/>
          <a:ext cx="0" cy="0"/>
          <a:chOff x="0" y="0"/>
          <a:chExt cx="0" cy="0"/>
        </a:xfrm>
      </p:grpSpPr>
      <p:sp>
        <p:nvSpPr>
          <p:cNvPr id="281" name="Google Shape;281;g3bfdd34241e_0_62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400"/>
              <a:buFont typeface="Arial"/>
              <a:buNone/>
            </a:pPr>
            <a:r>
              <a:rPr lang="en"/>
              <a:t>The IIS Functional Model Assessment Tool Can Help Assess Your IIS’s Status In Aligning with Requirements</a:t>
            </a:r>
            <a:endParaRPr/>
          </a:p>
          <a:p>
            <a:pPr marL="0" lvl="0" indent="0" algn="l" rtl="0">
              <a:lnSpc>
                <a:spcPct val="100000"/>
              </a:lnSpc>
              <a:spcBef>
                <a:spcPts val="0"/>
              </a:spcBef>
              <a:spcAft>
                <a:spcPts val="0"/>
              </a:spcAft>
              <a:buClr>
                <a:schemeClr val="dk1"/>
              </a:buClr>
              <a:buSzPts val="1400"/>
              <a:buFont typeface="Arial"/>
              <a:buNone/>
            </a:pPr>
            <a:r>
              <a:rPr lang="en"/>
              <a:t>The tool allows IIS to assess their current capabilities and identify gaps</a:t>
            </a:r>
            <a:endParaRPr/>
          </a:p>
          <a:p>
            <a:pPr marL="0" lvl="0" indent="0" algn="l" rtl="0">
              <a:lnSpc>
                <a:spcPct val="100000"/>
              </a:lnSpc>
              <a:spcBef>
                <a:spcPts val="0"/>
              </a:spcBef>
              <a:spcAft>
                <a:spcPts val="0"/>
              </a:spcAft>
              <a:buClr>
                <a:schemeClr val="dk1"/>
              </a:buClr>
              <a:buSzPts val="1400"/>
              <a:buFont typeface="Arial"/>
              <a:buNone/>
            </a:pPr>
            <a:endParaRPr/>
          </a:p>
          <a:p>
            <a:pPr marL="0" lvl="0" indent="0" algn="l" rtl="0">
              <a:lnSpc>
                <a:spcPct val="100000"/>
              </a:lnSpc>
              <a:spcBef>
                <a:spcPts val="0"/>
              </a:spcBef>
              <a:spcAft>
                <a:spcPts val="0"/>
              </a:spcAft>
              <a:buSzPts val="1400"/>
              <a:buNone/>
            </a:pPr>
            <a:r>
              <a:rPr lang="en"/>
              <a:t>Note: Assess Yourself should be sung to the tune of Express Yourself by Charles Wright and the Watts…</a:t>
            </a:r>
            <a:endParaRPr/>
          </a:p>
        </p:txBody>
      </p:sp>
      <p:sp>
        <p:nvSpPr>
          <p:cNvPr id="282" name="Google Shape;282;g3bfdd34241e_0_62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9"/>
        <p:cNvGrpSpPr/>
        <p:nvPr/>
      </p:nvGrpSpPr>
      <p:grpSpPr>
        <a:xfrm>
          <a:off x="0" y="0"/>
          <a:ext cx="0" cy="0"/>
          <a:chOff x="0" y="0"/>
          <a:chExt cx="0" cy="0"/>
        </a:xfrm>
      </p:grpSpPr>
      <p:sp>
        <p:nvSpPr>
          <p:cNvPr id="290" name="Google Shape;290;g3bfdd34241e_0_69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
              <a:t>On day 2, we talked about tools available in the PHII Learning Hub</a:t>
            </a:r>
            <a:endParaRPr/>
          </a:p>
        </p:txBody>
      </p:sp>
      <p:sp>
        <p:nvSpPr>
          <p:cNvPr id="291" name="Google Shape;291;g3bfdd34241e_0_69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8">
          <a:extLst>
            <a:ext uri="{FF2B5EF4-FFF2-40B4-BE49-F238E27FC236}">
              <a16:creationId xmlns:a16="http://schemas.microsoft.com/office/drawing/2014/main" id="{EFF1E865-1845-296B-04E3-6F4E59ED280A}"/>
            </a:ext>
          </a:extLst>
        </p:cNvPr>
        <p:cNvGrpSpPr/>
        <p:nvPr/>
      </p:nvGrpSpPr>
      <p:grpSpPr>
        <a:xfrm>
          <a:off x="0" y="0"/>
          <a:ext cx="0" cy="0"/>
          <a:chOff x="0" y="0"/>
          <a:chExt cx="0" cy="0"/>
        </a:xfrm>
      </p:grpSpPr>
      <p:sp>
        <p:nvSpPr>
          <p:cNvPr id="279" name="Google Shape;279;g3bfddcb5671_0_159:notes">
            <a:extLst>
              <a:ext uri="{FF2B5EF4-FFF2-40B4-BE49-F238E27FC236}">
                <a16:creationId xmlns:a16="http://schemas.microsoft.com/office/drawing/2014/main" id="{F2FB252A-F559-48B5-DB87-242576B0E13B}"/>
              </a:ext>
            </a:extLst>
          </p:cNvPr>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500"/>
              <a:buNone/>
            </a:pPr>
            <a:r>
              <a:rPr lang="en" sz="1000"/>
              <a:t>PM focuses on the </a:t>
            </a:r>
            <a:r>
              <a:rPr lang="en" sz="1000" b="1"/>
              <a:t>cost, schedule </a:t>
            </a:r>
            <a:r>
              <a:rPr lang="en" sz="1000"/>
              <a:t>and sufficient </a:t>
            </a:r>
            <a:r>
              <a:rPr lang="en" sz="1000" b="1"/>
              <a:t>resource allocation </a:t>
            </a:r>
            <a:r>
              <a:rPr lang="en" sz="1000"/>
              <a:t>to ensure performance and scope objectives are achieved </a:t>
            </a:r>
            <a:r>
              <a:rPr lang="en" sz="1000" i="1"/>
              <a:t>throughout the project life cycle</a:t>
            </a:r>
            <a:r>
              <a:rPr lang="en" sz="1000"/>
              <a:t> (go thru the 5):</a:t>
            </a:r>
            <a:endParaRPr sz="1000"/>
          </a:p>
          <a:p>
            <a:pPr marL="0" lvl="0" indent="0" algn="l" rtl="0">
              <a:lnSpc>
                <a:spcPct val="100000"/>
              </a:lnSpc>
              <a:spcBef>
                <a:spcPts val="0"/>
              </a:spcBef>
              <a:spcAft>
                <a:spcPts val="0"/>
              </a:spcAft>
              <a:buSzPts val="1500"/>
              <a:buNone/>
            </a:pPr>
            <a:r>
              <a:rPr lang="en" sz="1000"/>
              <a:t>Phase 1: Initiate - Define the project and obtain leadership support and authorization to proceed.</a:t>
            </a:r>
            <a:endParaRPr sz="1000"/>
          </a:p>
          <a:p>
            <a:pPr marL="0" lvl="0" indent="0" algn="l" rtl="0">
              <a:lnSpc>
                <a:spcPct val="100000"/>
              </a:lnSpc>
              <a:spcBef>
                <a:spcPts val="0"/>
              </a:spcBef>
              <a:spcAft>
                <a:spcPts val="0"/>
              </a:spcAft>
              <a:buSzPts val="1500"/>
              <a:buNone/>
            </a:pPr>
            <a:r>
              <a:rPr lang="en" sz="1000"/>
              <a:t>Phase 2: Plan - Determine critical aspects in managing the overall project scope and work.</a:t>
            </a:r>
            <a:endParaRPr sz="1000"/>
          </a:p>
          <a:p>
            <a:pPr marL="0" lvl="0" indent="0" algn="l" rtl="0">
              <a:lnSpc>
                <a:spcPct val="100000"/>
              </a:lnSpc>
              <a:spcBef>
                <a:spcPts val="0"/>
              </a:spcBef>
              <a:spcAft>
                <a:spcPts val="0"/>
              </a:spcAft>
              <a:buSzPts val="1500"/>
              <a:buNone/>
            </a:pPr>
            <a:r>
              <a:rPr lang="en" sz="1000"/>
              <a:t>Phase 3: Execute - Execute plan(s); complete quality deliverables to meet stated objectives and requirements.</a:t>
            </a:r>
            <a:endParaRPr sz="1000"/>
          </a:p>
          <a:p>
            <a:pPr marL="0" lvl="0" indent="0" algn="l" rtl="0">
              <a:lnSpc>
                <a:spcPct val="100000"/>
              </a:lnSpc>
              <a:spcBef>
                <a:spcPts val="0"/>
              </a:spcBef>
              <a:spcAft>
                <a:spcPts val="0"/>
              </a:spcAft>
              <a:buSzPts val="1500"/>
              <a:buNone/>
            </a:pPr>
            <a:r>
              <a:rPr lang="en" sz="1000"/>
              <a:t>Phase 4: Monitor &amp; Control - Monitor the quality of deliverables, control project constraints and refine plan(s) as needed.</a:t>
            </a:r>
            <a:endParaRPr sz="1000"/>
          </a:p>
          <a:p>
            <a:pPr marL="0" lvl="0" indent="0" algn="l" rtl="0">
              <a:lnSpc>
                <a:spcPct val="100000"/>
              </a:lnSpc>
              <a:spcBef>
                <a:spcPts val="0"/>
              </a:spcBef>
              <a:spcAft>
                <a:spcPts val="0"/>
              </a:spcAft>
              <a:buSzPts val="1500"/>
              <a:buNone/>
            </a:pPr>
            <a:r>
              <a:rPr lang="en" sz="1000"/>
              <a:t>Phase 5: Close - Obtain sponsor’s approval to formally close the project and transition into maintenance and operations.</a:t>
            </a:r>
            <a:endParaRPr sz="1000"/>
          </a:p>
          <a:p>
            <a:pPr marL="0" lvl="0" indent="0" algn="l" rtl="0">
              <a:lnSpc>
                <a:spcPct val="100000"/>
              </a:lnSpc>
              <a:spcBef>
                <a:spcPts val="0"/>
              </a:spcBef>
              <a:spcAft>
                <a:spcPts val="0"/>
              </a:spcAft>
              <a:buSzPts val="1500"/>
              <a:buNone/>
            </a:pPr>
            <a:endParaRPr sz="1000"/>
          </a:p>
          <a:p>
            <a:pPr marL="0" lvl="0" indent="0" algn="l" rtl="0">
              <a:lnSpc>
                <a:spcPct val="100000"/>
              </a:lnSpc>
              <a:spcBef>
                <a:spcPts val="0"/>
              </a:spcBef>
              <a:spcAft>
                <a:spcPts val="0"/>
              </a:spcAft>
              <a:buClr>
                <a:schemeClr val="dk1"/>
              </a:buClr>
              <a:buSzPts val="1500"/>
              <a:buFont typeface="Arial"/>
              <a:buNone/>
            </a:pPr>
            <a:r>
              <a:rPr lang="en" sz="1000"/>
              <a:t>We have developed </a:t>
            </a:r>
            <a:r>
              <a:rPr lang="en" sz="1000" i="1" u="sng"/>
              <a:t>many</a:t>
            </a:r>
            <a:r>
              <a:rPr lang="en" sz="1000"/>
              <a:t> tools that can be used by IIS leaders and/or a project manager to successfully complete one phase and move to the next of any IIS project. One key tool is the Project Governance Worksheet to help identify who and how decisions are made.</a:t>
            </a:r>
            <a:endParaRPr sz="1000"/>
          </a:p>
          <a:p>
            <a:pPr marL="0" lvl="0" indent="0" algn="l" rtl="0">
              <a:lnSpc>
                <a:spcPct val="100000"/>
              </a:lnSpc>
              <a:spcBef>
                <a:spcPts val="0"/>
              </a:spcBef>
              <a:spcAft>
                <a:spcPts val="0"/>
              </a:spcAft>
              <a:buClr>
                <a:schemeClr val="dk1"/>
              </a:buClr>
              <a:buSzPts val="1500"/>
              <a:buFont typeface="Arial"/>
              <a:buNone/>
            </a:pPr>
            <a:endParaRPr sz="1000"/>
          </a:p>
          <a:p>
            <a:pPr marL="0" lvl="0" indent="0" algn="l" rtl="0">
              <a:lnSpc>
                <a:spcPct val="100000"/>
              </a:lnSpc>
              <a:spcBef>
                <a:spcPts val="0"/>
              </a:spcBef>
              <a:spcAft>
                <a:spcPts val="0"/>
              </a:spcAft>
              <a:buClr>
                <a:schemeClr val="dk1"/>
              </a:buClr>
              <a:buSzPts val="1500"/>
              <a:buFont typeface="Arial"/>
              <a:buNone/>
            </a:pPr>
            <a:r>
              <a:rPr lang="en" sz="1000"/>
              <a:t>Discuss techniques (e.g., EPLC) </a:t>
            </a:r>
            <a:r>
              <a:rPr lang="en" sz="1000">
                <a:solidFill>
                  <a:srgbClr val="001D35"/>
                </a:solidFill>
                <a:highlight>
                  <a:srgbClr val="FFFFFF"/>
                </a:highlight>
              </a:rPr>
              <a:t>that divides a project into distinct phases separated by decision points (typically gates) to review progress and decide whether to continue or terminate the project. </a:t>
            </a:r>
            <a:r>
              <a:rPr lang="en" sz="1000"/>
              <a:t> and tools (e.g., RAID Log) to track, monitor and report on the Risks, Actions, Issues and Decisions that arise throughout the project</a:t>
            </a:r>
            <a:endParaRPr sz="1000"/>
          </a:p>
          <a:p>
            <a:pPr marL="0" lvl="0" indent="0" algn="l" rtl="0">
              <a:lnSpc>
                <a:spcPct val="100000"/>
              </a:lnSpc>
              <a:spcBef>
                <a:spcPts val="0"/>
              </a:spcBef>
              <a:spcAft>
                <a:spcPts val="0"/>
              </a:spcAft>
              <a:buSzPts val="1400"/>
              <a:buNone/>
            </a:pPr>
            <a:endParaRPr sz="1000"/>
          </a:p>
          <a:p>
            <a:pPr marL="0" lvl="0" indent="0" algn="l" rtl="0">
              <a:lnSpc>
                <a:spcPct val="100000"/>
              </a:lnSpc>
              <a:spcBef>
                <a:spcPts val="0"/>
              </a:spcBef>
              <a:spcAft>
                <a:spcPts val="0"/>
              </a:spcAft>
              <a:buSzPts val="1400"/>
              <a:buNone/>
            </a:pPr>
            <a:r>
              <a:rPr lang="en" sz="1000" u="sng">
                <a:solidFill>
                  <a:schemeClr val="hlink"/>
                </a:solidFill>
                <a:hlinkClick r:id="rId3"/>
              </a:rPr>
              <a:t>https://www.hhs.gov/sites/default/files/ocio/eplc-lifecycle-framework.pdf</a:t>
            </a:r>
            <a:r>
              <a:rPr lang="en" sz="1000"/>
              <a:t> : A key to successful IT management is a solid project management methodology that incorporates best government and commercial practices through a consistent and repeatable process, and provides a standard structure for planning, managing and overseeing IT projects over their entire life cycle. The HHS Enterprise Performance Life Cycle (EPLC) framework provides that methodology for HHS and CDC. EPLC framework consists of ten life cycle phases. Within each phase, activities, responsibilities, reviews, and deliverables are defined. Exit criteria are established for each phase and Stage Gate reviews are conducted through the IT Governance process to ensure that the project’s management quality, soundness, and technical feasibility remain adequate and the project is ready to move forward to the next phase.</a:t>
            </a:r>
            <a:endParaRPr sz="1000"/>
          </a:p>
          <a:p>
            <a:pPr marL="0" lvl="0" indent="0" algn="l" rtl="0">
              <a:lnSpc>
                <a:spcPct val="100000"/>
              </a:lnSpc>
              <a:spcBef>
                <a:spcPts val="0"/>
              </a:spcBef>
              <a:spcAft>
                <a:spcPts val="0"/>
              </a:spcAft>
              <a:buSzPts val="1400"/>
              <a:buNone/>
            </a:pPr>
            <a:endParaRPr sz="1000"/>
          </a:p>
          <a:p>
            <a:pPr marL="0" lvl="0" indent="0" algn="l" rtl="0">
              <a:lnSpc>
                <a:spcPct val="100000"/>
              </a:lnSpc>
              <a:spcBef>
                <a:spcPts val="0"/>
              </a:spcBef>
              <a:spcAft>
                <a:spcPts val="0"/>
              </a:spcAft>
              <a:buSzPts val="1400"/>
              <a:buNone/>
            </a:pPr>
            <a:r>
              <a:rPr lang="en" sz="1000"/>
              <a:t>Many jurisdictions use their own technique for reviewing each phase of the project.</a:t>
            </a:r>
            <a:endParaRPr sz="1000"/>
          </a:p>
        </p:txBody>
      </p:sp>
      <p:sp>
        <p:nvSpPr>
          <p:cNvPr id="280" name="Google Shape;280;g3bfddcb5671_0_159:notes">
            <a:extLst>
              <a:ext uri="{FF2B5EF4-FFF2-40B4-BE49-F238E27FC236}">
                <a16:creationId xmlns:a16="http://schemas.microsoft.com/office/drawing/2014/main" id="{C62439F7-4E61-7293-6297-5A307AB837C3}"/>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99276279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0"/>
        <p:cNvGrpSpPr/>
        <p:nvPr/>
      </p:nvGrpSpPr>
      <p:grpSpPr>
        <a:xfrm>
          <a:off x="0" y="0"/>
          <a:ext cx="0" cy="0"/>
          <a:chOff x="0" y="0"/>
          <a:chExt cx="0" cy="0"/>
        </a:xfrm>
      </p:grpSpPr>
      <p:sp>
        <p:nvSpPr>
          <p:cNvPr id="311" name="Google Shape;311;g3bfdd34241e_0_644: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100"/>
              <a:buFont typeface="Arial"/>
              <a:buNone/>
            </a:pPr>
            <a:r>
              <a:rPr lang="en" sz="1400"/>
              <a:t>Most of these tools have guidance, or recommendations/requirements, but YOU get to respond with proposed activities/actions</a:t>
            </a:r>
            <a:endParaRPr/>
          </a:p>
          <a:p>
            <a:pPr marL="0" lvl="0" indent="0" algn="l" rtl="0">
              <a:lnSpc>
                <a:spcPct val="100000"/>
              </a:lnSpc>
              <a:spcBef>
                <a:spcPts val="0"/>
              </a:spcBef>
              <a:spcAft>
                <a:spcPts val="0"/>
              </a:spcAft>
              <a:buSzPts val="1400"/>
              <a:buNone/>
            </a:pPr>
            <a:r>
              <a:rPr lang="en"/>
              <a:t>Reference FS/OGS</a:t>
            </a:r>
            <a:endParaRPr/>
          </a:p>
        </p:txBody>
      </p:sp>
      <p:sp>
        <p:nvSpPr>
          <p:cNvPr id="312" name="Google Shape;312;g3bfdd34241e_0_64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8"/>
        <p:cNvGrpSpPr/>
        <p:nvPr/>
      </p:nvGrpSpPr>
      <p:grpSpPr>
        <a:xfrm>
          <a:off x="0" y="0"/>
          <a:ext cx="0" cy="0"/>
          <a:chOff x="0" y="0"/>
          <a:chExt cx="0" cy="0"/>
        </a:xfrm>
      </p:grpSpPr>
      <p:sp>
        <p:nvSpPr>
          <p:cNvPr id="399" name="Google Shape;399;g3bfdd34241e_0_769: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00" name="Google Shape;400;g3bfdd34241e_0_76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7"/>
        <p:cNvGrpSpPr/>
        <p:nvPr/>
      </p:nvGrpSpPr>
      <p:grpSpPr>
        <a:xfrm>
          <a:off x="0" y="0"/>
          <a:ext cx="0" cy="0"/>
          <a:chOff x="0" y="0"/>
          <a:chExt cx="0" cy="0"/>
        </a:xfrm>
      </p:grpSpPr>
      <p:sp>
        <p:nvSpPr>
          <p:cNvPr id="408" name="Google Shape;408;g3bfdd34241e_0_776: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b="1"/>
          </a:p>
        </p:txBody>
      </p:sp>
      <p:sp>
        <p:nvSpPr>
          <p:cNvPr id="409" name="Google Shape;409;g3bfdd34241e_0_77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3"/>
        <p:cNvGrpSpPr/>
        <p:nvPr/>
      </p:nvGrpSpPr>
      <p:grpSpPr>
        <a:xfrm>
          <a:off x="0" y="0"/>
          <a:ext cx="0" cy="0"/>
          <a:chOff x="0" y="0"/>
          <a:chExt cx="0" cy="0"/>
        </a:xfrm>
      </p:grpSpPr>
      <p:sp>
        <p:nvSpPr>
          <p:cNvPr id="174" name="Google Shape;174;g3bfdd34241e_0_527: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75" name="Google Shape;175;g3bfdd34241e_0_52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6">
          <a:extLst>
            <a:ext uri="{FF2B5EF4-FFF2-40B4-BE49-F238E27FC236}">
              <a16:creationId xmlns:a16="http://schemas.microsoft.com/office/drawing/2014/main" id="{11FC05BC-9FD8-C11A-0F38-3021EE579325}"/>
            </a:ext>
          </a:extLst>
        </p:cNvPr>
        <p:cNvGrpSpPr/>
        <p:nvPr/>
      </p:nvGrpSpPr>
      <p:grpSpPr>
        <a:xfrm>
          <a:off x="0" y="0"/>
          <a:ext cx="0" cy="0"/>
          <a:chOff x="0" y="0"/>
          <a:chExt cx="0" cy="0"/>
        </a:xfrm>
      </p:grpSpPr>
      <p:sp>
        <p:nvSpPr>
          <p:cNvPr id="417" name="Google Shape;417;g3bfdd34241e_0_784:notes">
            <a:extLst>
              <a:ext uri="{FF2B5EF4-FFF2-40B4-BE49-F238E27FC236}">
                <a16:creationId xmlns:a16="http://schemas.microsoft.com/office/drawing/2014/main" id="{0B9590FD-84B7-47F2-B8D9-82EF54498A7B}"/>
              </a:ext>
            </a:extLst>
          </p:cNvPr>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18" name="Google Shape;418;g3bfdd34241e_0_784:notes">
            <a:extLst>
              <a:ext uri="{FF2B5EF4-FFF2-40B4-BE49-F238E27FC236}">
                <a16:creationId xmlns:a16="http://schemas.microsoft.com/office/drawing/2014/main" id="{55B4529C-C5C9-3D9F-AE46-FAD7276D1A28}"/>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2698712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5"/>
        <p:cNvGrpSpPr/>
        <p:nvPr/>
      </p:nvGrpSpPr>
      <p:grpSpPr>
        <a:xfrm>
          <a:off x="0" y="0"/>
          <a:ext cx="0" cy="0"/>
          <a:chOff x="0" y="0"/>
          <a:chExt cx="0" cy="0"/>
        </a:xfrm>
      </p:grpSpPr>
      <p:sp>
        <p:nvSpPr>
          <p:cNvPr id="426" name="Google Shape;426;g3bfdd34241e_0_791: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27" name="Google Shape;427;g3bfdd34241e_0_79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4"/>
        <p:cNvGrpSpPr/>
        <p:nvPr/>
      </p:nvGrpSpPr>
      <p:grpSpPr>
        <a:xfrm>
          <a:off x="0" y="0"/>
          <a:ext cx="0" cy="0"/>
          <a:chOff x="0" y="0"/>
          <a:chExt cx="0" cy="0"/>
        </a:xfrm>
      </p:grpSpPr>
      <p:sp>
        <p:nvSpPr>
          <p:cNvPr id="435" name="Google Shape;435;g3bfdd34241e_0_799: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36" name="Google Shape;436;g3bfdd34241e_0_79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4"/>
        <p:cNvGrpSpPr/>
        <p:nvPr/>
      </p:nvGrpSpPr>
      <p:grpSpPr>
        <a:xfrm>
          <a:off x="0" y="0"/>
          <a:ext cx="0" cy="0"/>
          <a:chOff x="0" y="0"/>
          <a:chExt cx="0" cy="0"/>
        </a:xfrm>
      </p:grpSpPr>
      <p:sp>
        <p:nvSpPr>
          <p:cNvPr id="445" name="Google Shape;445;g3d6e64c2ff9_0_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46" name="Google Shape;446;g3d6e64c2ff9_0_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Amy talked about partnerships on day 1, and we can’t emphasize how important these are.</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1"/>
        <p:cNvGrpSpPr/>
        <p:nvPr/>
      </p:nvGrpSpPr>
      <p:grpSpPr>
        <a:xfrm>
          <a:off x="0" y="0"/>
          <a:ext cx="0" cy="0"/>
          <a:chOff x="0" y="0"/>
          <a:chExt cx="0" cy="0"/>
        </a:xfrm>
      </p:grpSpPr>
      <p:sp>
        <p:nvSpPr>
          <p:cNvPr id="452" name="Google Shape;452;g3bfdd34241e_0_814: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 sz="1050">
                <a:solidFill>
                  <a:srgbClr val="444746"/>
                </a:solidFill>
                <a:latin typeface="Roboto"/>
                <a:ea typeface="Roboto"/>
                <a:cs typeface="Roboto"/>
                <a:sym typeface="Roboto"/>
              </a:rPr>
              <a:t>Emphasize prioritizing larger providers for bidirectional but the IIS is going to need to get the small providers on bidirectional sooner or later</a:t>
            </a:r>
            <a:endParaRPr/>
          </a:p>
        </p:txBody>
      </p:sp>
      <p:sp>
        <p:nvSpPr>
          <p:cNvPr id="453" name="Google Shape;453;g3bfdd34241e_0_8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1"/>
        <p:cNvGrpSpPr/>
        <p:nvPr/>
      </p:nvGrpSpPr>
      <p:grpSpPr>
        <a:xfrm>
          <a:off x="0" y="0"/>
          <a:ext cx="0" cy="0"/>
          <a:chOff x="0" y="0"/>
          <a:chExt cx="0" cy="0"/>
        </a:xfrm>
      </p:grpSpPr>
      <p:sp>
        <p:nvSpPr>
          <p:cNvPr id="462" name="Google Shape;462;g3bfdd34241e_0_823: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63" name="Google Shape;463;g3bfdd34241e_0_82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1"/>
        <p:cNvGrpSpPr/>
        <p:nvPr/>
      </p:nvGrpSpPr>
      <p:grpSpPr>
        <a:xfrm>
          <a:off x="0" y="0"/>
          <a:ext cx="0" cy="0"/>
          <a:chOff x="0" y="0"/>
          <a:chExt cx="0" cy="0"/>
        </a:xfrm>
      </p:grpSpPr>
      <p:sp>
        <p:nvSpPr>
          <p:cNvPr id="472" name="Google Shape;472;g3bfdd34241e_0_83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73" name="Google Shape;473;g3bfdd34241e_0_83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4">
          <a:extLst>
            <a:ext uri="{FF2B5EF4-FFF2-40B4-BE49-F238E27FC236}">
              <a16:creationId xmlns:a16="http://schemas.microsoft.com/office/drawing/2014/main" id="{C007845F-AEB8-6433-1A9E-610D90BED95A}"/>
            </a:ext>
          </a:extLst>
        </p:cNvPr>
        <p:cNvGrpSpPr/>
        <p:nvPr/>
      </p:nvGrpSpPr>
      <p:grpSpPr>
        <a:xfrm>
          <a:off x="0" y="0"/>
          <a:ext cx="0" cy="0"/>
          <a:chOff x="0" y="0"/>
          <a:chExt cx="0" cy="0"/>
        </a:xfrm>
      </p:grpSpPr>
      <p:sp>
        <p:nvSpPr>
          <p:cNvPr id="485" name="Google Shape;485;g3bfdd34241e_0_844:notes">
            <a:extLst>
              <a:ext uri="{FF2B5EF4-FFF2-40B4-BE49-F238E27FC236}">
                <a16:creationId xmlns:a16="http://schemas.microsoft.com/office/drawing/2014/main" id="{D2C552A4-08A2-EF2E-D461-605E9D1139AB}"/>
              </a:ext>
            </a:extLst>
          </p:cNvPr>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86" name="Google Shape;486;g3bfdd34241e_0_844:notes">
            <a:extLst>
              <a:ext uri="{FF2B5EF4-FFF2-40B4-BE49-F238E27FC236}">
                <a16:creationId xmlns:a16="http://schemas.microsoft.com/office/drawing/2014/main" id="{C8FAB000-BC93-9563-E039-FBD49B67352B}"/>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98230219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3"/>
        <p:cNvGrpSpPr/>
        <p:nvPr/>
      </p:nvGrpSpPr>
      <p:grpSpPr>
        <a:xfrm>
          <a:off x="0" y="0"/>
          <a:ext cx="0" cy="0"/>
          <a:chOff x="0" y="0"/>
          <a:chExt cx="0" cy="0"/>
        </a:xfrm>
      </p:grpSpPr>
      <p:sp>
        <p:nvSpPr>
          <p:cNvPr id="494" name="Google Shape;494;g3bfdd34241e_0_85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95" name="Google Shape;495;g3bfdd34241e_0_85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4">
          <a:extLst>
            <a:ext uri="{FF2B5EF4-FFF2-40B4-BE49-F238E27FC236}">
              <a16:creationId xmlns:a16="http://schemas.microsoft.com/office/drawing/2014/main" id="{E57A69C0-6CBB-B7B8-28B4-D9908E1FC9C1}"/>
            </a:ext>
          </a:extLst>
        </p:cNvPr>
        <p:cNvGrpSpPr/>
        <p:nvPr/>
      </p:nvGrpSpPr>
      <p:grpSpPr>
        <a:xfrm>
          <a:off x="0" y="0"/>
          <a:ext cx="0" cy="0"/>
          <a:chOff x="0" y="0"/>
          <a:chExt cx="0" cy="0"/>
        </a:xfrm>
      </p:grpSpPr>
      <p:sp>
        <p:nvSpPr>
          <p:cNvPr id="505" name="Google Shape;505;g3bfdd34241e_0_862:notes">
            <a:extLst>
              <a:ext uri="{FF2B5EF4-FFF2-40B4-BE49-F238E27FC236}">
                <a16:creationId xmlns:a16="http://schemas.microsoft.com/office/drawing/2014/main" id="{7C6623BC-341A-9C57-D720-FA5EE434624D}"/>
              </a:ext>
            </a:extLst>
          </p:cNvPr>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06" name="Google Shape;506;g3bfdd34241e_0_862:notes">
            <a:extLst>
              <a:ext uri="{FF2B5EF4-FFF2-40B4-BE49-F238E27FC236}">
                <a16:creationId xmlns:a16="http://schemas.microsoft.com/office/drawing/2014/main" id="{97095B2B-8CC1-B1BB-0608-1E771DFB3238}"/>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57065586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1"/>
        <p:cNvGrpSpPr/>
        <p:nvPr/>
      </p:nvGrpSpPr>
      <p:grpSpPr>
        <a:xfrm>
          <a:off x="0" y="0"/>
          <a:ext cx="0" cy="0"/>
          <a:chOff x="0" y="0"/>
          <a:chExt cx="0" cy="0"/>
        </a:xfrm>
      </p:grpSpPr>
      <p:sp>
        <p:nvSpPr>
          <p:cNvPr id="182" name="Google Shape;182;g3bfdd34241e_0_534: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83" name="Google Shape;183;g3bfdd34241e_0_53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2"/>
        <p:cNvGrpSpPr/>
        <p:nvPr/>
      </p:nvGrpSpPr>
      <p:grpSpPr>
        <a:xfrm>
          <a:off x="0" y="0"/>
          <a:ext cx="0" cy="0"/>
          <a:chOff x="0" y="0"/>
          <a:chExt cx="0" cy="0"/>
        </a:xfrm>
      </p:grpSpPr>
      <p:sp>
        <p:nvSpPr>
          <p:cNvPr id="513" name="Google Shape;513;g3bfdd34241e_0_869: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14" name="Google Shape;514;g3bfdd34241e_0_86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0"/>
        <p:cNvGrpSpPr/>
        <p:nvPr/>
      </p:nvGrpSpPr>
      <p:grpSpPr>
        <a:xfrm>
          <a:off x="0" y="0"/>
          <a:ext cx="0" cy="0"/>
          <a:chOff x="0" y="0"/>
          <a:chExt cx="0" cy="0"/>
        </a:xfrm>
      </p:grpSpPr>
      <p:sp>
        <p:nvSpPr>
          <p:cNvPr id="531" name="Google Shape;531;g3bfdd34241e_0_88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32" name="Google Shape;532;g3bfdd34241e_0_88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6">
          <a:extLst>
            <a:ext uri="{FF2B5EF4-FFF2-40B4-BE49-F238E27FC236}">
              <a16:creationId xmlns:a16="http://schemas.microsoft.com/office/drawing/2014/main" id="{9F39F782-723C-0477-B2E2-3CC6D15050DC}"/>
            </a:ext>
          </a:extLst>
        </p:cNvPr>
        <p:cNvGrpSpPr/>
        <p:nvPr/>
      </p:nvGrpSpPr>
      <p:grpSpPr>
        <a:xfrm>
          <a:off x="0" y="0"/>
          <a:ext cx="0" cy="0"/>
          <a:chOff x="0" y="0"/>
          <a:chExt cx="0" cy="0"/>
        </a:xfrm>
      </p:grpSpPr>
      <p:sp>
        <p:nvSpPr>
          <p:cNvPr id="427" name="Google Shape;427;g3bfddcb5671_0_228:notes">
            <a:extLst>
              <a:ext uri="{FF2B5EF4-FFF2-40B4-BE49-F238E27FC236}">
                <a16:creationId xmlns:a16="http://schemas.microsoft.com/office/drawing/2014/main" id="{1F20A969-55F1-09C2-F8A3-722C79024766}"/>
              </a:ext>
            </a:extLst>
          </p:cNvPr>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28" name="Google Shape;428;g3bfddcb5671_0_228:notes">
            <a:extLst>
              <a:ext uri="{FF2B5EF4-FFF2-40B4-BE49-F238E27FC236}">
                <a16:creationId xmlns:a16="http://schemas.microsoft.com/office/drawing/2014/main" id="{A2DAB08A-56B6-E48D-D9A9-6BDC4FFBED1D}"/>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05519957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9"/>
        <p:cNvGrpSpPr/>
        <p:nvPr/>
      </p:nvGrpSpPr>
      <p:grpSpPr>
        <a:xfrm>
          <a:off x="0" y="0"/>
          <a:ext cx="0" cy="0"/>
          <a:chOff x="0" y="0"/>
          <a:chExt cx="0" cy="0"/>
        </a:xfrm>
      </p:grpSpPr>
      <p:sp>
        <p:nvSpPr>
          <p:cNvPr id="190" name="Google Shape;190;g3bfdd34241e_0_541: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91" name="Google Shape;191;g3bfdd34241e_0_54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3"/>
        <p:cNvGrpSpPr/>
        <p:nvPr/>
      </p:nvGrpSpPr>
      <p:grpSpPr>
        <a:xfrm>
          <a:off x="0" y="0"/>
          <a:ext cx="0" cy="0"/>
          <a:chOff x="0" y="0"/>
          <a:chExt cx="0" cy="0"/>
        </a:xfrm>
      </p:grpSpPr>
      <p:sp>
        <p:nvSpPr>
          <p:cNvPr id="204" name="Google Shape;204;g3bfdd34241e_0_557: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
              <a:t>Reference Imm Program Managers specifically. </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
              <a:t>Note from PHII: </a:t>
            </a:r>
            <a:r>
              <a:rPr lang="en" sz="1050">
                <a:solidFill>
                  <a:srgbClr val="444746"/>
                </a:solidFill>
                <a:highlight>
                  <a:srgbClr val="FFFFFF"/>
                </a:highlight>
                <a:latin typeface="Roboto"/>
                <a:ea typeface="Roboto"/>
                <a:cs typeface="Roboto"/>
                <a:sym typeface="Roboto"/>
              </a:rPr>
              <a:t>To relate back to the theme - could consider highlighting partnership here.</a:t>
            </a:r>
            <a:endParaRPr sz="1050">
              <a:solidFill>
                <a:srgbClr val="444746"/>
              </a:solidFill>
              <a:highlight>
                <a:srgbClr val="FFFFFF"/>
              </a:highlight>
              <a:latin typeface="Roboto"/>
              <a:ea typeface="Roboto"/>
              <a:cs typeface="Roboto"/>
              <a:sym typeface="Roboto"/>
            </a:endParaRPr>
          </a:p>
          <a:p>
            <a:pPr marL="0" lvl="0" indent="0" algn="l" rtl="0">
              <a:lnSpc>
                <a:spcPct val="100000"/>
              </a:lnSpc>
              <a:spcBef>
                <a:spcPts val="0"/>
              </a:spcBef>
              <a:spcAft>
                <a:spcPts val="0"/>
              </a:spcAft>
              <a:buClr>
                <a:schemeClr val="dk1"/>
              </a:buClr>
              <a:buSzPts val="1100"/>
              <a:buFont typeface="Arial"/>
              <a:buNone/>
            </a:pPr>
            <a:endParaRPr sz="1100">
              <a:latin typeface="Arial"/>
              <a:ea typeface="Arial"/>
              <a:cs typeface="Arial"/>
              <a:sym typeface="Arial"/>
            </a:endParaRPr>
          </a:p>
          <a:p>
            <a:pPr marL="0" lvl="0" indent="0" algn="l" rtl="0">
              <a:lnSpc>
                <a:spcPct val="100000"/>
              </a:lnSpc>
              <a:spcBef>
                <a:spcPts val="0"/>
              </a:spcBef>
              <a:spcAft>
                <a:spcPts val="0"/>
              </a:spcAft>
              <a:buSzPts val="1400"/>
              <a:buNone/>
            </a:pPr>
            <a:r>
              <a:rPr lang="en" sz="1050">
                <a:solidFill>
                  <a:srgbClr val="444746"/>
                </a:solidFill>
                <a:highlight>
                  <a:srgbClr val="FFFFFF"/>
                </a:highlight>
                <a:latin typeface="Roboto"/>
                <a:ea typeface="Roboto"/>
                <a:cs typeface="Roboto"/>
                <a:sym typeface="Roboto"/>
              </a:rPr>
              <a:t>Highlight that partners are also a key input. You get information from partners about their priorities.</a:t>
            </a:r>
            <a:endParaRPr/>
          </a:p>
        </p:txBody>
      </p:sp>
      <p:sp>
        <p:nvSpPr>
          <p:cNvPr id="205" name="Google Shape;205;g3bfdd34241e_0_55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1"/>
        <p:cNvGrpSpPr/>
        <p:nvPr/>
      </p:nvGrpSpPr>
      <p:grpSpPr>
        <a:xfrm>
          <a:off x="0" y="0"/>
          <a:ext cx="0" cy="0"/>
          <a:chOff x="0" y="0"/>
          <a:chExt cx="0" cy="0"/>
        </a:xfrm>
      </p:grpSpPr>
      <p:sp>
        <p:nvSpPr>
          <p:cNvPr id="212" name="Google Shape;212;g3bfdd34241e_0_564: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100"/>
              <a:buFont typeface="Arial"/>
              <a:buNone/>
            </a:pPr>
            <a:r>
              <a:rPr lang="en"/>
              <a:t>Questions for more fully articulating purpose:</a:t>
            </a:r>
            <a:endParaRPr/>
          </a:p>
          <a:p>
            <a:pPr marL="0" lvl="0" indent="0" algn="l" rtl="0">
              <a:lnSpc>
                <a:spcPct val="100000"/>
              </a:lnSpc>
              <a:spcBef>
                <a:spcPts val="0"/>
              </a:spcBef>
              <a:spcAft>
                <a:spcPts val="0"/>
              </a:spcAft>
              <a:buClr>
                <a:schemeClr val="dk1"/>
              </a:buClr>
              <a:buSzPts val="1100"/>
              <a:buFont typeface="Arial"/>
              <a:buNone/>
            </a:pPr>
            <a:r>
              <a:rPr lang="en"/>
              <a:t>Using an assessment of your program to determine where it stands in regard to meeting FS, IPOM, IIS requirements, DMI, etc.? Identify gaps to plan and prioritize?</a:t>
            </a:r>
            <a:endParaRPr b="1"/>
          </a:p>
        </p:txBody>
      </p:sp>
      <p:sp>
        <p:nvSpPr>
          <p:cNvPr id="213" name="Google Shape;213;g3bfdd34241e_0_56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0"/>
        <p:cNvGrpSpPr/>
        <p:nvPr/>
      </p:nvGrpSpPr>
      <p:grpSpPr>
        <a:xfrm>
          <a:off x="0" y="0"/>
          <a:ext cx="0" cy="0"/>
          <a:chOff x="0" y="0"/>
          <a:chExt cx="0" cy="0"/>
        </a:xfrm>
      </p:grpSpPr>
      <p:sp>
        <p:nvSpPr>
          <p:cNvPr id="221" name="Google Shape;221;g3bfdd34241e_0_57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100"/>
              <a:buFont typeface="Arial"/>
              <a:buNone/>
            </a:pPr>
            <a:r>
              <a:rPr lang="en" sz="1800"/>
              <a:t>On Day 1, You Weighed In on Your IIS’s Current Staffing Model and Possible Future Needs, </a:t>
            </a:r>
            <a:r>
              <a:rPr lang="en"/>
              <a:t>was there anything that jumped out at you while we were reviewing these? (MBK - select a few participants to share)</a:t>
            </a:r>
            <a:endParaRPr sz="1800"/>
          </a:p>
          <a:p>
            <a:pPr marL="0" lvl="0" indent="0" algn="l" rtl="0">
              <a:lnSpc>
                <a:spcPct val="100000"/>
              </a:lnSpc>
              <a:spcBef>
                <a:spcPts val="0"/>
              </a:spcBef>
              <a:spcAft>
                <a:spcPts val="0"/>
              </a:spcAft>
              <a:buSzPts val="1400"/>
              <a:buNone/>
            </a:pPr>
            <a:endParaRPr/>
          </a:p>
        </p:txBody>
      </p:sp>
      <p:sp>
        <p:nvSpPr>
          <p:cNvPr id="222" name="Google Shape;222;g3bfdd34241e_0_57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0"/>
        <p:cNvGrpSpPr/>
        <p:nvPr/>
      </p:nvGrpSpPr>
      <p:grpSpPr>
        <a:xfrm>
          <a:off x="0" y="0"/>
          <a:ext cx="0" cy="0"/>
          <a:chOff x="0" y="0"/>
          <a:chExt cx="0" cy="0"/>
        </a:xfrm>
      </p:grpSpPr>
      <p:sp>
        <p:nvSpPr>
          <p:cNvPr id="351" name="Google Shape;351;g3bfdd34241e_0_72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52" name="Google Shape;352;g3bfdd34241e_0_72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8"/>
        <p:cNvGrpSpPr/>
        <p:nvPr/>
      </p:nvGrpSpPr>
      <p:grpSpPr>
        <a:xfrm>
          <a:off x="0" y="0"/>
          <a:ext cx="0" cy="0"/>
          <a:chOff x="0" y="0"/>
          <a:chExt cx="0" cy="0"/>
        </a:xfrm>
      </p:grpSpPr>
      <p:sp>
        <p:nvSpPr>
          <p:cNvPr id="229" name="Google Shape;229;g3d6e64c2ff9_0_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0" name="Google Shape;230;g3d6e64c2ff9_0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3.jpg"/><Relationship Id="rId1" Type="http://schemas.openxmlformats.org/officeDocument/2006/relationships/slideMaster" Target="../slideMasters/slideMaster2.xml"/><Relationship Id="rId4" Type="http://schemas.openxmlformats.org/officeDocument/2006/relationships/image" Target="../media/image6.pn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4.jpg"/><Relationship Id="rId1" Type="http://schemas.openxmlformats.org/officeDocument/2006/relationships/slideMaster" Target="../slideMasters/slideMaster2.xml"/><Relationship Id="rId4" Type="http://schemas.openxmlformats.org/officeDocument/2006/relationships/image" Target="../media/image6.pn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5.jpg"/><Relationship Id="rId1" Type="http://schemas.openxmlformats.org/officeDocument/2006/relationships/slideMaster" Target="../slideMasters/slideMaster2.xml"/><Relationship Id="rId4" Type="http://schemas.openxmlformats.org/officeDocument/2006/relationships/image" Target="../media/image6.pn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6.jpg"/><Relationship Id="rId1" Type="http://schemas.openxmlformats.org/officeDocument/2006/relationships/slideMaster" Target="../slideMasters/slideMaster2.xml"/><Relationship Id="rId4" Type="http://schemas.openxmlformats.org/officeDocument/2006/relationships/image" Target="../media/image2.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7.jpg"/><Relationship Id="rId1" Type="http://schemas.openxmlformats.org/officeDocument/2006/relationships/slideMaster" Target="../slideMasters/slideMaster2.xml"/><Relationship Id="rId4" Type="http://schemas.openxmlformats.org/officeDocument/2006/relationships/image" Target="../media/image6.png"/></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8.jpg"/><Relationship Id="rId1" Type="http://schemas.openxmlformats.org/officeDocument/2006/relationships/slideMaster" Target="../slideMasters/slideMaster3.xml"/><Relationship Id="rId4" Type="http://schemas.openxmlformats.org/officeDocument/2006/relationships/image" Target="../media/image6.png"/></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9.jpg"/><Relationship Id="rId1" Type="http://schemas.openxmlformats.org/officeDocument/2006/relationships/slideMaster" Target="../slideMasters/slideMaster3.xml"/><Relationship Id="rId4" Type="http://schemas.openxmlformats.org/officeDocument/2006/relationships/image" Target="../media/image6.png"/></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0.jpg"/><Relationship Id="rId1" Type="http://schemas.openxmlformats.org/officeDocument/2006/relationships/slideMaster" Target="../slideMasters/slideMaster3.xml"/><Relationship Id="rId4" Type="http://schemas.openxmlformats.org/officeDocument/2006/relationships/image" Target="../media/image6.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jp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jpg"/><Relationship Id="rId1" Type="http://schemas.openxmlformats.org/officeDocument/2006/relationships/slideMaster" Target="../slideMasters/slideMaster4.xml"/><Relationship Id="rId4" Type="http://schemas.openxmlformats.org/officeDocument/2006/relationships/image" Target="../media/image2.png"/></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jpg"/><Relationship Id="rId1" Type="http://schemas.openxmlformats.org/officeDocument/2006/relationships/slideMaster" Target="../slideMasters/slideMaster4.xml"/><Relationship Id="rId4" Type="http://schemas.openxmlformats.org/officeDocument/2006/relationships/image" Target="../media/image6.png"/></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5.jpg"/><Relationship Id="rId1" Type="http://schemas.openxmlformats.org/officeDocument/2006/relationships/slideMaster" Target="../slideMasters/slideMaster4.xml"/><Relationship Id="rId4" Type="http://schemas.openxmlformats.org/officeDocument/2006/relationships/image" Target="../media/image2.png"/></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6.jpg"/><Relationship Id="rId1" Type="http://schemas.openxmlformats.org/officeDocument/2006/relationships/slideMaster" Target="../slideMasters/slideMaster4.xml"/><Relationship Id="rId4" Type="http://schemas.openxmlformats.org/officeDocument/2006/relationships/image" Target="../media/image6.png"/></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7.jpg"/><Relationship Id="rId1" Type="http://schemas.openxmlformats.org/officeDocument/2006/relationships/slideMaster" Target="../slideMasters/slideMaster5.xml"/><Relationship Id="rId4" Type="http://schemas.openxmlformats.org/officeDocument/2006/relationships/image" Target="../media/image6.png"/></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8.jpg"/><Relationship Id="rId1" Type="http://schemas.openxmlformats.org/officeDocument/2006/relationships/slideMaster" Target="../slideMasters/slideMaster5.xml"/><Relationship Id="rId4" Type="http://schemas.openxmlformats.org/officeDocument/2006/relationships/image" Target="../media/image6.png"/></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9.jpg"/><Relationship Id="rId1" Type="http://schemas.openxmlformats.org/officeDocument/2006/relationships/slideMaster" Target="../slideMasters/slideMaster5.xml"/><Relationship Id="rId4" Type="http://schemas.openxmlformats.org/officeDocument/2006/relationships/image" Target="../media/image6.png"/></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30.jpg"/><Relationship Id="rId1" Type="http://schemas.openxmlformats.org/officeDocument/2006/relationships/slideMaster" Target="../slideMasters/slideMaster5.xml"/><Relationship Id="rId4" Type="http://schemas.openxmlformats.org/officeDocument/2006/relationships/image" Target="../media/image6.png"/></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1.jpg"/><Relationship Id="rId1" Type="http://schemas.openxmlformats.org/officeDocument/2006/relationships/slideMaster" Target="../slideMasters/slideMaster6.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32.jpg"/><Relationship Id="rId1" Type="http://schemas.openxmlformats.org/officeDocument/2006/relationships/slideMaster" Target="../slideMasters/slideMaster6.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3.jpg"/><Relationship Id="rId1" Type="http://schemas.openxmlformats.org/officeDocument/2006/relationships/slideMaster" Target="../slideMasters/slideMaster6.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4.jpg"/><Relationship Id="rId1" Type="http://schemas.openxmlformats.org/officeDocument/2006/relationships/slideMaster" Target="../slideMasters/slideMaster6.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6.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7.jp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8.jp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9.jp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0.jp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1.jp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2.jp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Paint Textur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258919-538A-583A-B2BA-47F9A781A840}"/>
              </a:ext>
            </a:extLst>
          </p:cNvPr>
          <p:cNvSpPr>
            <a:spLocks noGrp="1"/>
          </p:cNvSpPr>
          <p:nvPr>
            <p:ph type="title"/>
          </p:nvPr>
        </p:nvSpPr>
        <p:spPr>
          <a:xfrm>
            <a:off x="608249" y="202224"/>
            <a:ext cx="10535624" cy="991935"/>
          </a:xfrm>
        </p:spPr>
        <p:txBody>
          <a:bodyPr/>
          <a:lstStyle/>
          <a:p>
            <a:r>
              <a:rPr lang="en-US" dirty="0"/>
              <a:t>Click to edit Master title style</a:t>
            </a:r>
          </a:p>
        </p:txBody>
      </p:sp>
      <p:sp>
        <p:nvSpPr>
          <p:cNvPr id="3" name="Content Placeholder 2">
            <a:extLst>
              <a:ext uri="{FF2B5EF4-FFF2-40B4-BE49-F238E27FC236}">
                <a16:creationId xmlns:a16="http://schemas.microsoft.com/office/drawing/2014/main" id="{F483EA2C-7A14-86B1-B6DD-0320ECA63B9D}"/>
              </a:ext>
            </a:extLst>
          </p:cNvPr>
          <p:cNvSpPr>
            <a:spLocks noGrp="1"/>
          </p:cNvSpPr>
          <p:nvPr>
            <p:ph idx="1"/>
          </p:nvPr>
        </p:nvSpPr>
        <p:spPr>
          <a:xfrm>
            <a:off x="608248" y="1388962"/>
            <a:ext cx="10934953" cy="4788281"/>
          </a:xfrm>
        </p:spPr>
        <p:txBody>
          <a:bodyPr/>
          <a:lstStyle>
            <a:lvl1pPr marL="0" indent="0">
              <a:buNone/>
              <a:defRPr/>
            </a:lvl1pPr>
          </a:lstStyle>
          <a:p>
            <a:pPr lvl="0"/>
            <a:r>
              <a:rPr lang="en-US" dirty="0"/>
              <a:t>Click to edit Master text styles</a:t>
            </a:r>
          </a:p>
          <a:p>
            <a:pPr lvl="1"/>
            <a:r>
              <a:rPr lang="en-US" dirty="0"/>
              <a:t> Second level</a:t>
            </a:r>
          </a:p>
          <a:p>
            <a:pPr lvl="2"/>
            <a:r>
              <a:rPr lang="en-US" dirty="0"/>
              <a:t>Third level</a:t>
            </a:r>
          </a:p>
          <a:p>
            <a:pPr lvl="3"/>
            <a:r>
              <a:rPr lang="en-US" dirty="0"/>
              <a:t>Fourth level</a:t>
            </a:r>
          </a:p>
          <a:p>
            <a:pPr lvl="4"/>
            <a:r>
              <a:rPr lang="en-US" dirty="0"/>
              <a:t>Fifth level</a:t>
            </a:r>
          </a:p>
        </p:txBody>
      </p:sp>
      <p:pic>
        <p:nvPicPr>
          <p:cNvPr id="4" name="Picture 3">
            <a:extLst>
              <a:ext uri="{FF2B5EF4-FFF2-40B4-BE49-F238E27FC236}">
                <a16:creationId xmlns:a16="http://schemas.microsoft.com/office/drawing/2014/main" id="{6A6CA432-443A-AE62-C6C6-759F58599956}"/>
              </a:ext>
            </a:extLst>
          </p:cNvPr>
          <p:cNvPicPr>
            <a:picLocks noChangeAspect="1"/>
          </p:cNvPicPr>
          <p:nvPr userDrawn="1"/>
        </p:nvPicPr>
        <p:blipFill>
          <a:blip r:embed="rId2"/>
          <a:stretch>
            <a:fillRect/>
          </a:stretch>
        </p:blipFill>
        <p:spPr>
          <a:xfrm>
            <a:off x="11143872" y="202224"/>
            <a:ext cx="789330" cy="776390"/>
          </a:xfrm>
          <a:prstGeom prst="rect">
            <a:avLst/>
          </a:prstGeom>
        </p:spPr>
      </p:pic>
      <p:pic>
        <p:nvPicPr>
          <p:cNvPr id="5" name="Picture 4">
            <a:extLst>
              <a:ext uri="{FF2B5EF4-FFF2-40B4-BE49-F238E27FC236}">
                <a16:creationId xmlns:a16="http://schemas.microsoft.com/office/drawing/2014/main" id="{ED14942C-86CB-5A0D-D6C5-D8C94DB539DE}"/>
              </a:ext>
            </a:extLst>
          </p:cNvPr>
          <p:cNvPicPr>
            <a:picLocks noChangeAspect="1"/>
          </p:cNvPicPr>
          <p:nvPr userDrawn="1"/>
        </p:nvPicPr>
        <p:blipFill>
          <a:blip r:embed="rId3"/>
          <a:srcRect/>
          <a:stretch/>
        </p:blipFill>
        <p:spPr>
          <a:xfrm>
            <a:off x="10285096" y="202224"/>
            <a:ext cx="858778" cy="858778"/>
          </a:xfrm>
          <a:prstGeom prst="rect">
            <a:avLst/>
          </a:prstGeom>
        </p:spPr>
      </p:pic>
    </p:spTree>
    <p:extLst>
      <p:ext uri="{BB962C8B-B14F-4D97-AF65-F5344CB8AC3E}">
        <p14:creationId xmlns:p14="http://schemas.microsoft.com/office/powerpoint/2010/main" val="248782189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Staff Talking White Background">
    <p:spTree>
      <p:nvGrpSpPr>
        <p:cNvPr id="1" name=""/>
        <p:cNvGrpSpPr/>
        <p:nvPr/>
      </p:nvGrpSpPr>
      <p:grpSpPr>
        <a:xfrm>
          <a:off x="0" y="0"/>
          <a:ext cx="0" cy="0"/>
          <a:chOff x="0" y="0"/>
          <a:chExt cx="0" cy="0"/>
        </a:xfrm>
      </p:grpSpPr>
      <p:pic>
        <p:nvPicPr>
          <p:cNvPr id="7" name="Google Shape;207;p16">
            <a:extLst>
              <a:ext uri="{FF2B5EF4-FFF2-40B4-BE49-F238E27FC236}">
                <a16:creationId xmlns:a16="http://schemas.microsoft.com/office/drawing/2014/main" id="{C2C40665-B0EB-91FB-4F57-BCD4B078BB8B}"/>
              </a:ext>
            </a:extLst>
          </p:cNvPr>
          <p:cNvPicPr preferRelativeResize="0"/>
          <p:nvPr userDrawn="1"/>
        </p:nvPicPr>
        <p:blipFill rotWithShape="1">
          <a:blip r:embed="rId2">
            <a:alphaModFix/>
          </a:blip>
          <a:srcRect/>
          <a:stretch/>
        </p:blipFill>
        <p:spPr>
          <a:xfrm>
            <a:off x="5422" y="3048"/>
            <a:ext cx="12186581" cy="6854952"/>
          </a:xfrm>
          <a:prstGeom prst="rect">
            <a:avLst/>
          </a:prstGeom>
          <a:noFill/>
          <a:ln>
            <a:noFill/>
          </a:ln>
        </p:spPr>
      </p:pic>
      <p:sp>
        <p:nvSpPr>
          <p:cNvPr id="2" name="Title 1">
            <a:extLst>
              <a:ext uri="{FF2B5EF4-FFF2-40B4-BE49-F238E27FC236}">
                <a16:creationId xmlns:a16="http://schemas.microsoft.com/office/drawing/2014/main" id="{8E258919-538A-583A-B2BA-47F9A781A840}"/>
              </a:ext>
            </a:extLst>
          </p:cNvPr>
          <p:cNvSpPr>
            <a:spLocks noGrp="1"/>
          </p:cNvSpPr>
          <p:nvPr>
            <p:ph type="title"/>
          </p:nvPr>
        </p:nvSpPr>
        <p:spPr>
          <a:xfrm>
            <a:off x="608249" y="202224"/>
            <a:ext cx="6028221" cy="991935"/>
          </a:xfrm>
        </p:spPr>
        <p:txBody>
          <a:bodyPr/>
          <a:lstStyle/>
          <a:p>
            <a:r>
              <a:rPr lang="en-US" dirty="0"/>
              <a:t>Click to edit Master title style</a:t>
            </a:r>
          </a:p>
        </p:txBody>
      </p:sp>
      <p:sp>
        <p:nvSpPr>
          <p:cNvPr id="3" name="Content Placeholder 2">
            <a:extLst>
              <a:ext uri="{FF2B5EF4-FFF2-40B4-BE49-F238E27FC236}">
                <a16:creationId xmlns:a16="http://schemas.microsoft.com/office/drawing/2014/main" id="{F483EA2C-7A14-86B1-B6DD-0320ECA63B9D}"/>
              </a:ext>
            </a:extLst>
          </p:cNvPr>
          <p:cNvSpPr>
            <a:spLocks noGrp="1"/>
          </p:cNvSpPr>
          <p:nvPr>
            <p:ph idx="1"/>
          </p:nvPr>
        </p:nvSpPr>
        <p:spPr>
          <a:xfrm>
            <a:off x="608249" y="1388962"/>
            <a:ext cx="6650390" cy="4788281"/>
          </a:xfrm>
        </p:spPr>
        <p:txBody>
          <a:bodyPr/>
          <a:lstStyle>
            <a:lvl1pPr marL="0" indent="0">
              <a:buNone/>
              <a:defRPr/>
            </a:lvl1pPr>
          </a:lstStyle>
          <a:p>
            <a:pPr lvl="0"/>
            <a:r>
              <a:rPr lang="en-US" dirty="0"/>
              <a:t>Click to edit Master text styles</a:t>
            </a:r>
          </a:p>
          <a:p>
            <a:pPr lvl="1"/>
            <a:r>
              <a:rPr lang="en-US" dirty="0"/>
              <a:t> Second level</a:t>
            </a:r>
          </a:p>
          <a:p>
            <a:pPr lvl="2"/>
            <a:r>
              <a:rPr lang="en-US" dirty="0"/>
              <a:t>Third level</a:t>
            </a:r>
          </a:p>
          <a:p>
            <a:pPr lvl="3"/>
            <a:r>
              <a:rPr lang="en-US" dirty="0"/>
              <a:t>Fourth level</a:t>
            </a:r>
          </a:p>
          <a:p>
            <a:pPr lvl="4"/>
            <a:r>
              <a:rPr lang="en-US" dirty="0"/>
              <a:t>Fifth level</a:t>
            </a:r>
          </a:p>
        </p:txBody>
      </p:sp>
      <p:pic>
        <p:nvPicPr>
          <p:cNvPr id="4" name="Picture 3">
            <a:extLst>
              <a:ext uri="{FF2B5EF4-FFF2-40B4-BE49-F238E27FC236}">
                <a16:creationId xmlns:a16="http://schemas.microsoft.com/office/drawing/2014/main" id="{6A6CA432-443A-AE62-C6C6-759F58599956}"/>
              </a:ext>
            </a:extLst>
          </p:cNvPr>
          <p:cNvPicPr>
            <a:picLocks noChangeAspect="1"/>
          </p:cNvPicPr>
          <p:nvPr userDrawn="1"/>
        </p:nvPicPr>
        <p:blipFill>
          <a:blip r:embed="rId3"/>
          <a:srcRect/>
          <a:stretch/>
        </p:blipFill>
        <p:spPr>
          <a:xfrm>
            <a:off x="11143872" y="202224"/>
            <a:ext cx="789329" cy="776390"/>
          </a:xfrm>
          <a:prstGeom prst="rect">
            <a:avLst/>
          </a:prstGeom>
          <a:effectLst/>
        </p:spPr>
      </p:pic>
      <p:pic>
        <p:nvPicPr>
          <p:cNvPr id="5" name="Picture 4">
            <a:extLst>
              <a:ext uri="{FF2B5EF4-FFF2-40B4-BE49-F238E27FC236}">
                <a16:creationId xmlns:a16="http://schemas.microsoft.com/office/drawing/2014/main" id="{417FE24C-34CC-4BAE-2636-D8598C07F11B}"/>
              </a:ext>
            </a:extLst>
          </p:cNvPr>
          <p:cNvPicPr>
            <a:picLocks noChangeAspect="1"/>
          </p:cNvPicPr>
          <p:nvPr userDrawn="1"/>
        </p:nvPicPr>
        <p:blipFill>
          <a:blip r:embed="rId4"/>
          <a:srcRect/>
          <a:stretch/>
        </p:blipFill>
        <p:spPr>
          <a:xfrm>
            <a:off x="10328351" y="227983"/>
            <a:ext cx="815521" cy="815521"/>
          </a:xfrm>
          <a:prstGeom prst="rect">
            <a:avLst/>
          </a:prstGeom>
        </p:spPr>
      </p:pic>
    </p:spTree>
    <p:extLst>
      <p:ext uri="{BB962C8B-B14F-4D97-AF65-F5344CB8AC3E}">
        <p14:creationId xmlns:p14="http://schemas.microsoft.com/office/powerpoint/2010/main" val="39375560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 preserve="1">
  <p:cSld name="Staff Presentin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838EED1A-C3C2-C39C-3CA4-0AE77BB55372}"/>
              </a:ext>
            </a:extLst>
          </p:cNvPr>
          <p:cNvPicPr>
            <a:picLocks noChangeAspect="1"/>
          </p:cNvPicPr>
          <p:nvPr userDrawn="1"/>
        </p:nvPicPr>
        <p:blipFill>
          <a:blip r:embed="rId2"/>
          <a:srcRect/>
          <a:stretch/>
        </p:blipFill>
        <p:spPr>
          <a:xfrm>
            <a:off x="1" y="3048"/>
            <a:ext cx="12197423" cy="6854951"/>
          </a:xfrm>
          <a:prstGeom prst="rect">
            <a:avLst/>
          </a:prstGeom>
        </p:spPr>
      </p:pic>
      <p:sp>
        <p:nvSpPr>
          <p:cNvPr id="2" name="Title 1">
            <a:extLst>
              <a:ext uri="{FF2B5EF4-FFF2-40B4-BE49-F238E27FC236}">
                <a16:creationId xmlns:a16="http://schemas.microsoft.com/office/drawing/2014/main" id="{8E258919-538A-583A-B2BA-47F9A781A840}"/>
              </a:ext>
            </a:extLst>
          </p:cNvPr>
          <p:cNvSpPr>
            <a:spLocks noGrp="1"/>
          </p:cNvSpPr>
          <p:nvPr>
            <p:ph type="title"/>
          </p:nvPr>
        </p:nvSpPr>
        <p:spPr>
          <a:xfrm>
            <a:off x="608249" y="202224"/>
            <a:ext cx="6028221" cy="991935"/>
          </a:xfrm>
        </p:spPr>
        <p:txBody>
          <a:bodyPr/>
          <a:lstStyle/>
          <a:p>
            <a:r>
              <a:rPr lang="en-US" dirty="0"/>
              <a:t>Click to edit Master title style</a:t>
            </a:r>
          </a:p>
        </p:txBody>
      </p:sp>
      <p:sp>
        <p:nvSpPr>
          <p:cNvPr id="3" name="Content Placeholder 2">
            <a:extLst>
              <a:ext uri="{FF2B5EF4-FFF2-40B4-BE49-F238E27FC236}">
                <a16:creationId xmlns:a16="http://schemas.microsoft.com/office/drawing/2014/main" id="{F483EA2C-7A14-86B1-B6DD-0320ECA63B9D}"/>
              </a:ext>
            </a:extLst>
          </p:cNvPr>
          <p:cNvSpPr>
            <a:spLocks noGrp="1"/>
          </p:cNvSpPr>
          <p:nvPr>
            <p:ph idx="1"/>
          </p:nvPr>
        </p:nvSpPr>
        <p:spPr>
          <a:xfrm>
            <a:off x="608249" y="1388962"/>
            <a:ext cx="6650390" cy="4788281"/>
          </a:xfrm>
        </p:spPr>
        <p:txBody>
          <a:bodyPr/>
          <a:lstStyle>
            <a:lvl1pPr marL="0" indent="0">
              <a:buNone/>
              <a:defRPr/>
            </a:lvl1pPr>
          </a:lstStyle>
          <a:p>
            <a:pPr lvl="0"/>
            <a:r>
              <a:rPr lang="en-US" dirty="0"/>
              <a:t>Click to edit Master text styles</a:t>
            </a:r>
          </a:p>
          <a:p>
            <a:pPr lvl="1"/>
            <a:r>
              <a:rPr lang="en-US" dirty="0"/>
              <a:t> Second level</a:t>
            </a:r>
          </a:p>
          <a:p>
            <a:pPr lvl="2"/>
            <a:r>
              <a:rPr lang="en-US" dirty="0"/>
              <a:t>Third level</a:t>
            </a:r>
          </a:p>
          <a:p>
            <a:pPr lvl="3"/>
            <a:r>
              <a:rPr lang="en-US" dirty="0"/>
              <a:t>Fourth level</a:t>
            </a:r>
          </a:p>
          <a:p>
            <a:pPr lvl="4"/>
            <a:r>
              <a:rPr lang="en-US" dirty="0"/>
              <a:t>Fifth level</a:t>
            </a:r>
          </a:p>
        </p:txBody>
      </p:sp>
      <p:pic>
        <p:nvPicPr>
          <p:cNvPr id="4" name="Picture 3">
            <a:extLst>
              <a:ext uri="{FF2B5EF4-FFF2-40B4-BE49-F238E27FC236}">
                <a16:creationId xmlns:a16="http://schemas.microsoft.com/office/drawing/2014/main" id="{6A6CA432-443A-AE62-C6C6-759F58599956}"/>
              </a:ext>
            </a:extLst>
          </p:cNvPr>
          <p:cNvPicPr>
            <a:picLocks noChangeAspect="1"/>
          </p:cNvPicPr>
          <p:nvPr userDrawn="1"/>
        </p:nvPicPr>
        <p:blipFill>
          <a:blip r:embed="rId3"/>
          <a:srcRect/>
          <a:stretch/>
        </p:blipFill>
        <p:spPr>
          <a:xfrm>
            <a:off x="11143872" y="202224"/>
            <a:ext cx="789329" cy="776390"/>
          </a:xfrm>
          <a:prstGeom prst="rect">
            <a:avLst/>
          </a:prstGeom>
          <a:effectLst/>
        </p:spPr>
      </p:pic>
      <p:pic>
        <p:nvPicPr>
          <p:cNvPr id="5" name="Picture 4">
            <a:extLst>
              <a:ext uri="{FF2B5EF4-FFF2-40B4-BE49-F238E27FC236}">
                <a16:creationId xmlns:a16="http://schemas.microsoft.com/office/drawing/2014/main" id="{9AFA9B03-CC55-3D70-4068-80AD1CE1D54A}"/>
              </a:ext>
            </a:extLst>
          </p:cNvPr>
          <p:cNvPicPr>
            <a:picLocks noChangeAspect="1"/>
          </p:cNvPicPr>
          <p:nvPr userDrawn="1"/>
        </p:nvPicPr>
        <p:blipFill>
          <a:blip r:embed="rId4"/>
          <a:srcRect/>
          <a:stretch/>
        </p:blipFill>
        <p:spPr>
          <a:xfrm>
            <a:off x="10328351" y="227983"/>
            <a:ext cx="815521" cy="815521"/>
          </a:xfrm>
          <a:prstGeom prst="rect">
            <a:avLst/>
          </a:prstGeom>
        </p:spPr>
      </p:pic>
    </p:spTree>
    <p:extLst>
      <p:ext uri="{BB962C8B-B14F-4D97-AF65-F5344CB8AC3E}">
        <p14:creationId xmlns:p14="http://schemas.microsoft.com/office/powerpoint/2010/main" val="260375004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1_Staff Talking White Background">
    <p:spTree>
      <p:nvGrpSpPr>
        <p:cNvPr id="1" name=""/>
        <p:cNvGrpSpPr/>
        <p:nvPr/>
      </p:nvGrpSpPr>
      <p:grpSpPr>
        <a:xfrm>
          <a:off x="0" y="0"/>
          <a:ext cx="0" cy="0"/>
          <a:chOff x="0" y="0"/>
          <a:chExt cx="0" cy="0"/>
        </a:xfrm>
      </p:grpSpPr>
      <p:pic>
        <p:nvPicPr>
          <p:cNvPr id="6" name="Google Shape;244;p47">
            <a:extLst>
              <a:ext uri="{FF2B5EF4-FFF2-40B4-BE49-F238E27FC236}">
                <a16:creationId xmlns:a16="http://schemas.microsoft.com/office/drawing/2014/main" id="{0A9132D2-5431-7537-CC7E-2350D42967EC}"/>
              </a:ext>
            </a:extLst>
          </p:cNvPr>
          <p:cNvPicPr preferRelativeResize="0"/>
          <p:nvPr userDrawn="1"/>
        </p:nvPicPr>
        <p:blipFill rotWithShape="1">
          <a:blip r:embed="rId2">
            <a:alphaModFix/>
          </a:blip>
          <a:srcRect/>
          <a:stretch/>
        </p:blipFill>
        <p:spPr>
          <a:xfrm>
            <a:off x="5423" y="3048"/>
            <a:ext cx="12186579" cy="6854951"/>
          </a:xfrm>
          <a:prstGeom prst="rect">
            <a:avLst/>
          </a:prstGeom>
          <a:noFill/>
          <a:ln>
            <a:noFill/>
          </a:ln>
        </p:spPr>
      </p:pic>
      <p:sp>
        <p:nvSpPr>
          <p:cNvPr id="2" name="Title 1">
            <a:extLst>
              <a:ext uri="{FF2B5EF4-FFF2-40B4-BE49-F238E27FC236}">
                <a16:creationId xmlns:a16="http://schemas.microsoft.com/office/drawing/2014/main" id="{8E258919-538A-583A-B2BA-47F9A781A840}"/>
              </a:ext>
            </a:extLst>
          </p:cNvPr>
          <p:cNvSpPr>
            <a:spLocks noGrp="1"/>
          </p:cNvSpPr>
          <p:nvPr>
            <p:ph type="title"/>
          </p:nvPr>
        </p:nvSpPr>
        <p:spPr>
          <a:xfrm>
            <a:off x="608249" y="202224"/>
            <a:ext cx="6028221" cy="991935"/>
          </a:xfrm>
        </p:spPr>
        <p:txBody>
          <a:bodyPr/>
          <a:lstStyle/>
          <a:p>
            <a:r>
              <a:rPr lang="en-US" dirty="0"/>
              <a:t>Click to edit Master title style</a:t>
            </a:r>
          </a:p>
        </p:txBody>
      </p:sp>
      <p:sp>
        <p:nvSpPr>
          <p:cNvPr id="3" name="Content Placeholder 2">
            <a:extLst>
              <a:ext uri="{FF2B5EF4-FFF2-40B4-BE49-F238E27FC236}">
                <a16:creationId xmlns:a16="http://schemas.microsoft.com/office/drawing/2014/main" id="{F483EA2C-7A14-86B1-B6DD-0320ECA63B9D}"/>
              </a:ext>
            </a:extLst>
          </p:cNvPr>
          <p:cNvSpPr>
            <a:spLocks noGrp="1"/>
          </p:cNvSpPr>
          <p:nvPr>
            <p:ph idx="1"/>
          </p:nvPr>
        </p:nvSpPr>
        <p:spPr>
          <a:xfrm>
            <a:off x="608249" y="1388962"/>
            <a:ext cx="6650390" cy="4788281"/>
          </a:xfrm>
        </p:spPr>
        <p:txBody>
          <a:bodyPr/>
          <a:lstStyle>
            <a:lvl1pPr marL="0" indent="0">
              <a:buNone/>
              <a:defRPr/>
            </a:lvl1pPr>
          </a:lstStyle>
          <a:p>
            <a:pPr lvl="0"/>
            <a:r>
              <a:rPr lang="en-US" dirty="0"/>
              <a:t>Click to edit Master text styles</a:t>
            </a:r>
          </a:p>
          <a:p>
            <a:pPr lvl="1"/>
            <a:r>
              <a:rPr lang="en-US" dirty="0"/>
              <a:t> Second level</a:t>
            </a:r>
          </a:p>
          <a:p>
            <a:pPr lvl="2"/>
            <a:r>
              <a:rPr lang="en-US" dirty="0"/>
              <a:t>Third level</a:t>
            </a:r>
          </a:p>
          <a:p>
            <a:pPr lvl="3"/>
            <a:r>
              <a:rPr lang="en-US" dirty="0"/>
              <a:t>Fourth level</a:t>
            </a:r>
          </a:p>
          <a:p>
            <a:pPr lvl="4"/>
            <a:r>
              <a:rPr lang="en-US" dirty="0"/>
              <a:t>Fifth level</a:t>
            </a:r>
          </a:p>
        </p:txBody>
      </p:sp>
      <p:pic>
        <p:nvPicPr>
          <p:cNvPr id="4" name="Picture 3">
            <a:extLst>
              <a:ext uri="{FF2B5EF4-FFF2-40B4-BE49-F238E27FC236}">
                <a16:creationId xmlns:a16="http://schemas.microsoft.com/office/drawing/2014/main" id="{6A6CA432-443A-AE62-C6C6-759F58599956}"/>
              </a:ext>
            </a:extLst>
          </p:cNvPr>
          <p:cNvPicPr>
            <a:picLocks noChangeAspect="1"/>
          </p:cNvPicPr>
          <p:nvPr userDrawn="1"/>
        </p:nvPicPr>
        <p:blipFill>
          <a:blip r:embed="rId3"/>
          <a:srcRect/>
          <a:stretch/>
        </p:blipFill>
        <p:spPr>
          <a:xfrm>
            <a:off x="11143872" y="202224"/>
            <a:ext cx="789329" cy="776390"/>
          </a:xfrm>
          <a:prstGeom prst="rect">
            <a:avLst/>
          </a:prstGeom>
          <a:effectLst/>
        </p:spPr>
      </p:pic>
      <p:pic>
        <p:nvPicPr>
          <p:cNvPr id="5" name="Picture 4">
            <a:extLst>
              <a:ext uri="{FF2B5EF4-FFF2-40B4-BE49-F238E27FC236}">
                <a16:creationId xmlns:a16="http://schemas.microsoft.com/office/drawing/2014/main" id="{417FE24C-34CC-4BAE-2636-D8598C07F11B}"/>
              </a:ext>
            </a:extLst>
          </p:cNvPr>
          <p:cNvPicPr>
            <a:picLocks noChangeAspect="1"/>
          </p:cNvPicPr>
          <p:nvPr userDrawn="1"/>
        </p:nvPicPr>
        <p:blipFill>
          <a:blip r:embed="rId4"/>
          <a:srcRect/>
          <a:stretch/>
        </p:blipFill>
        <p:spPr>
          <a:xfrm>
            <a:off x="10328351" y="227983"/>
            <a:ext cx="815521" cy="815521"/>
          </a:xfrm>
          <a:prstGeom prst="rect">
            <a:avLst/>
          </a:prstGeom>
        </p:spPr>
      </p:pic>
    </p:spTree>
    <p:extLst>
      <p:ext uri="{BB962C8B-B14F-4D97-AF65-F5344CB8AC3E}">
        <p14:creationId xmlns:p14="http://schemas.microsoft.com/office/powerpoint/2010/main" val="94568448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Staff Talking Blue Background">
    <p:spTree>
      <p:nvGrpSpPr>
        <p:cNvPr id="1" name=""/>
        <p:cNvGrpSpPr/>
        <p:nvPr/>
      </p:nvGrpSpPr>
      <p:grpSpPr>
        <a:xfrm>
          <a:off x="0" y="0"/>
          <a:ext cx="0" cy="0"/>
          <a:chOff x="0" y="0"/>
          <a:chExt cx="0" cy="0"/>
        </a:xfrm>
      </p:grpSpPr>
      <p:pic>
        <p:nvPicPr>
          <p:cNvPr id="5" name="Google Shape;235;p46">
            <a:extLst>
              <a:ext uri="{FF2B5EF4-FFF2-40B4-BE49-F238E27FC236}">
                <a16:creationId xmlns:a16="http://schemas.microsoft.com/office/drawing/2014/main" id="{DADE5F6C-3D6C-3FFF-EDB9-EB88EF1DE525}"/>
              </a:ext>
            </a:extLst>
          </p:cNvPr>
          <p:cNvPicPr preferRelativeResize="0"/>
          <p:nvPr userDrawn="1"/>
        </p:nvPicPr>
        <p:blipFill rotWithShape="1">
          <a:blip r:embed="rId2">
            <a:alphaModFix/>
          </a:blip>
          <a:srcRect/>
          <a:stretch/>
        </p:blipFill>
        <p:spPr>
          <a:xfrm>
            <a:off x="5423" y="3048"/>
            <a:ext cx="12186579" cy="6854950"/>
          </a:xfrm>
          <a:prstGeom prst="rect">
            <a:avLst/>
          </a:prstGeom>
          <a:noFill/>
          <a:ln>
            <a:noFill/>
          </a:ln>
        </p:spPr>
      </p:pic>
      <p:sp>
        <p:nvSpPr>
          <p:cNvPr id="2" name="Title 1">
            <a:extLst>
              <a:ext uri="{FF2B5EF4-FFF2-40B4-BE49-F238E27FC236}">
                <a16:creationId xmlns:a16="http://schemas.microsoft.com/office/drawing/2014/main" id="{8E258919-538A-583A-B2BA-47F9A781A840}"/>
              </a:ext>
            </a:extLst>
          </p:cNvPr>
          <p:cNvSpPr>
            <a:spLocks noGrp="1"/>
          </p:cNvSpPr>
          <p:nvPr>
            <p:ph type="title"/>
          </p:nvPr>
        </p:nvSpPr>
        <p:spPr>
          <a:xfrm>
            <a:off x="608249" y="202224"/>
            <a:ext cx="6028221" cy="991935"/>
          </a:xfrm>
        </p:spPr>
        <p:txBody>
          <a:bodyPr/>
          <a:lstStyle>
            <a:lvl1pPr>
              <a:defRPr>
                <a:solidFill>
                  <a:schemeClr val="bg1"/>
                </a:solidFill>
              </a:defRPr>
            </a:lvl1pPr>
          </a:lstStyle>
          <a:p>
            <a:r>
              <a:rPr lang="en-US" dirty="0"/>
              <a:t>Click to edit Master title style</a:t>
            </a:r>
          </a:p>
        </p:txBody>
      </p:sp>
      <p:sp>
        <p:nvSpPr>
          <p:cNvPr id="3" name="Content Placeholder 2">
            <a:extLst>
              <a:ext uri="{FF2B5EF4-FFF2-40B4-BE49-F238E27FC236}">
                <a16:creationId xmlns:a16="http://schemas.microsoft.com/office/drawing/2014/main" id="{F483EA2C-7A14-86B1-B6DD-0320ECA63B9D}"/>
              </a:ext>
            </a:extLst>
          </p:cNvPr>
          <p:cNvSpPr>
            <a:spLocks noGrp="1"/>
          </p:cNvSpPr>
          <p:nvPr>
            <p:ph idx="1"/>
          </p:nvPr>
        </p:nvSpPr>
        <p:spPr>
          <a:xfrm>
            <a:off x="608249" y="1388962"/>
            <a:ext cx="6650390" cy="4788281"/>
          </a:xfrm>
        </p:spPr>
        <p:txBody>
          <a:bodyPr/>
          <a:lstStyle>
            <a:lvl1pPr marL="0" indent="0">
              <a:buNone/>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edit Master text styles</a:t>
            </a:r>
          </a:p>
          <a:p>
            <a:pPr lvl="1"/>
            <a:r>
              <a:rPr lang="en-US" dirty="0"/>
              <a:t> Second level</a:t>
            </a:r>
          </a:p>
          <a:p>
            <a:pPr lvl="2"/>
            <a:r>
              <a:rPr lang="en-US" dirty="0"/>
              <a:t>Third level</a:t>
            </a:r>
          </a:p>
          <a:p>
            <a:pPr lvl="3"/>
            <a:r>
              <a:rPr lang="en-US" dirty="0"/>
              <a:t>Fourth level</a:t>
            </a:r>
          </a:p>
          <a:p>
            <a:pPr lvl="4"/>
            <a:r>
              <a:rPr lang="en-US" dirty="0"/>
              <a:t>Fifth level</a:t>
            </a:r>
          </a:p>
        </p:txBody>
      </p:sp>
      <p:pic>
        <p:nvPicPr>
          <p:cNvPr id="4" name="Picture 3">
            <a:extLst>
              <a:ext uri="{FF2B5EF4-FFF2-40B4-BE49-F238E27FC236}">
                <a16:creationId xmlns:a16="http://schemas.microsoft.com/office/drawing/2014/main" id="{6A6CA432-443A-AE62-C6C6-759F58599956}"/>
              </a:ext>
            </a:extLst>
          </p:cNvPr>
          <p:cNvPicPr>
            <a:picLocks noChangeAspect="1"/>
          </p:cNvPicPr>
          <p:nvPr userDrawn="1"/>
        </p:nvPicPr>
        <p:blipFill>
          <a:blip r:embed="rId3"/>
          <a:srcRect/>
          <a:stretch/>
        </p:blipFill>
        <p:spPr>
          <a:xfrm>
            <a:off x="11143872" y="202224"/>
            <a:ext cx="789329" cy="776389"/>
          </a:xfrm>
          <a:prstGeom prst="rect">
            <a:avLst/>
          </a:prstGeom>
          <a:effectLst/>
        </p:spPr>
      </p:pic>
      <p:pic>
        <p:nvPicPr>
          <p:cNvPr id="8" name="Picture 7">
            <a:extLst>
              <a:ext uri="{FF2B5EF4-FFF2-40B4-BE49-F238E27FC236}">
                <a16:creationId xmlns:a16="http://schemas.microsoft.com/office/drawing/2014/main" id="{AE4BAF2D-55AD-2559-A3B2-D8669FF32B47}"/>
              </a:ext>
            </a:extLst>
          </p:cNvPr>
          <p:cNvPicPr>
            <a:picLocks noChangeAspect="1"/>
          </p:cNvPicPr>
          <p:nvPr userDrawn="1"/>
        </p:nvPicPr>
        <p:blipFill>
          <a:blip r:embed="rId4"/>
          <a:srcRect/>
          <a:stretch/>
        </p:blipFill>
        <p:spPr>
          <a:xfrm>
            <a:off x="10285096" y="202224"/>
            <a:ext cx="858778" cy="858778"/>
          </a:xfrm>
          <a:prstGeom prst="rect">
            <a:avLst/>
          </a:prstGeom>
        </p:spPr>
      </p:pic>
    </p:spTree>
    <p:extLst>
      <p:ext uri="{BB962C8B-B14F-4D97-AF65-F5344CB8AC3E}">
        <p14:creationId xmlns:p14="http://schemas.microsoft.com/office/powerpoint/2010/main" val="48988638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Faces">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838EED1A-C3C2-C39C-3CA4-0AE77BB55372}"/>
              </a:ext>
            </a:extLst>
          </p:cNvPr>
          <p:cNvPicPr>
            <a:picLocks noChangeAspect="1"/>
          </p:cNvPicPr>
          <p:nvPr userDrawn="1"/>
        </p:nvPicPr>
        <p:blipFill>
          <a:blip r:embed="rId2"/>
          <a:srcRect/>
          <a:stretch/>
        </p:blipFill>
        <p:spPr>
          <a:xfrm>
            <a:off x="1" y="3048"/>
            <a:ext cx="12197423" cy="6854952"/>
          </a:xfrm>
          <a:prstGeom prst="rect">
            <a:avLst/>
          </a:prstGeom>
        </p:spPr>
      </p:pic>
      <p:sp>
        <p:nvSpPr>
          <p:cNvPr id="2" name="Title 1">
            <a:extLst>
              <a:ext uri="{FF2B5EF4-FFF2-40B4-BE49-F238E27FC236}">
                <a16:creationId xmlns:a16="http://schemas.microsoft.com/office/drawing/2014/main" id="{8E258919-538A-583A-B2BA-47F9A781A840}"/>
              </a:ext>
            </a:extLst>
          </p:cNvPr>
          <p:cNvSpPr>
            <a:spLocks noGrp="1"/>
          </p:cNvSpPr>
          <p:nvPr>
            <p:ph type="title"/>
          </p:nvPr>
        </p:nvSpPr>
        <p:spPr>
          <a:xfrm>
            <a:off x="608249" y="202224"/>
            <a:ext cx="6810646" cy="991935"/>
          </a:xfrm>
        </p:spPr>
        <p:txBody>
          <a:bodyPr/>
          <a:lstStyle/>
          <a:p>
            <a:r>
              <a:rPr lang="en-US" dirty="0"/>
              <a:t>Click to edit Master title style</a:t>
            </a:r>
          </a:p>
        </p:txBody>
      </p:sp>
      <p:sp>
        <p:nvSpPr>
          <p:cNvPr id="3" name="Content Placeholder 2">
            <a:extLst>
              <a:ext uri="{FF2B5EF4-FFF2-40B4-BE49-F238E27FC236}">
                <a16:creationId xmlns:a16="http://schemas.microsoft.com/office/drawing/2014/main" id="{F483EA2C-7A14-86B1-B6DD-0320ECA63B9D}"/>
              </a:ext>
            </a:extLst>
          </p:cNvPr>
          <p:cNvSpPr>
            <a:spLocks noGrp="1"/>
          </p:cNvSpPr>
          <p:nvPr>
            <p:ph idx="1"/>
          </p:nvPr>
        </p:nvSpPr>
        <p:spPr>
          <a:xfrm>
            <a:off x="608249" y="1388962"/>
            <a:ext cx="7517656" cy="4788281"/>
          </a:xfrm>
        </p:spPr>
        <p:txBody>
          <a:bodyPr/>
          <a:lstStyle>
            <a:lvl1pPr marL="0" indent="0">
              <a:buNone/>
              <a:defRPr/>
            </a:lvl1pPr>
          </a:lstStyle>
          <a:p>
            <a:pPr lvl="0"/>
            <a:r>
              <a:rPr lang="en-US" dirty="0"/>
              <a:t>Click to edit Master text styles</a:t>
            </a:r>
          </a:p>
          <a:p>
            <a:pPr lvl="1"/>
            <a:r>
              <a:rPr lang="en-US" dirty="0"/>
              <a:t> Second level</a:t>
            </a:r>
          </a:p>
          <a:p>
            <a:pPr lvl="2"/>
            <a:r>
              <a:rPr lang="en-US" dirty="0"/>
              <a:t>Third level</a:t>
            </a:r>
          </a:p>
          <a:p>
            <a:pPr lvl="3"/>
            <a:r>
              <a:rPr lang="en-US" dirty="0"/>
              <a:t>Fourth level</a:t>
            </a:r>
          </a:p>
          <a:p>
            <a:pPr lvl="4"/>
            <a:r>
              <a:rPr lang="en-US" dirty="0"/>
              <a:t>Fifth level</a:t>
            </a:r>
          </a:p>
        </p:txBody>
      </p:sp>
      <p:pic>
        <p:nvPicPr>
          <p:cNvPr id="4" name="Picture 3">
            <a:extLst>
              <a:ext uri="{FF2B5EF4-FFF2-40B4-BE49-F238E27FC236}">
                <a16:creationId xmlns:a16="http://schemas.microsoft.com/office/drawing/2014/main" id="{6A6CA432-443A-AE62-C6C6-759F58599956}"/>
              </a:ext>
            </a:extLst>
          </p:cNvPr>
          <p:cNvPicPr>
            <a:picLocks noChangeAspect="1"/>
          </p:cNvPicPr>
          <p:nvPr userDrawn="1"/>
        </p:nvPicPr>
        <p:blipFill>
          <a:blip r:embed="rId3"/>
          <a:srcRect/>
          <a:stretch/>
        </p:blipFill>
        <p:spPr>
          <a:xfrm>
            <a:off x="11143872" y="202224"/>
            <a:ext cx="789329" cy="776390"/>
          </a:xfrm>
          <a:prstGeom prst="rect">
            <a:avLst/>
          </a:prstGeom>
          <a:effectLst>
            <a:outerShdw blurRad="50800" dist="38100" dir="2700000" algn="tl" rotWithShape="0">
              <a:prstClr val="black">
                <a:alpha val="40000"/>
              </a:prstClr>
            </a:outerShdw>
          </a:effectLst>
        </p:spPr>
      </p:pic>
      <p:pic>
        <p:nvPicPr>
          <p:cNvPr id="5" name="Picture 4">
            <a:extLst>
              <a:ext uri="{FF2B5EF4-FFF2-40B4-BE49-F238E27FC236}">
                <a16:creationId xmlns:a16="http://schemas.microsoft.com/office/drawing/2014/main" id="{7F03DA46-5F34-8E7D-4B54-CA677D63E707}"/>
              </a:ext>
            </a:extLst>
          </p:cNvPr>
          <p:cNvPicPr>
            <a:picLocks noChangeAspect="1"/>
          </p:cNvPicPr>
          <p:nvPr userDrawn="1"/>
        </p:nvPicPr>
        <p:blipFill>
          <a:blip r:embed="rId4"/>
          <a:srcRect/>
          <a:stretch/>
        </p:blipFill>
        <p:spPr>
          <a:xfrm>
            <a:off x="10328351" y="227983"/>
            <a:ext cx="815521" cy="815521"/>
          </a:xfrm>
          <a:prstGeom prst="rect">
            <a:avLst/>
          </a:prstGeom>
        </p:spPr>
      </p:pic>
    </p:spTree>
    <p:extLst>
      <p:ext uri="{BB962C8B-B14F-4D97-AF65-F5344CB8AC3E}">
        <p14:creationId xmlns:p14="http://schemas.microsoft.com/office/powerpoint/2010/main" val="140746967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Blue Background template">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8EFB9364-7034-9E1E-6483-61B1E7EE0A9B}"/>
              </a:ext>
            </a:extLst>
          </p:cNvPr>
          <p:cNvSpPr>
            <a:spLocks noGrp="1"/>
          </p:cNvSpPr>
          <p:nvPr>
            <p:ph type="pic" sz="quarter" idx="10"/>
          </p:nvPr>
        </p:nvSpPr>
        <p:spPr>
          <a:xfrm>
            <a:off x="7081838" y="0"/>
            <a:ext cx="5110162" cy="6858000"/>
          </a:xfrm>
        </p:spPr>
        <p:txBody>
          <a:bodyPr/>
          <a:lstStyle/>
          <a:p>
            <a:endParaRPr lang="en-US"/>
          </a:p>
        </p:txBody>
      </p:sp>
      <p:sp>
        <p:nvSpPr>
          <p:cNvPr id="2" name="Title 1">
            <a:extLst>
              <a:ext uri="{FF2B5EF4-FFF2-40B4-BE49-F238E27FC236}">
                <a16:creationId xmlns:a16="http://schemas.microsoft.com/office/drawing/2014/main" id="{8E258919-538A-583A-B2BA-47F9A781A840}"/>
              </a:ext>
            </a:extLst>
          </p:cNvPr>
          <p:cNvSpPr>
            <a:spLocks noGrp="1"/>
          </p:cNvSpPr>
          <p:nvPr>
            <p:ph type="title" hasCustomPrompt="1"/>
          </p:nvPr>
        </p:nvSpPr>
        <p:spPr>
          <a:xfrm>
            <a:off x="608249" y="202224"/>
            <a:ext cx="6028221" cy="991935"/>
          </a:xfrm>
        </p:spPr>
        <p:txBody>
          <a:bodyPr/>
          <a:lstStyle>
            <a:lvl1pPr>
              <a:defRPr>
                <a:solidFill>
                  <a:schemeClr val="bg1"/>
                </a:solidFill>
              </a:defRPr>
            </a:lvl1pPr>
          </a:lstStyle>
          <a:p>
            <a:r>
              <a:rPr lang="en-US" dirty="0"/>
              <a:t>Blue background image template</a:t>
            </a:r>
          </a:p>
        </p:txBody>
      </p:sp>
      <p:sp>
        <p:nvSpPr>
          <p:cNvPr id="3" name="Content Placeholder 2">
            <a:extLst>
              <a:ext uri="{FF2B5EF4-FFF2-40B4-BE49-F238E27FC236}">
                <a16:creationId xmlns:a16="http://schemas.microsoft.com/office/drawing/2014/main" id="{F483EA2C-7A14-86B1-B6DD-0320ECA63B9D}"/>
              </a:ext>
            </a:extLst>
          </p:cNvPr>
          <p:cNvSpPr>
            <a:spLocks noGrp="1"/>
          </p:cNvSpPr>
          <p:nvPr>
            <p:ph idx="1" hasCustomPrompt="1"/>
          </p:nvPr>
        </p:nvSpPr>
        <p:spPr>
          <a:xfrm>
            <a:off x="608249" y="1388962"/>
            <a:ext cx="6650390" cy="4788281"/>
          </a:xfrm>
        </p:spPr>
        <p:txBody>
          <a:bodyPr/>
          <a:lstStyle>
            <a:lvl1pPr marL="0" indent="0">
              <a:buNone/>
              <a:defRPr/>
            </a:lvl1pPr>
            <a:lvl2pPr>
              <a:defRPr>
                <a:solidFill>
                  <a:schemeClr val="bg1"/>
                </a:solidFill>
              </a:defRPr>
            </a:lvl2pPr>
          </a:lstStyle>
          <a:p>
            <a:pPr lvl="1"/>
            <a:r>
              <a:rPr lang="en-US" dirty="0"/>
              <a:t>Place any image in the picture placeholder to right.</a:t>
            </a:r>
          </a:p>
          <a:p>
            <a:pPr lvl="1"/>
            <a:r>
              <a:rPr lang="en-US" dirty="0"/>
              <a:t>Shift solid blue background layer (bottom layer under this text) to left or right to proportion image and text as needed.</a:t>
            </a:r>
          </a:p>
          <a:p>
            <a:pPr marL="277086" marR="0" lvl="1" indent="-182880" algn="l" defTabSz="1108344" rtl="0" eaLnBrk="1" fontAlgn="auto" latinLnBrk="0" hangingPunct="1">
              <a:lnSpc>
                <a:spcPts val="3200"/>
              </a:lnSpc>
              <a:spcBef>
                <a:spcPts val="600"/>
              </a:spcBef>
              <a:spcAft>
                <a:spcPts val="600"/>
              </a:spcAft>
              <a:buClrTx/>
              <a:buSzTx/>
              <a:buFont typeface="Arial" panose="020B0604020202020204" pitchFamily="34" charset="0"/>
              <a:buChar char="•"/>
              <a:tabLst/>
              <a:defRPr/>
            </a:pPr>
            <a:r>
              <a:rPr lang="en-US" dirty="0"/>
              <a:t>Leave bottom dot layer in current placement.</a:t>
            </a:r>
          </a:p>
          <a:p>
            <a:pPr lvl="1"/>
            <a:endParaRPr lang="en-US" dirty="0"/>
          </a:p>
          <a:p>
            <a:pPr lvl="1"/>
            <a:endParaRPr lang="en-US" dirty="0"/>
          </a:p>
        </p:txBody>
      </p:sp>
      <p:pic>
        <p:nvPicPr>
          <p:cNvPr id="4" name="Picture 3">
            <a:extLst>
              <a:ext uri="{FF2B5EF4-FFF2-40B4-BE49-F238E27FC236}">
                <a16:creationId xmlns:a16="http://schemas.microsoft.com/office/drawing/2014/main" id="{6A6CA432-443A-AE62-C6C6-759F58599956}"/>
              </a:ext>
            </a:extLst>
          </p:cNvPr>
          <p:cNvPicPr>
            <a:picLocks noChangeAspect="1"/>
          </p:cNvPicPr>
          <p:nvPr userDrawn="1"/>
        </p:nvPicPr>
        <p:blipFill>
          <a:blip r:embed="rId2"/>
          <a:srcRect/>
          <a:stretch/>
        </p:blipFill>
        <p:spPr>
          <a:xfrm>
            <a:off x="11143872" y="202224"/>
            <a:ext cx="789329" cy="776390"/>
          </a:xfrm>
          <a:prstGeom prst="rect">
            <a:avLst/>
          </a:prstGeom>
          <a:effectLst/>
        </p:spPr>
      </p:pic>
    </p:spTree>
    <p:extLst>
      <p:ext uri="{BB962C8B-B14F-4D97-AF65-F5344CB8AC3E}">
        <p14:creationId xmlns:p14="http://schemas.microsoft.com/office/powerpoint/2010/main" val="179849856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White Background Template">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8EFB9364-7034-9E1E-6483-61B1E7EE0A9B}"/>
              </a:ext>
            </a:extLst>
          </p:cNvPr>
          <p:cNvSpPr>
            <a:spLocks noGrp="1"/>
          </p:cNvSpPr>
          <p:nvPr>
            <p:ph type="pic" sz="quarter" idx="10"/>
          </p:nvPr>
        </p:nvSpPr>
        <p:spPr>
          <a:xfrm>
            <a:off x="7081838" y="0"/>
            <a:ext cx="5110162" cy="6858000"/>
          </a:xfrm>
        </p:spPr>
        <p:txBody>
          <a:bodyPr/>
          <a:lstStyle/>
          <a:p>
            <a:endParaRPr lang="en-US"/>
          </a:p>
        </p:txBody>
      </p:sp>
      <p:sp>
        <p:nvSpPr>
          <p:cNvPr id="2" name="Title 1">
            <a:extLst>
              <a:ext uri="{FF2B5EF4-FFF2-40B4-BE49-F238E27FC236}">
                <a16:creationId xmlns:a16="http://schemas.microsoft.com/office/drawing/2014/main" id="{8E258919-538A-583A-B2BA-47F9A781A840}"/>
              </a:ext>
            </a:extLst>
          </p:cNvPr>
          <p:cNvSpPr>
            <a:spLocks noGrp="1"/>
          </p:cNvSpPr>
          <p:nvPr>
            <p:ph type="title" hasCustomPrompt="1"/>
          </p:nvPr>
        </p:nvSpPr>
        <p:spPr>
          <a:xfrm>
            <a:off x="608249" y="202224"/>
            <a:ext cx="6028221" cy="991935"/>
          </a:xfrm>
        </p:spPr>
        <p:txBody>
          <a:bodyPr/>
          <a:lstStyle/>
          <a:p>
            <a:r>
              <a:rPr lang="en-US" dirty="0"/>
              <a:t>White background image template</a:t>
            </a:r>
          </a:p>
        </p:txBody>
      </p:sp>
      <p:sp>
        <p:nvSpPr>
          <p:cNvPr id="3" name="Content Placeholder 2">
            <a:extLst>
              <a:ext uri="{FF2B5EF4-FFF2-40B4-BE49-F238E27FC236}">
                <a16:creationId xmlns:a16="http://schemas.microsoft.com/office/drawing/2014/main" id="{F483EA2C-7A14-86B1-B6DD-0320ECA63B9D}"/>
              </a:ext>
            </a:extLst>
          </p:cNvPr>
          <p:cNvSpPr>
            <a:spLocks noGrp="1"/>
          </p:cNvSpPr>
          <p:nvPr>
            <p:ph idx="1" hasCustomPrompt="1"/>
          </p:nvPr>
        </p:nvSpPr>
        <p:spPr>
          <a:xfrm>
            <a:off x="608249" y="1388962"/>
            <a:ext cx="6650390" cy="4788281"/>
          </a:xfrm>
        </p:spPr>
        <p:txBody>
          <a:bodyPr/>
          <a:lstStyle>
            <a:lvl1pPr marL="0" indent="0">
              <a:buNone/>
              <a:defRPr/>
            </a:lvl1pPr>
          </a:lstStyle>
          <a:p>
            <a:pPr lvl="1"/>
            <a:r>
              <a:rPr lang="en-US" dirty="0"/>
              <a:t>Place any image in the picture placeholder to right.</a:t>
            </a:r>
          </a:p>
          <a:p>
            <a:pPr lvl="1"/>
            <a:r>
              <a:rPr lang="en-US" dirty="0"/>
              <a:t>Shift solid white background layer  (bottom layer under text) to left or right to proportion image and text as needed.</a:t>
            </a:r>
          </a:p>
          <a:p>
            <a:pPr lvl="1"/>
            <a:r>
              <a:rPr lang="en-US" dirty="0"/>
              <a:t>Leave bottom dot layer in current placement.</a:t>
            </a:r>
          </a:p>
          <a:p>
            <a:pPr lvl="1"/>
            <a:endParaRPr lang="en-US" dirty="0"/>
          </a:p>
        </p:txBody>
      </p:sp>
      <p:pic>
        <p:nvPicPr>
          <p:cNvPr id="4" name="Picture 3">
            <a:extLst>
              <a:ext uri="{FF2B5EF4-FFF2-40B4-BE49-F238E27FC236}">
                <a16:creationId xmlns:a16="http://schemas.microsoft.com/office/drawing/2014/main" id="{6A6CA432-443A-AE62-C6C6-759F58599956}"/>
              </a:ext>
            </a:extLst>
          </p:cNvPr>
          <p:cNvPicPr>
            <a:picLocks noChangeAspect="1"/>
          </p:cNvPicPr>
          <p:nvPr userDrawn="1"/>
        </p:nvPicPr>
        <p:blipFill>
          <a:blip r:embed="rId2"/>
          <a:srcRect/>
          <a:stretch/>
        </p:blipFill>
        <p:spPr>
          <a:xfrm>
            <a:off x="11143872" y="202224"/>
            <a:ext cx="789329" cy="776390"/>
          </a:xfrm>
          <a:prstGeom prst="rect">
            <a:avLst/>
          </a:prstGeom>
          <a:effectLst/>
        </p:spPr>
      </p:pic>
    </p:spTree>
    <p:extLst>
      <p:ext uri="{BB962C8B-B14F-4D97-AF65-F5344CB8AC3E}">
        <p14:creationId xmlns:p14="http://schemas.microsoft.com/office/powerpoint/2010/main" val="354876463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PHII Blue">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838EED1A-C3C2-C39C-3CA4-0AE77BB55372}"/>
              </a:ext>
            </a:extLst>
          </p:cNvPr>
          <p:cNvPicPr>
            <a:picLocks noChangeAspect="1"/>
          </p:cNvPicPr>
          <p:nvPr userDrawn="1"/>
        </p:nvPicPr>
        <p:blipFill>
          <a:blip r:embed="rId2"/>
          <a:srcRect/>
          <a:stretch/>
        </p:blipFill>
        <p:spPr>
          <a:xfrm>
            <a:off x="0" y="3050"/>
            <a:ext cx="12197421" cy="6854950"/>
          </a:xfrm>
          <a:prstGeom prst="rect">
            <a:avLst/>
          </a:prstGeom>
        </p:spPr>
      </p:pic>
      <p:sp>
        <p:nvSpPr>
          <p:cNvPr id="2" name="Title 1">
            <a:extLst>
              <a:ext uri="{FF2B5EF4-FFF2-40B4-BE49-F238E27FC236}">
                <a16:creationId xmlns:a16="http://schemas.microsoft.com/office/drawing/2014/main" id="{8E258919-538A-583A-B2BA-47F9A781A840}"/>
              </a:ext>
            </a:extLst>
          </p:cNvPr>
          <p:cNvSpPr>
            <a:spLocks noGrp="1"/>
          </p:cNvSpPr>
          <p:nvPr>
            <p:ph type="title"/>
          </p:nvPr>
        </p:nvSpPr>
        <p:spPr>
          <a:xfrm>
            <a:off x="608249" y="202224"/>
            <a:ext cx="9421871" cy="991935"/>
          </a:xfrm>
        </p:spPr>
        <p:txBody>
          <a:bodyPr/>
          <a:lstStyle/>
          <a:p>
            <a:r>
              <a:rPr lang="en-US" dirty="0"/>
              <a:t>Click to edit Master title style</a:t>
            </a:r>
          </a:p>
        </p:txBody>
      </p:sp>
      <p:sp>
        <p:nvSpPr>
          <p:cNvPr id="3" name="Content Placeholder 2">
            <a:extLst>
              <a:ext uri="{FF2B5EF4-FFF2-40B4-BE49-F238E27FC236}">
                <a16:creationId xmlns:a16="http://schemas.microsoft.com/office/drawing/2014/main" id="{F483EA2C-7A14-86B1-B6DD-0320ECA63B9D}"/>
              </a:ext>
            </a:extLst>
          </p:cNvPr>
          <p:cNvSpPr>
            <a:spLocks noGrp="1"/>
          </p:cNvSpPr>
          <p:nvPr>
            <p:ph idx="1"/>
          </p:nvPr>
        </p:nvSpPr>
        <p:spPr>
          <a:xfrm>
            <a:off x="608248" y="1388962"/>
            <a:ext cx="9666967" cy="4788281"/>
          </a:xfrm>
        </p:spPr>
        <p:txBody>
          <a:bodyPr/>
          <a:lstStyle>
            <a:lvl1pPr marL="0" indent="0">
              <a:buNone/>
              <a:defRPr/>
            </a:lvl1pPr>
          </a:lstStyle>
          <a:p>
            <a:pPr lvl="0"/>
            <a:r>
              <a:rPr lang="en-US" dirty="0"/>
              <a:t>Click to edit Master text styles</a:t>
            </a:r>
          </a:p>
          <a:p>
            <a:pPr lvl="1"/>
            <a:r>
              <a:rPr lang="en-US" dirty="0"/>
              <a:t> Second level</a:t>
            </a:r>
          </a:p>
          <a:p>
            <a:pPr lvl="2"/>
            <a:r>
              <a:rPr lang="en-US" dirty="0"/>
              <a:t>Third level</a:t>
            </a:r>
          </a:p>
          <a:p>
            <a:pPr lvl="3"/>
            <a:r>
              <a:rPr lang="en-US" dirty="0"/>
              <a:t>Fourth level</a:t>
            </a:r>
          </a:p>
          <a:p>
            <a:pPr lvl="4"/>
            <a:r>
              <a:rPr lang="en-US" dirty="0"/>
              <a:t>Fifth level</a:t>
            </a:r>
          </a:p>
        </p:txBody>
      </p:sp>
      <p:pic>
        <p:nvPicPr>
          <p:cNvPr id="4" name="Picture 3">
            <a:extLst>
              <a:ext uri="{FF2B5EF4-FFF2-40B4-BE49-F238E27FC236}">
                <a16:creationId xmlns:a16="http://schemas.microsoft.com/office/drawing/2014/main" id="{6A6CA432-443A-AE62-C6C6-759F58599956}"/>
              </a:ext>
            </a:extLst>
          </p:cNvPr>
          <p:cNvPicPr>
            <a:picLocks noChangeAspect="1"/>
          </p:cNvPicPr>
          <p:nvPr userDrawn="1"/>
        </p:nvPicPr>
        <p:blipFill>
          <a:blip r:embed="rId3"/>
          <a:srcRect/>
          <a:stretch/>
        </p:blipFill>
        <p:spPr>
          <a:xfrm>
            <a:off x="11143872" y="202224"/>
            <a:ext cx="789329" cy="776390"/>
          </a:xfrm>
          <a:prstGeom prst="rect">
            <a:avLst/>
          </a:prstGeom>
          <a:effectLst/>
        </p:spPr>
      </p:pic>
      <p:pic>
        <p:nvPicPr>
          <p:cNvPr id="5" name="Picture 4">
            <a:extLst>
              <a:ext uri="{FF2B5EF4-FFF2-40B4-BE49-F238E27FC236}">
                <a16:creationId xmlns:a16="http://schemas.microsoft.com/office/drawing/2014/main" id="{D93961DF-984C-C2AA-5F8D-25B20065B803}"/>
              </a:ext>
            </a:extLst>
          </p:cNvPr>
          <p:cNvPicPr>
            <a:picLocks noChangeAspect="1"/>
          </p:cNvPicPr>
          <p:nvPr userDrawn="1"/>
        </p:nvPicPr>
        <p:blipFill>
          <a:blip r:embed="rId4"/>
          <a:srcRect/>
          <a:stretch/>
        </p:blipFill>
        <p:spPr>
          <a:xfrm>
            <a:off x="10328351" y="227983"/>
            <a:ext cx="815521" cy="815521"/>
          </a:xfrm>
          <a:prstGeom prst="rect">
            <a:avLst/>
          </a:prstGeom>
        </p:spPr>
      </p:pic>
    </p:spTree>
    <p:extLst>
      <p:ext uri="{BB962C8B-B14F-4D97-AF65-F5344CB8AC3E}">
        <p14:creationId xmlns:p14="http://schemas.microsoft.com/office/powerpoint/2010/main" val="350737538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PHII Dark Blue">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838EED1A-C3C2-C39C-3CA4-0AE77BB55372}"/>
              </a:ext>
            </a:extLst>
          </p:cNvPr>
          <p:cNvPicPr>
            <a:picLocks noChangeAspect="1"/>
          </p:cNvPicPr>
          <p:nvPr userDrawn="1"/>
        </p:nvPicPr>
        <p:blipFill>
          <a:blip r:embed="rId2"/>
          <a:srcRect/>
          <a:stretch/>
        </p:blipFill>
        <p:spPr>
          <a:xfrm>
            <a:off x="1" y="3050"/>
            <a:ext cx="12197419" cy="6854950"/>
          </a:xfrm>
          <a:prstGeom prst="rect">
            <a:avLst/>
          </a:prstGeom>
        </p:spPr>
      </p:pic>
      <p:sp>
        <p:nvSpPr>
          <p:cNvPr id="2" name="Title 1">
            <a:extLst>
              <a:ext uri="{FF2B5EF4-FFF2-40B4-BE49-F238E27FC236}">
                <a16:creationId xmlns:a16="http://schemas.microsoft.com/office/drawing/2014/main" id="{8E258919-538A-583A-B2BA-47F9A781A840}"/>
              </a:ext>
            </a:extLst>
          </p:cNvPr>
          <p:cNvSpPr>
            <a:spLocks noGrp="1"/>
          </p:cNvSpPr>
          <p:nvPr>
            <p:ph type="title"/>
          </p:nvPr>
        </p:nvSpPr>
        <p:spPr>
          <a:xfrm>
            <a:off x="608249" y="202224"/>
            <a:ext cx="9421871" cy="991935"/>
          </a:xfrm>
        </p:spPr>
        <p:txBody>
          <a:bodyPr/>
          <a:lstStyle/>
          <a:p>
            <a:r>
              <a:rPr lang="en-US" dirty="0"/>
              <a:t>Click to edit Master title style</a:t>
            </a:r>
          </a:p>
        </p:txBody>
      </p:sp>
      <p:sp>
        <p:nvSpPr>
          <p:cNvPr id="3" name="Content Placeholder 2">
            <a:extLst>
              <a:ext uri="{FF2B5EF4-FFF2-40B4-BE49-F238E27FC236}">
                <a16:creationId xmlns:a16="http://schemas.microsoft.com/office/drawing/2014/main" id="{F483EA2C-7A14-86B1-B6DD-0320ECA63B9D}"/>
              </a:ext>
            </a:extLst>
          </p:cNvPr>
          <p:cNvSpPr>
            <a:spLocks noGrp="1"/>
          </p:cNvSpPr>
          <p:nvPr>
            <p:ph idx="1"/>
          </p:nvPr>
        </p:nvSpPr>
        <p:spPr>
          <a:xfrm>
            <a:off x="608248" y="1388962"/>
            <a:ext cx="9666967" cy="4788281"/>
          </a:xfrm>
        </p:spPr>
        <p:txBody>
          <a:bodyPr/>
          <a:lstStyle>
            <a:lvl1pPr marL="0" indent="0">
              <a:buNone/>
              <a:defRPr/>
            </a:lvl1pPr>
          </a:lstStyle>
          <a:p>
            <a:pPr lvl="0"/>
            <a:r>
              <a:rPr lang="en-US" dirty="0"/>
              <a:t>Click to edit Master text styles</a:t>
            </a:r>
          </a:p>
          <a:p>
            <a:pPr lvl="1"/>
            <a:r>
              <a:rPr lang="en-US" dirty="0"/>
              <a:t> Second level</a:t>
            </a:r>
          </a:p>
          <a:p>
            <a:pPr lvl="2"/>
            <a:r>
              <a:rPr lang="en-US" dirty="0"/>
              <a:t>Third level</a:t>
            </a:r>
          </a:p>
          <a:p>
            <a:pPr lvl="3"/>
            <a:r>
              <a:rPr lang="en-US" dirty="0"/>
              <a:t>Fourth level</a:t>
            </a:r>
          </a:p>
          <a:p>
            <a:pPr lvl="4"/>
            <a:r>
              <a:rPr lang="en-US" dirty="0"/>
              <a:t>Fifth level</a:t>
            </a:r>
          </a:p>
        </p:txBody>
      </p:sp>
      <p:pic>
        <p:nvPicPr>
          <p:cNvPr id="4" name="Picture 3">
            <a:extLst>
              <a:ext uri="{FF2B5EF4-FFF2-40B4-BE49-F238E27FC236}">
                <a16:creationId xmlns:a16="http://schemas.microsoft.com/office/drawing/2014/main" id="{6A6CA432-443A-AE62-C6C6-759F58599956}"/>
              </a:ext>
            </a:extLst>
          </p:cNvPr>
          <p:cNvPicPr>
            <a:picLocks noChangeAspect="1"/>
          </p:cNvPicPr>
          <p:nvPr userDrawn="1"/>
        </p:nvPicPr>
        <p:blipFill>
          <a:blip r:embed="rId3"/>
          <a:srcRect/>
          <a:stretch/>
        </p:blipFill>
        <p:spPr>
          <a:xfrm>
            <a:off x="11143872" y="202224"/>
            <a:ext cx="789329" cy="776390"/>
          </a:xfrm>
          <a:prstGeom prst="rect">
            <a:avLst/>
          </a:prstGeom>
          <a:effectLst/>
        </p:spPr>
      </p:pic>
      <p:pic>
        <p:nvPicPr>
          <p:cNvPr id="5" name="Picture 4">
            <a:extLst>
              <a:ext uri="{FF2B5EF4-FFF2-40B4-BE49-F238E27FC236}">
                <a16:creationId xmlns:a16="http://schemas.microsoft.com/office/drawing/2014/main" id="{69E05E62-8556-9CD1-C55E-302610114D24}"/>
              </a:ext>
            </a:extLst>
          </p:cNvPr>
          <p:cNvPicPr>
            <a:picLocks noChangeAspect="1"/>
          </p:cNvPicPr>
          <p:nvPr userDrawn="1"/>
        </p:nvPicPr>
        <p:blipFill>
          <a:blip r:embed="rId4"/>
          <a:srcRect/>
          <a:stretch/>
        </p:blipFill>
        <p:spPr>
          <a:xfrm>
            <a:off x="10328351" y="227983"/>
            <a:ext cx="815521" cy="815521"/>
          </a:xfrm>
          <a:prstGeom prst="rect">
            <a:avLst/>
          </a:prstGeom>
        </p:spPr>
      </p:pic>
    </p:spTree>
    <p:extLst>
      <p:ext uri="{BB962C8B-B14F-4D97-AF65-F5344CB8AC3E}">
        <p14:creationId xmlns:p14="http://schemas.microsoft.com/office/powerpoint/2010/main" val="324298801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 preserve="1">
  <p:cSld name="PHII Light Blue">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838EED1A-C3C2-C39C-3CA4-0AE77BB55372}"/>
              </a:ext>
            </a:extLst>
          </p:cNvPr>
          <p:cNvPicPr>
            <a:picLocks noChangeAspect="1"/>
          </p:cNvPicPr>
          <p:nvPr userDrawn="1"/>
        </p:nvPicPr>
        <p:blipFill>
          <a:blip r:embed="rId2"/>
          <a:srcRect/>
          <a:stretch/>
        </p:blipFill>
        <p:spPr>
          <a:xfrm>
            <a:off x="1" y="3050"/>
            <a:ext cx="12197419" cy="6854950"/>
          </a:xfrm>
          <a:prstGeom prst="rect">
            <a:avLst/>
          </a:prstGeom>
        </p:spPr>
      </p:pic>
      <p:sp>
        <p:nvSpPr>
          <p:cNvPr id="2" name="Title 1">
            <a:extLst>
              <a:ext uri="{FF2B5EF4-FFF2-40B4-BE49-F238E27FC236}">
                <a16:creationId xmlns:a16="http://schemas.microsoft.com/office/drawing/2014/main" id="{8E258919-538A-583A-B2BA-47F9A781A840}"/>
              </a:ext>
            </a:extLst>
          </p:cNvPr>
          <p:cNvSpPr>
            <a:spLocks noGrp="1"/>
          </p:cNvSpPr>
          <p:nvPr>
            <p:ph type="title"/>
          </p:nvPr>
        </p:nvSpPr>
        <p:spPr>
          <a:xfrm>
            <a:off x="608249" y="202224"/>
            <a:ext cx="9421871" cy="991935"/>
          </a:xfrm>
        </p:spPr>
        <p:txBody>
          <a:bodyPr/>
          <a:lstStyle/>
          <a:p>
            <a:r>
              <a:rPr lang="en-US" dirty="0"/>
              <a:t>Click to edit Master title style</a:t>
            </a:r>
          </a:p>
        </p:txBody>
      </p:sp>
      <p:sp>
        <p:nvSpPr>
          <p:cNvPr id="3" name="Content Placeholder 2">
            <a:extLst>
              <a:ext uri="{FF2B5EF4-FFF2-40B4-BE49-F238E27FC236}">
                <a16:creationId xmlns:a16="http://schemas.microsoft.com/office/drawing/2014/main" id="{F483EA2C-7A14-86B1-B6DD-0320ECA63B9D}"/>
              </a:ext>
            </a:extLst>
          </p:cNvPr>
          <p:cNvSpPr>
            <a:spLocks noGrp="1"/>
          </p:cNvSpPr>
          <p:nvPr>
            <p:ph idx="1"/>
          </p:nvPr>
        </p:nvSpPr>
        <p:spPr>
          <a:xfrm>
            <a:off x="608248" y="1388962"/>
            <a:ext cx="9666967" cy="4788281"/>
          </a:xfrm>
        </p:spPr>
        <p:txBody>
          <a:bodyPr/>
          <a:lstStyle>
            <a:lvl1pPr marL="0" indent="0">
              <a:buNone/>
              <a:defRPr/>
            </a:lvl1pPr>
          </a:lstStyle>
          <a:p>
            <a:pPr lvl="0"/>
            <a:r>
              <a:rPr lang="en-US" dirty="0"/>
              <a:t>Click to edit Master text styles</a:t>
            </a:r>
          </a:p>
          <a:p>
            <a:pPr lvl="1"/>
            <a:r>
              <a:rPr lang="en-US" dirty="0"/>
              <a:t> Second level</a:t>
            </a:r>
          </a:p>
          <a:p>
            <a:pPr lvl="2"/>
            <a:r>
              <a:rPr lang="en-US" dirty="0"/>
              <a:t>Third level</a:t>
            </a:r>
          </a:p>
          <a:p>
            <a:pPr lvl="3"/>
            <a:r>
              <a:rPr lang="en-US" dirty="0"/>
              <a:t>Fourth level</a:t>
            </a:r>
          </a:p>
          <a:p>
            <a:pPr lvl="4"/>
            <a:r>
              <a:rPr lang="en-US" dirty="0"/>
              <a:t>Fifth level</a:t>
            </a:r>
          </a:p>
        </p:txBody>
      </p:sp>
      <p:pic>
        <p:nvPicPr>
          <p:cNvPr id="4" name="Picture 3">
            <a:extLst>
              <a:ext uri="{FF2B5EF4-FFF2-40B4-BE49-F238E27FC236}">
                <a16:creationId xmlns:a16="http://schemas.microsoft.com/office/drawing/2014/main" id="{6A6CA432-443A-AE62-C6C6-759F58599956}"/>
              </a:ext>
            </a:extLst>
          </p:cNvPr>
          <p:cNvPicPr>
            <a:picLocks noChangeAspect="1"/>
          </p:cNvPicPr>
          <p:nvPr userDrawn="1"/>
        </p:nvPicPr>
        <p:blipFill>
          <a:blip r:embed="rId3"/>
          <a:srcRect/>
          <a:stretch/>
        </p:blipFill>
        <p:spPr>
          <a:xfrm>
            <a:off x="11143872" y="202224"/>
            <a:ext cx="789329" cy="776390"/>
          </a:xfrm>
          <a:prstGeom prst="rect">
            <a:avLst/>
          </a:prstGeom>
          <a:effectLst/>
        </p:spPr>
      </p:pic>
      <p:pic>
        <p:nvPicPr>
          <p:cNvPr id="5" name="Picture 4">
            <a:extLst>
              <a:ext uri="{FF2B5EF4-FFF2-40B4-BE49-F238E27FC236}">
                <a16:creationId xmlns:a16="http://schemas.microsoft.com/office/drawing/2014/main" id="{0A384A16-F260-4583-6882-49ECC4B4AA03}"/>
              </a:ext>
            </a:extLst>
          </p:cNvPr>
          <p:cNvPicPr>
            <a:picLocks noChangeAspect="1"/>
          </p:cNvPicPr>
          <p:nvPr userDrawn="1"/>
        </p:nvPicPr>
        <p:blipFill>
          <a:blip r:embed="rId4"/>
          <a:srcRect/>
          <a:stretch/>
        </p:blipFill>
        <p:spPr>
          <a:xfrm>
            <a:off x="10328351" y="227983"/>
            <a:ext cx="815521" cy="815521"/>
          </a:xfrm>
          <a:prstGeom prst="rect">
            <a:avLst/>
          </a:prstGeom>
        </p:spPr>
      </p:pic>
    </p:spTree>
    <p:extLst>
      <p:ext uri="{BB962C8B-B14F-4D97-AF65-F5344CB8AC3E}">
        <p14:creationId xmlns:p14="http://schemas.microsoft.com/office/powerpoint/2010/main" val="359573464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2_Paint Texture">
    <p:spTree>
      <p:nvGrpSpPr>
        <p:cNvPr id="1" name=""/>
        <p:cNvGrpSpPr/>
        <p:nvPr/>
      </p:nvGrpSpPr>
      <p:grpSpPr>
        <a:xfrm>
          <a:off x="0" y="0"/>
          <a:ext cx="0" cy="0"/>
          <a:chOff x="0" y="0"/>
          <a:chExt cx="0" cy="0"/>
        </a:xfrm>
      </p:grpSpPr>
      <p:pic>
        <p:nvPicPr>
          <p:cNvPr id="7" name="Google Shape;122;p41">
            <a:extLst>
              <a:ext uri="{FF2B5EF4-FFF2-40B4-BE49-F238E27FC236}">
                <a16:creationId xmlns:a16="http://schemas.microsoft.com/office/drawing/2014/main" id="{4F49C50E-5071-3E7A-2F08-5C2378AECFAD}"/>
              </a:ext>
            </a:extLst>
          </p:cNvPr>
          <p:cNvPicPr preferRelativeResize="0"/>
          <p:nvPr userDrawn="1"/>
        </p:nvPicPr>
        <p:blipFill rotWithShape="1">
          <a:blip r:embed="rId2">
            <a:alphaModFix/>
          </a:blip>
          <a:srcRect/>
          <a:stretch/>
        </p:blipFill>
        <p:spPr>
          <a:xfrm>
            <a:off x="5422" y="3048"/>
            <a:ext cx="12186581" cy="6854952"/>
          </a:xfrm>
          <a:prstGeom prst="rect">
            <a:avLst/>
          </a:prstGeom>
          <a:noFill/>
          <a:ln>
            <a:noFill/>
          </a:ln>
        </p:spPr>
      </p:pic>
      <p:sp>
        <p:nvSpPr>
          <p:cNvPr id="2" name="Title 1">
            <a:extLst>
              <a:ext uri="{FF2B5EF4-FFF2-40B4-BE49-F238E27FC236}">
                <a16:creationId xmlns:a16="http://schemas.microsoft.com/office/drawing/2014/main" id="{8E258919-538A-583A-B2BA-47F9A781A840}"/>
              </a:ext>
            </a:extLst>
          </p:cNvPr>
          <p:cNvSpPr>
            <a:spLocks noGrp="1"/>
          </p:cNvSpPr>
          <p:nvPr>
            <p:ph type="title"/>
          </p:nvPr>
        </p:nvSpPr>
        <p:spPr>
          <a:xfrm>
            <a:off x="608249" y="202224"/>
            <a:ext cx="10535624" cy="991935"/>
          </a:xfrm>
        </p:spPr>
        <p:txBody>
          <a:bodyPr/>
          <a:lstStyle/>
          <a:p>
            <a:r>
              <a:rPr lang="en-US" dirty="0"/>
              <a:t>Click to edit Master title style</a:t>
            </a:r>
          </a:p>
        </p:txBody>
      </p:sp>
      <p:sp>
        <p:nvSpPr>
          <p:cNvPr id="3" name="Content Placeholder 2">
            <a:extLst>
              <a:ext uri="{FF2B5EF4-FFF2-40B4-BE49-F238E27FC236}">
                <a16:creationId xmlns:a16="http://schemas.microsoft.com/office/drawing/2014/main" id="{F483EA2C-7A14-86B1-B6DD-0320ECA63B9D}"/>
              </a:ext>
            </a:extLst>
          </p:cNvPr>
          <p:cNvSpPr>
            <a:spLocks noGrp="1"/>
          </p:cNvSpPr>
          <p:nvPr>
            <p:ph idx="1"/>
          </p:nvPr>
        </p:nvSpPr>
        <p:spPr>
          <a:xfrm>
            <a:off x="608248" y="1388962"/>
            <a:ext cx="10934953" cy="4788281"/>
          </a:xfrm>
        </p:spPr>
        <p:txBody>
          <a:bodyPr/>
          <a:lstStyle>
            <a:lvl1pPr marL="0" indent="0">
              <a:buNone/>
              <a:defRPr/>
            </a:lvl1pPr>
          </a:lstStyle>
          <a:p>
            <a:pPr lvl="0"/>
            <a:r>
              <a:rPr lang="en-US" dirty="0"/>
              <a:t>Click to edit Master text styles</a:t>
            </a:r>
          </a:p>
          <a:p>
            <a:pPr lvl="1"/>
            <a:r>
              <a:rPr lang="en-US" dirty="0"/>
              <a:t> Second level</a:t>
            </a:r>
          </a:p>
          <a:p>
            <a:pPr lvl="2"/>
            <a:r>
              <a:rPr lang="en-US" dirty="0"/>
              <a:t>Third level</a:t>
            </a:r>
          </a:p>
          <a:p>
            <a:pPr lvl="3"/>
            <a:r>
              <a:rPr lang="en-US" dirty="0"/>
              <a:t>Fourth level</a:t>
            </a:r>
          </a:p>
          <a:p>
            <a:pPr lvl="4"/>
            <a:r>
              <a:rPr lang="en-US" dirty="0"/>
              <a:t>Fifth level</a:t>
            </a:r>
          </a:p>
        </p:txBody>
      </p:sp>
      <p:pic>
        <p:nvPicPr>
          <p:cNvPr id="4" name="Picture 3">
            <a:extLst>
              <a:ext uri="{FF2B5EF4-FFF2-40B4-BE49-F238E27FC236}">
                <a16:creationId xmlns:a16="http://schemas.microsoft.com/office/drawing/2014/main" id="{6A6CA432-443A-AE62-C6C6-759F58599956}"/>
              </a:ext>
            </a:extLst>
          </p:cNvPr>
          <p:cNvPicPr>
            <a:picLocks noChangeAspect="1"/>
          </p:cNvPicPr>
          <p:nvPr userDrawn="1"/>
        </p:nvPicPr>
        <p:blipFill>
          <a:blip r:embed="rId3"/>
          <a:stretch>
            <a:fillRect/>
          </a:stretch>
        </p:blipFill>
        <p:spPr>
          <a:xfrm>
            <a:off x="11143872" y="202224"/>
            <a:ext cx="789330" cy="776390"/>
          </a:xfrm>
          <a:prstGeom prst="rect">
            <a:avLst/>
          </a:prstGeom>
        </p:spPr>
      </p:pic>
      <p:pic>
        <p:nvPicPr>
          <p:cNvPr id="5" name="Picture 4">
            <a:extLst>
              <a:ext uri="{FF2B5EF4-FFF2-40B4-BE49-F238E27FC236}">
                <a16:creationId xmlns:a16="http://schemas.microsoft.com/office/drawing/2014/main" id="{ED14942C-86CB-5A0D-D6C5-D8C94DB539DE}"/>
              </a:ext>
            </a:extLst>
          </p:cNvPr>
          <p:cNvPicPr>
            <a:picLocks noChangeAspect="1"/>
          </p:cNvPicPr>
          <p:nvPr userDrawn="1"/>
        </p:nvPicPr>
        <p:blipFill>
          <a:blip r:embed="rId4"/>
          <a:srcRect/>
          <a:stretch/>
        </p:blipFill>
        <p:spPr>
          <a:xfrm>
            <a:off x="10285096" y="202224"/>
            <a:ext cx="858778" cy="858778"/>
          </a:xfrm>
          <a:prstGeom prst="rect">
            <a:avLst/>
          </a:prstGeom>
        </p:spPr>
      </p:pic>
    </p:spTree>
    <p:extLst>
      <p:ext uri="{BB962C8B-B14F-4D97-AF65-F5344CB8AC3E}">
        <p14:creationId xmlns:p14="http://schemas.microsoft.com/office/powerpoint/2010/main" val="11048053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 preserve="1">
  <p:cSld name="Sky">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64D78AED-D8A4-2EF3-DB12-EBE647E9059B}"/>
              </a:ext>
            </a:extLst>
          </p:cNvPr>
          <p:cNvPicPr>
            <a:picLocks noChangeAspect="1"/>
          </p:cNvPicPr>
          <p:nvPr userDrawn="1"/>
        </p:nvPicPr>
        <p:blipFill>
          <a:blip r:embed="rId2"/>
          <a:stretch>
            <a:fillRect/>
          </a:stretch>
        </p:blipFill>
        <p:spPr>
          <a:xfrm>
            <a:off x="0" y="3048"/>
            <a:ext cx="12197426" cy="6854952"/>
          </a:xfrm>
          <a:prstGeom prst="rect">
            <a:avLst/>
          </a:prstGeom>
        </p:spPr>
      </p:pic>
      <p:sp>
        <p:nvSpPr>
          <p:cNvPr id="14" name="Round Single Corner Rectangle 13">
            <a:extLst>
              <a:ext uri="{FF2B5EF4-FFF2-40B4-BE49-F238E27FC236}">
                <a16:creationId xmlns:a16="http://schemas.microsoft.com/office/drawing/2014/main" id="{22A5FA6B-4E6F-D697-5114-7406EBD31098}"/>
              </a:ext>
            </a:extLst>
          </p:cNvPr>
          <p:cNvSpPr/>
          <p:nvPr userDrawn="1"/>
        </p:nvSpPr>
        <p:spPr>
          <a:xfrm flipV="1">
            <a:off x="838200" y="3481332"/>
            <a:ext cx="9066451" cy="756625"/>
          </a:xfrm>
          <a:prstGeom prst="round1Rect">
            <a:avLst>
              <a:gd name="adj" fmla="val 50000"/>
            </a:avLst>
          </a:prstGeom>
          <a:solidFill>
            <a:srgbClr val="005E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865848" y="928155"/>
            <a:ext cx="9435313" cy="2387600"/>
          </a:xfrm>
          <a:prstGeom prst="rect">
            <a:avLst/>
          </a:prstGeom>
        </p:spPr>
        <p:txBody>
          <a:bodyPr anchor="b">
            <a:normAutofit/>
          </a:bodyPr>
          <a:lstStyle>
            <a:lvl1pPr algn="l">
              <a:lnSpc>
                <a:spcPts val="4900"/>
              </a:lnSpc>
              <a:defRPr sz="4800" b="0" i="0">
                <a:solidFill>
                  <a:schemeClr val="bg1"/>
                </a:solidFill>
                <a:latin typeface="Barlow Medium" pitchFamily="2" charset="77"/>
              </a:defRPr>
            </a:lvl1pPr>
          </a:lstStyle>
          <a:p>
            <a:r>
              <a:rPr lang="en-US" dirty="0"/>
              <a:t>Click to edit Master title style</a:t>
            </a:r>
          </a:p>
        </p:txBody>
      </p:sp>
      <p:sp>
        <p:nvSpPr>
          <p:cNvPr id="3" name="Subtitle 2"/>
          <p:cNvSpPr>
            <a:spLocks noGrp="1"/>
          </p:cNvSpPr>
          <p:nvPr>
            <p:ph type="subTitle" idx="1"/>
          </p:nvPr>
        </p:nvSpPr>
        <p:spPr>
          <a:xfrm>
            <a:off x="890124" y="3481332"/>
            <a:ext cx="8779858" cy="756625"/>
          </a:xfrm>
          <a:prstGeom prst="rect">
            <a:avLst/>
          </a:prstGeom>
        </p:spPr>
        <p:txBody>
          <a:bodyPr anchor="ctr" anchorCtr="0">
            <a:normAutofit/>
          </a:bodyPr>
          <a:lstStyle>
            <a:lvl1pPr marL="0" indent="0" algn="l">
              <a:lnSpc>
                <a:spcPts val="2200"/>
              </a:lnSpc>
              <a:spcBef>
                <a:spcPts val="0"/>
              </a:spcBef>
              <a:buNone/>
              <a:defRPr sz="2100" b="1" i="0">
                <a:solidFill>
                  <a:srgbClr val="D3D655"/>
                </a:solidFill>
                <a:latin typeface="Barlow" pitchFamily="2"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pic>
        <p:nvPicPr>
          <p:cNvPr id="10" name="Picture 9">
            <a:extLst>
              <a:ext uri="{FF2B5EF4-FFF2-40B4-BE49-F238E27FC236}">
                <a16:creationId xmlns:a16="http://schemas.microsoft.com/office/drawing/2014/main" id="{A7109758-B81C-6EE3-3404-D50AA53F401A}"/>
              </a:ext>
            </a:extLst>
          </p:cNvPr>
          <p:cNvPicPr>
            <a:picLocks noChangeAspect="1"/>
          </p:cNvPicPr>
          <p:nvPr userDrawn="1"/>
        </p:nvPicPr>
        <p:blipFill>
          <a:blip r:embed="rId3"/>
          <a:stretch>
            <a:fillRect/>
          </a:stretch>
        </p:blipFill>
        <p:spPr>
          <a:xfrm>
            <a:off x="7223758" y="5081532"/>
            <a:ext cx="5076616" cy="1776075"/>
          </a:xfrm>
          <a:prstGeom prst="rect">
            <a:avLst/>
          </a:prstGeom>
        </p:spPr>
      </p:pic>
      <p:pic>
        <p:nvPicPr>
          <p:cNvPr id="5" name="Picture 4">
            <a:extLst>
              <a:ext uri="{FF2B5EF4-FFF2-40B4-BE49-F238E27FC236}">
                <a16:creationId xmlns:a16="http://schemas.microsoft.com/office/drawing/2014/main" id="{358C1014-7564-7245-B715-BF13D4EFEAAA}"/>
              </a:ext>
            </a:extLst>
          </p:cNvPr>
          <p:cNvPicPr>
            <a:picLocks noChangeAspect="1"/>
          </p:cNvPicPr>
          <p:nvPr userDrawn="1"/>
        </p:nvPicPr>
        <p:blipFill>
          <a:blip r:embed="rId4"/>
          <a:srcRect/>
          <a:stretch/>
        </p:blipFill>
        <p:spPr>
          <a:xfrm>
            <a:off x="6604486" y="5519134"/>
            <a:ext cx="1022412" cy="1022412"/>
          </a:xfrm>
          <a:prstGeom prst="rect">
            <a:avLst/>
          </a:prstGeom>
        </p:spPr>
      </p:pic>
    </p:spTree>
    <p:extLst>
      <p:ext uri="{BB962C8B-B14F-4D97-AF65-F5344CB8AC3E}">
        <p14:creationId xmlns:p14="http://schemas.microsoft.com/office/powerpoint/2010/main" val="310723637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itle" preserve="1">
  <p:cSld name="Blue Lights">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64D78AED-D8A4-2EF3-DB12-EBE647E9059B}"/>
              </a:ext>
            </a:extLst>
          </p:cNvPr>
          <p:cNvPicPr>
            <a:picLocks noChangeAspect="1"/>
          </p:cNvPicPr>
          <p:nvPr userDrawn="1"/>
        </p:nvPicPr>
        <p:blipFill>
          <a:blip r:embed="rId2"/>
          <a:srcRect/>
          <a:stretch/>
        </p:blipFill>
        <p:spPr>
          <a:xfrm>
            <a:off x="1" y="3048"/>
            <a:ext cx="12197423" cy="6854951"/>
          </a:xfrm>
          <a:prstGeom prst="rect">
            <a:avLst/>
          </a:prstGeom>
        </p:spPr>
      </p:pic>
      <p:sp>
        <p:nvSpPr>
          <p:cNvPr id="14" name="Round Single Corner Rectangle 13">
            <a:extLst>
              <a:ext uri="{FF2B5EF4-FFF2-40B4-BE49-F238E27FC236}">
                <a16:creationId xmlns:a16="http://schemas.microsoft.com/office/drawing/2014/main" id="{22A5FA6B-4E6F-D697-5114-7406EBD31098}"/>
              </a:ext>
            </a:extLst>
          </p:cNvPr>
          <p:cNvSpPr/>
          <p:nvPr userDrawn="1"/>
        </p:nvSpPr>
        <p:spPr>
          <a:xfrm flipV="1">
            <a:off x="838200" y="3481332"/>
            <a:ext cx="9066451" cy="756625"/>
          </a:xfrm>
          <a:prstGeom prst="round1Rect">
            <a:avLst>
              <a:gd name="adj" fmla="val 50000"/>
            </a:avLst>
          </a:prstGeom>
          <a:solidFill>
            <a:srgbClr val="D3D65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865848" y="928155"/>
            <a:ext cx="9435313" cy="2387600"/>
          </a:xfrm>
          <a:prstGeom prst="rect">
            <a:avLst/>
          </a:prstGeom>
        </p:spPr>
        <p:txBody>
          <a:bodyPr anchor="b">
            <a:normAutofit/>
          </a:bodyPr>
          <a:lstStyle>
            <a:lvl1pPr algn="l">
              <a:lnSpc>
                <a:spcPts val="4900"/>
              </a:lnSpc>
              <a:defRPr sz="4800" b="0" i="0">
                <a:solidFill>
                  <a:schemeClr val="bg1"/>
                </a:solidFill>
                <a:latin typeface="Barlow Medium" pitchFamily="2" charset="77"/>
              </a:defRPr>
            </a:lvl1pPr>
          </a:lstStyle>
          <a:p>
            <a:r>
              <a:rPr lang="en-US" dirty="0"/>
              <a:t>Click to edit Master title style</a:t>
            </a:r>
          </a:p>
        </p:txBody>
      </p:sp>
      <p:sp>
        <p:nvSpPr>
          <p:cNvPr id="3" name="Subtitle 2"/>
          <p:cNvSpPr>
            <a:spLocks noGrp="1"/>
          </p:cNvSpPr>
          <p:nvPr>
            <p:ph type="subTitle" idx="1"/>
          </p:nvPr>
        </p:nvSpPr>
        <p:spPr>
          <a:xfrm>
            <a:off x="890124" y="3481332"/>
            <a:ext cx="8779858" cy="756625"/>
          </a:xfrm>
          <a:prstGeom prst="rect">
            <a:avLst/>
          </a:prstGeom>
        </p:spPr>
        <p:txBody>
          <a:bodyPr anchor="ctr" anchorCtr="0">
            <a:normAutofit/>
          </a:bodyPr>
          <a:lstStyle>
            <a:lvl1pPr marL="0" indent="0" algn="l">
              <a:lnSpc>
                <a:spcPts val="2200"/>
              </a:lnSpc>
              <a:spcBef>
                <a:spcPts val="0"/>
              </a:spcBef>
              <a:buNone/>
              <a:defRPr sz="2100" b="1" i="0">
                <a:solidFill>
                  <a:srgbClr val="005E85"/>
                </a:solidFill>
                <a:latin typeface="Barlow" pitchFamily="2"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pic>
        <p:nvPicPr>
          <p:cNvPr id="10" name="Picture 9">
            <a:extLst>
              <a:ext uri="{FF2B5EF4-FFF2-40B4-BE49-F238E27FC236}">
                <a16:creationId xmlns:a16="http://schemas.microsoft.com/office/drawing/2014/main" id="{A7109758-B81C-6EE3-3404-D50AA53F401A}"/>
              </a:ext>
            </a:extLst>
          </p:cNvPr>
          <p:cNvPicPr>
            <a:picLocks noChangeAspect="1"/>
          </p:cNvPicPr>
          <p:nvPr userDrawn="1"/>
        </p:nvPicPr>
        <p:blipFill>
          <a:blip r:embed="rId3"/>
          <a:srcRect/>
          <a:stretch/>
        </p:blipFill>
        <p:spPr>
          <a:xfrm>
            <a:off x="7223759" y="5081532"/>
            <a:ext cx="5076614" cy="1776075"/>
          </a:xfrm>
          <a:prstGeom prst="rect">
            <a:avLst/>
          </a:prstGeom>
        </p:spPr>
      </p:pic>
      <p:pic>
        <p:nvPicPr>
          <p:cNvPr id="6" name="Picture 5">
            <a:extLst>
              <a:ext uri="{FF2B5EF4-FFF2-40B4-BE49-F238E27FC236}">
                <a16:creationId xmlns:a16="http://schemas.microsoft.com/office/drawing/2014/main" id="{F4341D57-C56F-7220-E2A7-7C55B24B5954}"/>
              </a:ext>
            </a:extLst>
          </p:cNvPr>
          <p:cNvPicPr>
            <a:picLocks noChangeAspect="1"/>
          </p:cNvPicPr>
          <p:nvPr userDrawn="1"/>
        </p:nvPicPr>
        <p:blipFill>
          <a:blip r:embed="rId4"/>
          <a:srcRect/>
          <a:stretch/>
        </p:blipFill>
        <p:spPr>
          <a:xfrm>
            <a:off x="6604486" y="5519134"/>
            <a:ext cx="1022412" cy="1022412"/>
          </a:xfrm>
          <a:prstGeom prst="rect">
            <a:avLst/>
          </a:prstGeom>
        </p:spPr>
      </p:pic>
    </p:spTree>
    <p:extLst>
      <p:ext uri="{BB962C8B-B14F-4D97-AF65-F5344CB8AC3E}">
        <p14:creationId xmlns:p14="http://schemas.microsoft.com/office/powerpoint/2010/main" val="269811482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itle" preserve="1">
  <p:cSld name="Paint Splatter">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64D78AED-D8A4-2EF3-DB12-EBE647E9059B}"/>
              </a:ext>
            </a:extLst>
          </p:cNvPr>
          <p:cNvPicPr>
            <a:picLocks noChangeAspect="1"/>
          </p:cNvPicPr>
          <p:nvPr userDrawn="1"/>
        </p:nvPicPr>
        <p:blipFill>
          <a:blip r:embed="rId2"/>
          <a:srcRect/>
          <a:stretch/>
        </p:blipFill>
        <p:spPr>
          <a:xfrm>
            <a:off x="1" y="3048"/>
            <a:ext cx="12197423" cy="6854952"/>
          </a:xfrm>
          <a:prstGeom prst="rect">
            <a:avLst/>
          </a:prstGeom>
        </p:spPr>
      </p:pic>
      <p:sp>
        <p:nvSpPr>
          <p:cNvPr id="14" name="Round Single Corner Rectangle 13">
            <a:extLst>
              <a:ext uri="{FF2B5EF4-FFF2-40B4-BE49-F238E27FC236}">
                <a16:creationId xmlns:a16="http://schemas.microsoft.com/office/drawing/2014/main" id="{22A5FA6B-4E6F-D697-5114-7406EBD31098}"/>
              </a:ext>
            </a:extLst>
          </p:cNvPr>
          <p:cNvSpPr/>
          <p:nvPr userDrawn="1"/>
        </p:nvSpPr>
        <p:spPr>
          <a:xfrm flipV="1">
            <a:off x="838200" y="3481332"/>
            <a:ext cx="9066451" cy="756625"/>
          </a:xfrm>
          <a:prstGeom prst="round1Rect">
            <a:avLst>
              <a:gd name="adj" fmla="val 50000"/>
            </a:avLst>
          </a:prstGeom>
          <a:solidFill>
            <a:srgbClr val="0075C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865848" y="928155"/>
            <a:ext cx="9435313" cy="2387600"/>
          </a:xfrm>
          <a:prstGeom prst="rect">
            <a:avLst/>
          </a:prstGeom>
        </p:spPr>
        <p:txBody>
          <a:bodyPr anchor="b">
            <a:normAutofit/>
          </a:bodyPr>
          <a:lstStyle>
            <a:lvl1pPr algn="l">
              <a:lnSpc>
                <a:spcPts val="4900"/>
              </a:lnSpc>
              <a:defRPr sz="4800" b="0" i="0">
                <a:solidFill>
                  <a:srgbClr val="005E85"/>
                </a:solidFill>
                <a:latin typeface="Barlow Medium" pitchFamily="2" charset="77"/>
              </a:defRPr>
            </a:lvl1pPr>
          </a:lstStyle>
          <a:p>
            <a:r>
              <a:rPr lang="en-US" dirty="0"/>
              <a:t>Click to edit Master title style</a:t>
            </a:r>
          </a:p>
        </p:txBody>
      </p:sp>
      <p:sp>
        <p:nvSpPr>
          <p:cNvPr id="3" name="Subtitle 2"/>
          <p:cNvSpPr>
            <a:spLocks noGrp="1"/>
          </p:cNvSpPr>
          <p:nvPr>
            <p:ph type="subTitle" idx="1"/>
          </p:nvPr>
        </p:nvSpPr>
        <p:spPr>
          <a:xfrm>
            <a:off x="890124" y="3481332"/>
            <a:ext cx="8779858" cy="756625"/>
          </a:xfrm>
          <a:prstGeom prst="rect">
            <a:avLst/>
          </a:prstGeom>
        </p:spPr>
        <p:txBody>
          <a:bodyPr anchor="ctr" anchorCtr="0">
            <a:normAutofit/>
          </a:bodyPr>
          <a:lstStyle>
            <a:lvl1pPr marL="0" indent="0" algn="l">
              <a:lnSpc>
                <a:spcPts val="2200"/>
              </a:lnSpc>
              <a:spcBef>
                <a:spcPts val="0"/>
              </a:spcBef>
              <a:buNone/>
              <a:defRPr sz="2100" b="1" i="0">
                <a:solidFill>
                  <a:schemeClr val="bg1"/>
                </a:solidFill>
                <a:latin typeface="Barlow" pitchFamily="2"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pic>
        <p:nvPicPr>
          <p:cNvPr id="10" name="Picture 9">
            <a:extLst>
              <a:ext uri="{FF2B5EF4-FFF2-40B4-BE49-F238E27FC236}">
                <a16:creationId xmlns:a16="http://schemas.microsoft.com/office/drawing/2014/main" id="{A7109758-B81C-6EE3-3404-D50AA53F401A}"/>
              </a:ext>
            </a:extLst>
          </p:cNvPr>
          <p:cNvPicPr>
            <a:picLocks noChangeAspect="1"/>
          </p:cNvPicPr>
          <p:nvPr userDrawn="1"/>
        </p:nvPicPr>
        <p:blipFill>
          <a:blip r:embed="rId3"/>
          <a:stretch>
            <a:fillRect/>
          </a:stretch>
        </p:blipFill>
        <p:spPr>
          <a:xfrm>
            <a:off x="7223758" y="5081532"/>
            <a:ext cx="5076616" cy="1776075"/>
          </a:xfrm>
          <a:prstGeom prst="rect">
            <a:avLst/>
          </a:prstGeom>
        </p:spPr>
      </p:pic>
      <p:pic>
        <p:nvPicPr>
          <p:cNvPr id="6" name="Picture 5">
            <a:extLst>
              <a:ext uri="{FF2B5EF4-FFF2-40B4-BE49-F238E27FC236}">
                <a16:creationId xmlns:a16="http://schemas.microsoft.com/office/drawing/2014/main" id="{5D19187B-FFA8-25E2-5BCE-662C5DD21FB8}"/>
              </a:ext>
            </a:extLst>
          </p:cNvPr>
          <p:cNvPicPr>
            <a:picLocks noChangeAspect="1"/>
          </p:cNvPicPr>
          <p:nvPr userDrawn="1"/>
        </p:nvPicPr>
        <p:blipFill>
          <a:blip r:embed="rId4"/>
          <a:srcRect/>
          <a:stretch/>
        </p:blipFill>
        <p:spPr>
          <a:xfrm>
            <a:off x="6604486" y="5519134"/>
            <a:ext cx="1022412" cy="1022412"/>
          </a:xfrm>
          <a:prstGeom prst="rect">
            <a:avLst/>
          </a:prstGeom>
        </p:spPr>
      </p:pic>
    </p:spTree>
    <p:extLst>
      <p:ext uri="{BB962C8B-B14F-4D97-AF65-F5344CB8AC3E}">
        <p14:creationId xmlns:p14="http://schemas.microsoft.com/office/powerpoint/2010/main" val="392828432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Blue Static">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64D78AED-D8A4-2EF3-DB12-EBE647E9059B}"/>
              </a:ext>
            </a:extLst>
          </p:cNvPr>
          <p:cNvPicPr>
            <a:picLocks noChangeAspect="1"/>
          </p:cNvPicPr>
          <p:nvPr userDrawn="1"/>
        </p:nvPicPr>
        <p:blipFill>
          <a:blip r:embed="rId2"/>
          <a:srcRect/>
          <a:stretch/>
        </p:blipFill>
        <p:spPr>
          <a:xfrm>
            <a:off x="1" y="3048"/>
            <a:ext cx="12197423" cy="6854951"/>
          </a:xfrm>
          <a:prstGeom prst="rect">
            <a:avLst/>
          </a:prstGeom>
        </p:spPr>
      </p:pic>
      <p:sp>
        <p:nvSpPr>
          <p:cNvPr id="2" name="Title 1"/>
          <p:cNvSpPr>
            <a:spLocks noGrp="1"/>
          </p:cNvSpPr>
          <p:nvPr>
            <p:ph type="ctrTitle"/>
          </p:nvPr>
        </p:nvSpPr>
        <p:spPr>
          <a:xfrm>
            <a:off x="865848" y="928155"/>
            <a:ext cx="9435313" cy="2387600"/>
          </a:xfrm>
          <a:prstGeom prst="rect">
            <a:avLst/>
          </a:prstGeom>
        </p:spPr>
        <p:txBody>
          <a:bodyPr anchor="b">
            <a:normAutofit/>
          </a:bodyPr>
          <a:lstStyle>
            <a:lvl1pPr algn="l">
              <a:lnSpc>
                <a:spcPts val="4900"/>
              </a:lnSpc>
              <a:defRPr sz="4800" b="0" i="0">
                <a:solidFill>
                  <a:schemeClr val="bg1"/>
                </a:solidFill>
                <a:latin typeface="Barlow Medium" pitchFamily="2" charset="77"/>
              </a:defRPr>
            </a:lvl1pPr>
          </a:lstStyle>
          <a:p>
            <a:r>
              <a:rPr lang="en-US" dirty="0"/>
              <a:t>Click to edit Master title style</a:t>
            </a:r>
          </a:p>
        </p:txBody>
      </p:sp>
      <p:pic>
        <p:nvPicPr>
          <p:cNvPr id="5" name="Picture 4">
            <a:extLst>
              <a:ext uri="{FF2B5EF4-FFF2-40B4-BE49-F238E27FC236}">
                <a16:creationId xmlns:a16="http://schemas.microsoft.com/office/drawing/2014/main" id="{D7179D48-B443-4B8A-4BEE-B212F7224721}"/>
              </a:ext>
            </a:extLst>
          </p:cNvPr>
          <p:cNvPicPr>
            <a:picLocks noChangeAspect="1"/>
          </p:cNvPicPr>
          <p:nvPr userDrawn="1"/>
        </p:nvPicPr>
        <p:blipFill>
          <a:blip r:embed="rId3"/>
          <a:srcRect/>
          <a:stretch/>
        </p:blipFill>
        <p:spPr>
          <a:xfrm>
            <a:off x="7223759" y="5081532"/>
            <a:ext cx="5076614" cy="1776075"/>
          </a:xfrm>
          <a:prstGeom prst="rect">
            <a:avLst/>
          </a:prstGeom>
        </p:spPr>
      </p:pic>
      <p:sp>
        <p:nvSpPr>
          <p:cNvPr id="6" name="Round Single Corner Rectangle 5">
            <a:extLst>
              <a:ext uri="{FF2B5EF4-FFF2-40B4-BE49-F238E27FC236}">
                <a16:creationId xmlns:a16="http://schemas.microsoft.com/office/drawing/2014/main" id="{13023DF0-E050-33C8-0E3B-D54699CF08D8}"/>
              </a:ext>
            </a:extLst>
          </p:cNvPr>
          <p:cNvSpPr/>
          <p:nvPr userDrawn="1"/>
        </p:nvSpPr>
        <p:spPr>
          <a:xfrm flipV="1">
            <a:off x="838200" y="3481332"/>
            <a:ext cx="9066451" cy="756625"/>
          </a:xfrm>
          <a:prstGeom prst="round1Rect">
            <a:avLst>
              <a:gd name="adj" fmla="val 50000"/>
            </a:avLst>
          </a:prstGeom>
          <a:solidFill>
            <a:srgbClr val="D3D65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Subtitle 2">
            <a:extLst>
              <a:ext uri="{FF2B5EF4-FFF2-40B4-BE49-F238E27FC236}">
                <a16:creationId xmlns:a16="http://schemas.microsoft.com/office/drawing/2014/main" id="{3020489D-B056-15DD-0522-61FA6F4A2D35}"/>
              </a:ext>
            </a:extLst>
          </p:cNvPr>
          <p:cNvSpPr>
            <a:spLocks noGrp="1"/>
          </p:cNvSpPr>
          <p:nvPr>
            <p:ph type="subTitle" idx="1"/>
          </p:nvPr>
        </p:nvSpPr>
        <p:spPr>
          <a:xfrm>
            <a:off x="890124" y="3481332"/>
            <a:ext cx="8779858" cy="756625"/>
          </a:xfrm>
          <a:prstGeom prst="rect">
            <a:avLst/>
          </a:prstGeom>
        </p:spPr>
        <p:txBody>
          <a:bodyPr anchor="ctr" anchorCtr="0">
            <a:normAutofit/>
          </a:bodyPr>
          <a:lstStyle>
            <a:lvl1pPr marL="0" indent="0" algn="l">
              <a:lnSpc>
                <a:spcPts val="2200"/>
              </a:lnSpc>
              <a:spcBef>
                <a:spcPts val="0"/>
              </a:spcBef>
              <a:buNone/>
              <a:defRPr sz="2100" b="1" i="0">
                <a:solidFill>
                  <a:srgbClr val="005E85"/>
                </a:solidFill>
                <a:latin typeface="Barlow" pitchFamily="2"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pic>
        <p:nvPicPr>
          <p:cNvPr id="3" name="Picture 2">
            <a:extLst>
              <a:ext uri="{FF2B5EF4-FFF2-40B4-BE49-F238E27FC236}">
                <a16:creationId xmlns:a16="http://schemas.microsoft.com/office/drawing/2014/main" id="{2C627B13-6E4E-19CC-47BF-8AC4D81EBAFF}"/>
              </a:ext>
            </a:extLst>
          </p:cNvPr>
          <p:cNvPicPr>
            <a:picLocks noChangeAspect="1"/>
          </p:cNvPicPr>
          <p:nvPr userDrawn="1"/>
        </p:nvPicPr>
        <p:blipFill>
          <a:blip r:embed="rId4"/>
          <a:srcRect/>
          <a:stretch/>
        </p:blipFill>
        <p:spPr>
          <a:xfrm>
            <a:off x="6604486" y="5519134"/>
            <a:ext cx="1022412" cy="1022412"/>
          </a:xfrm>
          <a:prstGeom prst="rect">
            <a:avLst/>
          </a:prstGeom>
        </p:spPr>
      </p:pic>
    </p:spTree>
    <p:extLst>
      <p:ext uri="{BB962C8B-B14F-4D97-AF65-F5344CB8AC3E}">
        <p14:creationId xmlns:p14="http://schemas.microsoft.com/office/powerpoint/2010/main" val="217897144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Computer Data">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64D78AED-D8A4-2EF3-DB12-EBE647E9059B}"/>
              </a:ext>
            </a:extLst>
          </p:cNvPr>
          <p:cNvPicPr>
            <a:picLocks noChangeAspect="1"/>
          </p:cNvPicPr>
          <p:nvPr userDrawn="1"/>
        </p:nvPicPr>
        <p:blipFill>
          <a:blip r:embed="rId2"/>
          <a:srcRect/>
          <a:stretch/>
        </p:blipFill>
        <p:spPr>
          <a:xfrm>
            <a:off x="1" y="3048"/>
            <a:ext cx="12197423" cy="6854952"/>
          </a:xfrm>
          <a:prstGeom prst="rect">
            <a:avLst/>
          </a:prstGeom>
        </p:spPr>
      </p:pic>
      <p:sp>
        <p:nvSpPr>
          <p:cNvPr id="2" name="Title 1"/>
          <p:cNvSpPr>
            <a:spLocks noGrp="1"/>
          </p:cNvSpPr>
          <p:nvPr>
            <p:ph type="ctrTitle"/>
          </p:nvPr>
        </p:nvSpPr>
        <p:spPr>
          <a:xfrm>
            <a:off x="628456" y="2062363"/>
            <a:ext cx="4576590" cy="2387600"/>
          </a:xfrm>
          <a:prstGeom prst="rect">
            <a:avLst/>
          </a:prstGeom>
        </p:spPr>
        <p:txBody>
          <a:bodyPr anchor="b">
            <a:normAutofit/>
          </a:bodyPr>
          <a:lstStyle>
            <a:lvl1pPr algn="l">
              <a:lnSpc>
                <a:spcPts val="4200"/>
              </a:lnSpc>
              <a:defRPr sz="3900" b="0" i="0">
                <a:solidFill>
                  <a:schemeClr val="bg1"/>
                </a:solidFill>
                <a:latin typeface="Barlow Medium" pitchFamily="2" charset="77"/>
              </a:defRPr>
            </a:lvl1pPr>
          </a:lstStyle>
          <a:p>
            <a:r>
              <a:rPr lang="en-US" dirty="0"/>
              <a:t>Click to edit Master title style</a:t>
            </a:r>
          </a:p>
        </p:txBody>
      </p:sp>
      <p:sp>
        <p:nvSpPr>
          <p:cNvPr id="3" name="Subtitle 2"/>
          <p:cNvSpPr>
            <a:spLocks noGrp="1"/>
          </p:cNvSpPr>
          <p:nvPr>
            <p:ph type="subTitle" idx="1"/>
          </p:nvPr>
        </p:nvSpPr>
        <p:spPr>
          <a:xfrm>
            <a:off x="652732" y="4501241"/>
            <a:ext cx="4877630" cy="1090667"/>
          </a:xfrm>
          <a:prstGeom prst="rect">
            <a:avLst/>
          </a:prstGeom>
        </p:spPr>
        <p:txBody>
          <a:bodyPr anchor="t" anchorCtr="0">
            <a:normAutofit/>
          </a:bodyPr>
          <a:lstStyle>
            <a:lvl1pPr marL="0" indent="0" algn="l">
              <a:lnSpc>
                <a:spcPts val="2500"/>
              </a:lnSpc>
              <a:spcBef>
                <a:spcPts val="0"/>
              </a:spcBef>
              <a:buNone/>
              <a:defRPr sz="2100" b="0" i="0">
                <a:solidFill>
                  <a:srgbClr val="00B2E3"/>
                </a:solidFill>
                <a:latin typeface="Barlow Medium" pitchFamily="2"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pic>
        <p:nvPicPr>
          <p:cNvPr id="10" name="Picture 9">
            <a:extLst>
              <a:ext uri="{FF2B5EF4-FFF2-40B4-BE49-F238E27FC236}">
                <a16:creationId xmlns:a16="http://schemas.microsoft.com/office/drawing/2014/main" id="{A7109758-B81C-6EE3-3404-D50AA53F401A}"/>
              </a:ext>
            </a:extLst>
          </p:cNvPr>
          <p:cNvPicPr>
            <a:picLocks noChangeAspect="1"/>
          </p:cNvPicPr>
          <p:nvPr userDrawn="1"/>
        </p:nvPicPr>
        <p:blipFill>
          <a:blip r:embed="rId3"/>
          <a:srcRect/>
          <a:stretch/>
        </p:blipFill>
        <p:spPr>
          <a:xfrm>
            <a:off x="652732" y="184638"/>
            <a:ext cx="4604649" cy="1610956"/>
          </a:xfrm>
          <a:prstGeom prst="rect">
            <a:avLst/>
          </a:prstGeom>
        </p:spPr>
      </p:pic>
      <p:pic>
        <p:nvPicPr>
          <p:cNvPr id="4" name="Picture 3">
            <a:extLst>
              <a:ext uri="{FF2B5EF4-FFF2-40B4-BE49-F238E27FC236}">
                <a16:creationId xmlns:a16="http://schemas.microsoft.com/office/drawing/2014/main" id="{59638378-3AC9-8671-2D28-FB17F71E7B1D}"/>
              </a:ext>
            </a:extLst>
          </p:cNvPr>
          <p:cNvPicPr>
            <a:picLocks noChangeAspect="1"/>
          </p:cNvPicPr>
          <p:nvPr userDrawn="1"/>
        </p:nvPicPr>
        <p:blipFill>
          <a:blip r:embed="rId4"/>
          <a:srcRect/>
          <a:stretch/>
        </p:blipFill>
        <p:spPr>
          <a:xfrm>
            <a:off x="178230" y="582354"/>
            <a:ext cx="815521" cy="815521"/>
          </a:xfrm>
          <a:prstGeom prst="rect">
            <a:avLst/>
          </a:prstGeom>
        </p:spPr>
      </p:pic>
    </p:spTree>
    <p:extLst>
      <p:ext uri="{BB962C8B-B14F-4D97-AF65-F5344CB8AC3E}">
        <p14:creationId xmlns:p14="http://schemas.microsoft.com/office/powerpoint/2010/main" val="339821848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itle" preserve="1">
  <p:cSld name="Group Collaboration">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64D78AED-D8A4-2EF3-DB12-EBE647E9059B}"/>
              </a:ext>
            </a:extLst>
          </p:cNvPr>
          <p:cNvPicPr>
            <a:picLocks noChangeAspect="1"/>
          </p:cNvPicPr>
          <p:nvPr userDrawn="1"/>
        </p:nvPicPr>
        <p:blipFill>
          <a:blip r:embed="rId2"/>
          <a:srcRect/>
          <a:stretch/>
        </p:blipFill>
        <p:spPr>
          <a:xfrm>
            <a:off x="2" y="3048"/>
            <a:ext cx="12197421" cy="6854951"/>
          </a:xfrm>
          <a:prstGeom prst="rect">
            <a:avLst/>
          </a:prstGeom>
        </p:spPr>
      </p:pic>
      <p:sp>
        <p:nvSpPr>
          <p:cNvPr id="2" name="Title 1"/>
          <p:cNvSpPr>
            <a:spLocks noGrp="1"/>
          </p:cNvSpPr>
          <p:nvPr>
            <p:ph type="ctrTitle"/>
          </p:nvPr>
        </p:nvSpPr>
        <p:spPr>
          <a:xfrm>
            <a:off x="628456" y="2062363"/>
            <a:ext cx="4576590" cy="2387600"/>
          </a:xfrm>
          <a:prstGeom prst="rect">
            <a:avLst/>
          </a:prstGeom>
        </p:spPr>
        <p:txBody>
          <a:bodyPr anchor="b">
            <a:normAutofit/>
          </a:bodyPr>
          <a:lstStyle>
            <a:lvl1pPr algn="l">
              <a:lnSpc>
                <a:spcPts val="4200"/>
              </a:lnSpc>
              <a:defRPr sz="3900" b="0" i="0">
                <a:solidFill>
                  <a:schemeClr val="bg1"/>
                </a:solidFill>
                <a:latin typeface="Barlow Medium" pitchFamily="2" charset="77"/>
              </a:defRPr>
            </a:lvl1pPr>
          </a:lstStyle>
          <a:p>
            <a:r>
              <a:rPr lang="en-US" dirty="0"/>
              <a:t>Click to edit Master title style</a:t>
            </a:r>
          </a:p>
        </p:txBody>
      </p:sp>
      <p:sp>
        <p:nvSpPr>
          <p:cNvPr id="3" name="Subtitle 2"/>
          <p:cNvSpPr>
            <a:spLocks noGrp="1"/>
          </p:cNvSpPr>
          <p:nvPr>
            <p:ph type="subTitle" idx="1"/>
          </p:nvPr>
        </p:nvSpPr>
        <p:spPr>
          <a:xfrm>
            <a:off x="652732" y="4501241"/>
            <a:ext cx="4877630" cy="1090667"/>
          </a:xfrm>
          <a:prstGeom prst="rect">
            <a:avLst/>
          </a:prstGeom>
        </p:spPr>
        <p:txBody>
          <a:bodyPr anchor="t" anchorCtr="0">
            <a:normAutofit/>
          </a:bodyPr>
          <a:lstStyle>
            <a:lvl1pPr marL="0" indent="0" algn="l">
              <a:lnSpc>
                <a:spcPts val="2500"/>
              </a:lnSpc>
              <a:spcBef>
                <a:spcPts val="0"/>
              </a:spcBef>
              <a:buNone/>
              <a:defRPr sz="2100" b="0" i="0">
                <a:solidFill>
                  <a:schemeClr val="bg1"/>
                </a:solidFill>
                <a:latin typeface="Barlow Medium" pitchFamily="2"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pic>
        <p:nvPicPr>
          <p:cNvPr id="4" name="Picture 3">
            <a:extLst>
              <a:ext uri="{FF2B5EF4-FFF2-40B4-BE49-F238E27FC236}">
                <a16:creationId xmlns:a16="http://schemas.microsoft.com/office/drawing/2014/main" id="{E831138E-5D9E-6D10-0B32-E037BBE138CC}"/>
              </a:ext>
            </a:extLst>
          </p:cNvPr>
          <p:cNvPicPr>
            <a:picLocks noChangeAspect="1"/>
          </p:cNvPicPr>
          <p:nvPr userDrawn="1"/>
        </p:nvPicPr>
        <p:blipFill>
          <a:blip r:embed="rId3"/>
          <a:srcRect/>
          <a:stretch/>
        </p:blipFill>
        <p:spPr>
          <a:xfrm>
            <a:off x="652732" y="184638"/>
            <a:ext cx="4604649" cy="1610956"/>
          </a:xfrm>
          <a:prstGeom prst="rect">
            <a:avLst/>
          </a:prstGeom>
        </p:spPr>
      </p:pic>
      <p:pic>
        <p:nvPicPr>
          <p:cNvPr id="6" name="Picture 5">
            <a:extLst>
              <a:ext uri="{FF2B5EF4-FFF2-40B4-BE49-F238E27FC236}">
                <a16:creationId xmlns:a16="http://schemas.microsoft.com/office/drawing/2014/main" id="{F4A13781-631D-76EB-5F6C-E1562899E2A1}"/>
              </a:ext>
            </a:extLst>
          </p:cNvPr>
          <p:cNvPicPr>
            <a:picLocks noChangeAspect="1"/>
          </p:cNvPicPr>
          <p:nvPr userDrawn="1"/>
        </p:nvPicPr>
        <p:blipFill>
          <a:blip r:embed="rId4"/>
          <a:srcRect/>
          <a:stretch/>
        </p:blipFill>
        <p:spPr>
          <a:xfrm>
            <a:off x="178230" y="582354"/>
            <a:ext cx="815521" cy="815521"/>
          </a:xfrm>
          <a:prstGeom prst="rect">
            <a:avLst/>
          </a:prstGeom>
        </p:spPr>
      </p:pic>
    </p:spTree>
    <p:extLst>
      <p:ext uri="{BB962C8B-B14F-4D97-AF65-F5344CB8AC3E}">
        <p14:creationId xmlns:p14="http://schemas.microsoft.com/office/powerpoint/2010/main" val="53198868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itle" preserve="1">
  <p:cSld name="1_Group Collaboration">
    <p:spTree>
      <p:nvGrpSpPr>
        <p:cNvPr id="1" name=""/>
        <p:cNvGrpSpPr/>
        <p:nvPr/>
      </p:nvGrpSpPr>
      <p:grpSpPr>
        <a:xfrm>
          <a:off x="0" y="0"/>
          <a:ext cx="0" cy="0"/>
          <a:chOff x="0" y="0"/>
          <a:chExt cx="0" cy="0"/>
        </a:xfrm>
      </p:grpSpPr>
      <p:pic>
        <p:nvPicPr>
          <p:cNvPr id="5" name="Google Shape;132;p26">
            <a:extLst>
              <a:ext uri="{FF2B5EF4-FFF2-40B4-BE49-F238E27FC236}">
                <a16:creationId xmlns:a16="http://schemas.microsoft.com/office/drawing/2014/main" id="{5DB89611-194C-9F3D-6ED1-CAD1281D9033}"/>
              </a:ext>
            </a:extLst>
          </p:cNvPr>
          <p:cNvPicPr preferRelativeResize="0"/>
          <p:nvPr userDrawn="1"/>
        </p:nvPicPr>
        <p:blipFill rotWithShape="1">
          <a:blip r:embed="rId2">
            <a:alphaModFix/>
          </a:blip>
          <a:srcRect/>
          <a:stretch/>
        </p:blipFill>
        <p:spPr>
          <a:xfrm>
            <a:off x="5422" y="3048"/>
            <a:ext cx="12186581" cy="6854952"/>
          </a:xfrm>
          <a:prstGeom prst="rect">
            <a:avLst/>
          </a:prstGeom>
          <a:noFill/>
          <a:ln>
            <a:noFill/>
          </a:ln>
        </p:spPr>
      </p:pic>
      <p:sp>
        <p:nvSpPr>
          <p:cNvPr id="2" name="Title 1"/>
          <p:cNvSpPr>
            <a:spLocks noGrp="1"/>
          </p:cNvSpPr>
          <p:nvPr>
            <p:ph type="ctrTitle"/>
          </p:nvPr>
        </p:nvSpPr>
        <p:spPr>
          <a:xfrm>
            <a:off x="628456" y="2062363"/>
            <a:ext cx="4576590" cy="2387600"/>
          </a:xfrm>
          <a:prstGeom prst="rect">
            <a:avLst/>
          </a:prstGeom>
        </p:spPr>
        <p:txBody>
          <a:bodyPr anchor="b">
            <a:normAutofit/>
          </a:bodyPr>
          <a:lstStyle>
            <a:lvl1pPr algn="l">
              <a:lnSpc>
                <a:spcPts val="4200"/>
              </a:lnSpc>
              <a:defRPr sz="3900" b="0" i="0">
                <a:solidFill>
                  <a:schemeClr val="bg1"/>
                </a:solidFill>
                <a:latin typeface="Barlow Medium" pitchFamily="2" charset="77"/>
              </a:defRPr>
            </a:lvl1pPr>
          </a:lstStyle>
          <a:p>
            <a:r>
              <a:rPr lang="en-US" dirty="0"/>
              <a:t>Click to edit Master title style</a:t>
            </a:r>
          </a:p>
        </p:txBody>
      </p:sp>
      <p:sp>
        <p:nvSpPr>
          <p:cNvPr id="3" name="Subtitle 2"/>
          <p:cNvSpPr>
            <a:spLocks noGrp="1"/>
          </p:cNvSpPr>
          <p:nvPr>
            <p:ph type="subTitle" idx="1"/>
          </p:nvPr>
        </p:nvSpPr>
        <p:spPr>
          <a:xfrm>
            <a:off x="652732" y="4501241"/>
            <a:ext cx="4877630" cy="1090667"/>
          </a:xfrm>
          <a:prstGeom prst="rect">
            <a:avLst/>
          </a:prstGeom>
        </p:spPr>
        <p:txBody>
          <a:bodyPr anchor="t" anchorCtr="0">
            <a:normAutofit/>
          </a:bodyPr>
          <a:lstStyle>
            <a:lvl1pPr marL="0" indent="0" algn="l">
              <a:lnSpc>
                <a:spcPts val="2500"/>
              </a:lnSpc>
              <a:spcBef>
                <a:spcPts val="0"/>
              </a:spcBef>
              <a:buNone/>
              <a:defRPr sz="2100" b="0" i="0">
                <a:solidFill>
                  <a:schemeClr val="bg1"/>
                </a:solidFill>
                <a:latin typeface="Barlow Medium" pitchFamily="2"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pic>
        <p:nvPicPr>
          <p:cNvPr id="4" name="Picture 3">
            <a:extLst>
              <a:ext uri="{FF2B5EF4-FFF2-40B4-BE49-F238E27FC236}">
                <a16:creationId xmlns:a16="http://schemas.microsoft.com/office/drawing/2014/main" id="{E831138E-5D9E-6D10-0B32-E037BBE138CC}"/>
              </a:ext>
            </a:extLst>
          </p:cNvPr>
          <p:cNvPicPr>
            <a:picLocks noChangeAspect="1"/>
          </p:cNvPicPr>
          <p:nvPr userDrawn="1"/>
        </p:nvPicPr>
        <p:blipFill>
          <a:blip r:embed="rId3"/>
          <a:srcRect/>
          <a:stretch/>
        </p:blipFill>
        <p:spPr>
          <a:xfrm>
            <a:off x="652732" y="184638"/>
            <a:ext cx="4604649" cy="1610956"/>
          </a:xfrm>
          <a:prstGeom prst="rect">
            <a:avLst/>
          </a:prstGeom>
        </p:spPr>
      </p:pic>
      <p:pic>
        <p:nvPicPr>
          <p:cNvPr id="6" name="Picture 5">
            <a:extLst>
              <a:ext uri="{FF2B5EF4-FFF2-40B4-BE49-F238E27FC236}">
                <a16:creationId xmlns:a16="http://schemas.microsoft.com/office/drawing/2014/main" id="{F4A13781-631D-76EB-5F6C-E1562899E2A1}"/>
              </a:ext>
            </a:extLst>
          </p:cNvPr>
          <p:cNvPicPr>
            <a:picLocks noChangeAspect="1"/>
          </p:cNvPicPr>
          <p:nvPr userDrawn="1"/>
        </p:nvPicPr>
        <p:blipFill>
          <a:blip r:embed="rId4"/>
          <a:srcRect/>
          <a:stretch/>
        </p:blipFill>
        <p:spPr>
          <a:xfrm>
            <a:off x="178230" y="582354"/>
            <a:ext cx="815521" cy="815521"/>
          </a:xfrm>
          <a:prstGeom prst="rect">
            <a:avLst/>
          </a:prstGeom>
        </p:spPr>
      </p:pic>
    </p:spTree>
    <p:extLst>
      <p:ext uri="{BB962C8B-B14F-4D97-AF65-F5344CB8AC3E}">
        <p14:creationId xmlns:p14="http://schemas.microsoft.com/office/powerpoint/2010/main" val="127187464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itle" preserve="1">
  <p:cSld name="2_Group Collaboration">
    <p:spTree>
      <p:nvGrpSpPr>
        <p:cNvPr id="1" name=""/>
        <p:cNvGrpSpPr/>
        <p:nvPr/>
      </p:nvGrpSpPr>
      <p:grpSpPr>
        <a:xfrm>
          <a:off x="0" y="0"/>
          <a:ext cx="0" cy="0"/>
          <a:chOff x="0" y="0"/>
          <a:chExt cx="0" cy="0"/>
        </a:xfrm>
      </p:grpSpPr>
      <p:pic>
        <p:nvPicPr>
          <p:cNvPr id="5" name="Google Shape;141;p27">
            <a:extLst>
              <a:ext uri="{FF2B5EF4-FFF2-40B4-BE49-F238E27FC236}">
                <a16:creationId xmlns:a16="http://schemas.microsoft.com/office/drawing/2014/main" id="{6DDD058B-C549-43A3-78CF-15E10EF4F004}"/>
              </a:ext>
            </a:extLst>
          </p:cNvPr>
          <p:cNvPicPr preferRelativeResize="0"/>
          <p:nvPr userDrawn="1"/>
        </p:nvPicPr>
        <p:blipFill rotWithShape="1">
          <a:blip r:embed="rId2">
            <a:alphaModFix/>
          </a:blip>
          <a:srcRect/>
          <a:stretch/>
        </p:blipFill>
        <p:spPr>
          <a:xfrm>
            <a:off x="5422" y="3048"/>
            <a:ext cx="12186581" cy="6854951"/>
          </a:xfrm>
          <a:prstGeom prst="rect">
            <a:avLst/>
          </a:prstGeom>
          <a:noFill/>
          <a:ln>
            <a:noFill/>
          </a:ln>
        </p:spPr>
      </p:pic>
      <p:sp>
        <p:nvSpPr>
          <p:cNvPr id="2" name="Title 1"/>
          <p:cNvSpPr>
            <a:spLocks noGrp="1"/>
          </p:cNvSpPr>
          <p:nvPr>
            <p:ph type="ctrTitle"/>
          </p:nvPr>
        </p:nvSpPr>
        <p:spPr>
          <a:xfrm>
            <a:off x="628456" y="2062363"/>
            <a:ext cx="4576590" cy="2387600"/>
          </a:xfrm>
          <a:prstGeom prst="rect">
            <a:avLst/>
          </a:prstGeom>
        </p:spPr>
        <p:txBody>
          <a:bodyPr anchor="b">
            <a:normAutofit/>
          </a:bodyPr>
          <a:lstStyle>
            <a:lvl1pPr algn="l">
              <a:lnSpc>
                <a:spcPts val="4200"/>
              </a:lnSpc>
              <a:defRPr sz="3900" b="0" i="0">
                <a:solidFill>
                  <a:schemeClr val="bg1"/>
                </a:solidFill>
                <a:latin typeface="Barlow Medium" pitchFamily="2" charset="77"/>
              </a:defRPr>
            </a:lvl1pPr>
          </a:lstStyle>
          <a:p>
            <a:r>
              <a:rPr lang="en-US" dirty="0"/>
              <a:t>Click to edit Master title style</a:t>
            </a:r>
          </a:p>
        </p:txBody>
      </p:sp>
      <p:sp>
        <p:nvSpPr>
          <p:cNvPr id="3" name="Subtitle 2"/>
          <p:cNvSpPr>
            <a:spLocks noGrp="1"/>
          </p:cNvSpPr>
          <p:nvPr>
            <p:ph type="subTitle" idx="1"/>
          </p:nvPr>
        </p:nvSpPr>
        <p:spPr>
          <a:xfrm>
            <a:off x="652732" y="4501241"/>
            <a:ext cx="4877630" cy="1090667"/>
          </a:xfrm>
          <a:prstGeom prst="rect">
            <a:avLst/>
          </a:prstGeom>
        </p:spPr>
        <p:txBody>
          <a:bodyPr anchor="t" anchorCtr="0">
            <a:normAutofit/>
          </a:bodyPr>
          <a:lstStyle>
            <a:lvl1pPr marL="0" indent="0" algn="l">
              <a:lnSpc>
                <a:spcPts val="2500"/>
              </a:lnSpc>
              <a:spcBef>
                <a:spcPts val="0"/>
              </a:spcBef>
              <a:buNone/>
              <a:defRPr sz="2100" b="0" i="0">
                <a:solidFill>
                  <a:schemeClr val="bg1"/>
                </a:solidFill>
                <a:latin typeface="Barlow Medium" pitchFamily="2"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pic>
        <p:nvPicPr>
          <p:cNvPr id="4" name="Picture 3">
            <a:extLst>
              <a:ext uri="{FF2B5EF4-FFF2-40B4-BE49-F238E27FC236}">
                <a16:creationId xmlns:a16="http://schemas.microsoft.com/office/drawing/2014/main" id="{E831138E-5D9E-6D10-0B32-E037BBE138CC}"/>
              </a:ext>
            </a:extLst>
          </p:cNvPr>
          <p:cNvPicPr>
            <a:picLocks noChangeAspect="1"/>
          </p:cNvPicPr>
          <p:nvPr userDrawn="1"/>
        </p:nvPicPr>
        <p:blipFill>
          <a:blip r:embed="rId3"/>
          <a:srcRect/>
          <a:stretch/>
        </p:blipFill>
        <p:spPr>
          <a:xfrm>
            <a:off x="652732" y="184638"/>
            <a:ext cx="4604649" cy="1610956"/>
          </a:xfrm>
          <a:prstGeom prst="rect">
            <a:avLst/>
          </a:prstGeom>
        </p:spPr>
      </p:pic>
      <p:pic>
        <p:nvPicPr>
          <p:cNvPr id="6" name="Picture 5">
            <a:extLst>
              <a:ext uri="{FF2B5EF4-FFF2-40B4-BE49-F238E27FC236}">
                <a16:creationId xmlns:a16="http://schemas.microsoft.com/office/drawing/2014/main" id="{F4A13781-631D-76EB-5F6C-E1562899E2A1}"/>
              </a:ext>
            </a:extLst>
          </p:cNvPr>
          <p:cNvPicPr>
            <a:picLocks noChangeAspect="1"/>
          </p:cNvPicPr>
          <p:nvPr userDrawn="1"/>
        </p:nvPicPr>
        <p:blipFill>
          <a:blip r:embed="rId4"/>
          <a:srcRect/>
          <a:stretch/>
        </p:blipFill>
        <p:spPr>
          <a:xfrm>
            <a:off x="178230" y="582354"/>
            <a:ext cx="815521" cy="815521"/>
          </a:xfrm>
          <a:prstGeom prst="rect">
            <a:avLst/>
          </a:prstGeom>
        </p:spPr>
      </p:pic>
    </p:spTree>
    <p:extLst>
      <p:ext uri="{BB962C8B-B14F-4D97-AF65-F5344CB8AC3E}">
        <p14:creationId xmlns:p14="http://schemas.microsoft.com/office/powerpoint/2010/main" val="251081362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PHII Blue" type="obj">
  <p:cSld name="PHII Blue">
    <p:spTree>
      <p:nvGrpSpPr>
        <p:cNvPr id="1" name="Shape 53"/>
        <p:cNvGrpSpPr/>
        <p:nvPr/>
      </p:nvGrpSpPr>
      <p:grpSpPr>
        <a:xfrm>
          <a:off x="0" y="0"/>
          <a:ext cx="0" cy="0"/>
          <a:chOff x="0" y="0"/>
          <a:chExt cx="0" cy="0"/>
        </a:xfrm>
      </p:grpSpPr>
      <p:pic>
        <p:nvPicPr>
          <p:cNvPr id="54" name="Google Shape;54;p14"/>
          <p:cNvPicPr preferRelativeResize="0"/>
          <p:nvPr/>
        </p:nvPicPr>
        <p:blipFill rotWithShape="1">
          <a:blip r:embed="rId2">
            <a:alphaModFix/>
          </a:blip>
          <a:srcRect/>
          <a:stretch/>
        </p:blipFill>
        <p:spPr>
          <a:xfrm>
            <a:off x="1" y="3050"/>
            <a:ext cx="12197420" cy="6854951"/>
          </a:xfrm>
          <a:prstGeom prst="rect">
            <a:avLst/>
          </a:prstGeom>
          <a:noFill/>
          <a:ln>
            <a:noFill/>
          </a:ln>
        </p:spPr>
      </p:pic>
      <p:sp>
        <p:nvSpPr>
          <p:cNvPr id="55" name="Google Shape;55;p14"/>
          <p:cNvSpPr txBox="1">
            <a:spLocks noGrp="1"/>
          </p:cNvSpPr>
          <p:nvPr>
            <p:ph type="title"/>
          </p:nvPr>
        </p:nvSpPr>
        <p:spPr>
          <a:xfrm>
            <a:off x="608249" y="202225"/>
            <a:ext cx="9422000" cy="992000"/>
          </a:xfrm>
          <a:prstGeom prst="rect">
            <a:avLst/>
          </a:prstGeom>
          <a:noFill/>
          <a:ln>
            <a:noFill/>
          </a:ln>
        </p:spPr>
        <p:txBody>
          <a:bodyPr spcFirstLastPara="1" wrap="square" lIns="91425" tIns="45700" rIns="91425" bIns="45700" anchor="b" anchorCtr="0">
            <a:normAutofit/>
          </a:bodyPr>
          <a:lstStyle>
            <a:lvl1pPr lvl="0" algn="l">
              <a:lnSpc>
                <a:spcPct val="166666"/>
              </a:lnSpc>
              <a:spcBef>
                <a:spcPts val="0"/>
              </a:spcBef>
              <a:spcAft>
                <a:spcPts val="0"/>
              </a:spcAft>
              <a:buClr>
                <a:srgbClr val="0075C9"/>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p14"/>
          <p:cNvSpPr txBox="1">
            <a:spLocks noGrp="1"/>
          </p:cNvSpPr>
          <p:nvPr>
            <p:ph type="body" idx="1"/>
          </p:nvPr>
        </p:nvSpPr>
        <p:spPr>
          <a:xfrm>
            <a:off x="608249" y="1388963"/>
            <a:ext cx="9666800" cy="4788400"/>
          </a:xfrm>
          <a:prstGeom prst="rect">
            <a:avLst/>
          </a:prstGeom>
          <a:noFill/>
          <a:ln>
            <a:noFill/>
          </a:ln>
        </p:spPr>
        <p:txBody>
          <a:bodyPr spcFirstLastPara="1" wrap="square" lIns="91425" tIns="45700" rIns="91425" bIns="45700" anchor="t" anchorCtr="0">
            <a:normAutofit/>
          </a:bodyPr>
          <a:lstStyle>
            <a:lvl1pPr marL="609585" lvl="0" indent="-304792" algn="l">
              <a:lnSpc>
                <a:spcPct val="114285"/>
              </a:lnSpc>
              <a:spcBef>
                <a:spcPts val="667"/>
              </a:spcBef>
              <a:spcAft>
                <a:spcPts val="0"/>
              </a:spcAft>
              <a:buClr>
                <a:schemeClr val="dk1"/>
              </a:buClr>
              <a:buSzPts val="2100"/>
              <a:buNone/>
              <a:defRPr/>
            </a:lvl1pPr>
            <a:lvl2pPr marL="1219170" lvl="1" indent="-457189" algn="l">
              <a:lnSpc>
                <a:spcPct val="133333"/>
              </a:lnSpc>
              <a:spcBef>
                <a:spcPts val="667"/>
              </a:spcBef>
              <a:spcAft>
                <a:spcPts val="0"/>
              </a:spcAft>
              <a:buClr>
                <a:schemeClr val="dk1"/>
              </a:buClr>
              <a:buSzPts val="1800"/>
              <a:buChar char="•"/>
              <a:defRPr/>
            </a:lvl2pPr>
            <a:lvl3pPr marL="1828754" lvl="2" indent="-457189" algn="l">
              <a:lnSpc>
                <a:spcPct val="116666"/>
              </a:lnSpc>
              <a:spcBef>
                <a:spcPts val="667"/>
              </a:spcBef>
              <a:spcAft>
                <a:spcPts val="0"/>
              </a:spcAft>
              <a:buClr>
                <a:schemeClr val="dk1"/>
              </a:buClr>
              <a:buSzPts val="1800"/>
              <a:buChar char="•"/>
              <a:defRPr/>
            </a:lvl3pPr>
            <a:lvl4pPr marL="2438339" lvl="3" indent="-457189" algn="l">
              <a:lnSpc>
                <a:spcPct val="87500"/>
              </a:lnSpc>
              <a:spcBef>
                <a:spcPts val="667"/>
              </a:spcBef>
              <a:spcAft>
                <a:spcPts val="0"/>
              </a:spcAft>
              <a:buClr>
                <a:schemeClr val="dk1"/>
              </a:buClr>
              <a:buSzPts val="1800"/>
              <a:buChar char="•"/>
              <a:defRPr/>
            </a:lvl4pPr>
            <a:lvl5pPr marL="3047924" lvl="4" indent="-457189" algn="l">
              <a:lnSpc>
                <a:spcPct val="87500"/>
              </a:lnSpc>
              <a:spcBef>
                <a:spcPts val="667"/>
              </a:spcBef>
              <a:spcAft>
                <a:spcPts val="0"/>
              </a:spcAft>
              <a:buClr>
                <a:schemeClr val="dk1"/>
              </a:buClr>
              <a:buSzPts val="1800"/>
              <a:buChar char="•"/>
              <a:defRPr/>
            </a:lvl5pPr>
            <a:lvl6pPr marL="3657509" lvl="5" indent="-457189" algn="l">
              <a:lnSpc>
                <a:spcPct val="90000"/>
              </a:lnSpc>
              <a:spcBef>
                <a:spcPts val="667"/>
              </a:spcBef>
              <a:spcAft>
                <a:spcPts val="0"/>
              </a:spcAft>
              <a:buClr>
                <a:schemeClr val="dk1"/>
              </a:buClr>
              <a:buSzPts val="1800"/>
              <a:buChar char="•"/>
              <a:defRPr/>
            </a:lvl6pPr>
            <a:lvl7pPr marL="4267093" lvl="6" indent="-457189" algn="l">
              <a:lnSpc>
                <a:spcPct val="90000"/>
              </a:lnSpc>
              <a:spcBef>
                <a:spcPts val="667"/>
              </a:spcBef>
              <a:spcAft>
                <a:spcPts val="0"/>
              </a:spcAft>
              <a:buClr>
                <a:schemeClr val="dk1"/>
              </a:buClr>
              <a:buSzPts val="1800"/>
              <a:buChar char="•"/>
              <a:defRPr/>
            </a:lvl7pPr>
            <a:lvl8pPr marL="4876678" lvl="7" indent="-457189" algn="l">
              <a:lnSpc>
                <a:spcPct val="90000"/>
              </a:lnSpc>
              <a:spcBef>
                <a:spcPts val="667"/>
              </a:spcBef>
              <a:spcAft>
                <a:spcPts val="0"/>
              </a:spcAft>
              <a:buClr>
                <a:schemeClr val="dk1"/>
              </a:buClr>
              <a:buSzPts val="1800"/>
              <a:buChar char="•"/>
              <a:defRPr/>
            </a:lvl8pPr>
            <a:lvl9pPr marL="5486263" lvl="8" indent="-457189" algn="l">
              <a:lnSpc>
                <a:spcPct val="90000"/>
              </a:lnSpc>
              <a:spcBef>
                <a:spcPts val="667"/>
              </a:spcBef>
              <a:spcAft>
                <a:spcPts val="0"/>
              </a:spcAft>
              <a:buClr>
                <a:schemeClr val="dk1"/>
              </a:buClr>
              <a:buSzPts val="1800"/>
              <a:buChar char="•"/>
              <a:defRPr/>
            </a:lvl9pPr>
          </a:lstStyle>
          <a:p>
            <a:endParaRPr/>
          </a:p>
        </p:txBody>
      </p:sp>
      <p:pic>
        <p:nvPicPr>
          <p:cNvPr id="57" name="Google Shape;57;p14"/>
          <p:cNvPicPr preferRelativeResize="0"/>
          <p:nvPr/>
        </p:nvPicPr>
        <p:blipFill rotWithShape="1">
          <a:blip r:embed="rId3">
            <a:alphaModFix/>
          </a:blip>
          <a:srcRect/>
          <a:stretch/>
        </p:blipFill>
        <p:spPr>
          <a:xfrm>
            <a:off x="11143872" y="202224"/>
            <a:ext cx="789331" cy="776389"/>
          </a:xfrm>
          <a:prstGeom prst="rect">
            <a:avLst/>
          </a:prstGeom>
          <a:noFill/>
          <a:ln>
            <a:noFill/>
          </a:ln>
        </p:spPr>
      </p:pic>
    </p:spTree>
    <p:extLst>
      <p:ext uri="{BB962C8B-B14F-4D97-AF65-F5344CB8AC3E}">
        <p14:creationId xmlns:p14="http://schemas.microsoft.com/office/powerpoint/2010/main" val="166134811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58"/>
        <p:cNvGrpSpPr/>
        <p:nvPr/>
      </p:nvGrpSpPr>
      <p:grpSpPr>
        <a:xfrm>
          <a:off x="0" y="0"/>
          <a:ext cx="0" cy="0"/>
          <a:chOff x="0" y="0"/>
          <a:chExt cx="0" cy="0"/>
        </a:xfrm>
      </p:grpSpPr>
      <p:sp>
        <p:nvSpPr>
          <p:cNvPr id="59" name="Google Shape;59;p15"/>
          <p:cNvSpPr txBox="1">
            <a:spLocks noGrp="1"/>
          </p:cNvSpPr>
          <p:nvPr>
            <p:ph type="ctrTitle"/>
          </p:nvPr>
        </p:nvSpPr>
        <p:spPr>
          <a:xfrm>
            <a:off x="791029" y="1157719"/>
            <a:ext cx="6241200" cy="1464400"/>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rgbClr val="2E5F7D"/>
              </a:buClr>
              <a:buSzPts val="3600"/>
              <a:buFont typeface="Calibri"/>
              <a:buNone/>
              <a:defRPr sz="4800" b="0">
                <a:solidFill>
                  <a:srgbClr val="2E5F7D"/>
                </a:solidFill>
                <a:latin typeface="Calibri"/>
                <a:ea typeface="Calibri"/>
                <a:cs typeface="Calibri"/>
                <a:sym typeface="Calibri"/>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60" name="Google Shape;60;p15"/>
          <p:cNvSpPr txBox="1">
            <a:spLocks noGrp="1"/>
          </p:cNvSpPr>
          <p:nvPr>
            <p:ph type="subTitle" idx="1"/>
          </p:nvPr>
        </p:nvSpPr>
        <p:spPr>
          <a:xfrm>
            <a:off x="791029" y="2753893"/>
            <a:ext cx="6241200" cy="788000"/>
          </a:xfrm>
          <a:prstGeom prst="rect">
            <a:avLst/>
          </a:prstGeom>
          <a:noFill/>
          <a:ln>
            <a:noFill/>
          </a:ln>
        </p:spPr>
        <p:txBody>
          <a:bodyPr spcFirstLastPara="1" wrap="square" lIns="68575" tIns="34275" rIns="68575" bIns="34275" anchor="t" anchorCtr="0">
            <a:normAutofit/>
          </a:bodyPr>
          <a:lstStyle>
            <a:lvl1pPr lvl="0" algn="l">
              <a:lnSpc>
                <a:spcPct val="90000"/>
              </a:lnSpc>
              <a:spcBef>
                <a:spcPts val="1067"/>
              </a:spcBef>
              <a:spcAft>
                <a:spcPts val="0"/>
              </a:spcAft>
              <a:buClr>
                <a:srgbClr val="3975B0"/>
              </a:buClr>
              <a:buSzPts val="1800"/>
              <a:buNone/>
              <a:defRPr sz="2400" b="1">
                <a:solidFill>
                  <a:srgbClr val="3975B0"/>
                </a:solidFill>
              </a:defRPr>
            </a:lvl1pPr>
            <a:lvl2pPr lvl="1" algn="ctr">
              <a:lnSpc>
                <a:spcPct val="90000"/>
              </a:lnSpc>
              <a:spcBef>
                <a:spcPts val="533"/>
              </a:spcBef>
              <a:spcAft>
                <a:spcPts val="0"/>
              </a:spcAft>
              <a:buClr>
                <a:schemeClr val="dk1"/>
              </a:buClr>
              <a:buSzPts val="1500"/>
              <a:buNone/>
              <a:defRPr sz="2000"/>
            </a:lvl2pPr>
            <a:lvl3pPr lvl="2" algn="ctr">
              <a:lnSpc>
                <a:spcPct val="90000"/>
              </a:lnSpc>
              <a:spcBef>
                <a:spcPts val="533"/>
              </a:spcBef>
              <a:spcAft>
                <a:spcPts val="0"/>
              </a:spcAft>
              <a:buClr>
                <a:schemeClr val="dk1"/>
              </a:buClr>
              <a:buSzPts val="1400"/>
              <a:buNone/>
              <a:defRPr sz="1867"/>
            </a:lvl3pPr>
            <a:lvl4pPr lvl="3" algn="ctr">
              <a:lnSpc>
                <a:spcPct val="90000"/>
              </a:lnSpc>
              <a:spcBef>
                <a:spcPts val="533"/>
              </a:spcBef>
              <a:spcAft>
                <a:spcPts val="0"/>
              </a:spcAft>
              <a:buClr>
                <a:schemeClr val="dk1"/>
              </a:buClr>
              <a:buSzPts val="1200"/>
              <a:buNone/>
              <a:defRPr sz="1600"/>
            </a:lvl4pPr>
            <a:lvl5pPr lvl="4" algn="ctr">
              <a:lnSpc>
                <a:spcPct val="90000"/>
              </a:lnSpc>
              <a:spcBef>
                <a:spcPts val="533"/>
              </a:spcBef>
              <a:spcAft>
                <a:spcPts val="0"/>
              </a:spcAft>
              <a:buClr>
                <a:schemeClr val="dk1"/>
              </a:buClr>
              <a:buSzPts val="1200"/>
              <a:buNone/>
              <a:defRPr sz="1600"/>
            </a:lvl5pPr>
            <a:lvl6pPr lvl="5" algn="ctr">
              <a:lnSpc>
                <a:spcPct val="90000"/>
              </a:lnSpc>
              <a:spcBef>
                <a:spcPts val="533"/>
              </a:spcBef>
              <a:spcAft>
                <a:spcPts val="0"/>
              </a:spcAft>
              <a:buClr>
                <a:schemeClr val="dk1"/>
              </a:buClr>
              <a:buSzPts val="1200"/>
              <a:buNone/>
              <a:defRPr sz="1600"/>
            </a:lvl6pPr>
            <a:lvl7pPr lvl="6" algn="ctr">
              <a:lnSpc>
                <a:spcPct val="90000"/>
              </a:lnSpc>
              <a:spcBef>
                <a:spcPts val="533"/>
              </a:spcBef>
              <a:spcAft>
                <a:spcPts val="0"/>
              </a:spcAft>
              <a:buClr>
                <a:schemeClr val="dk1"/>
              </a:buClr>
              <a:buSzPts val="1200"/>
              <a:buNone/>
              <a:defRPr sz="1600"/>
            </a:lvl7pPr>
            <a:lvl8pPr lvl="7" algn="ctr">
              <a:lnSpc>
                <a:spcPct val="90000"/>
              </a:lnSpc>
              <a:spcBef>
                <a:spcPts val="533"/>
              </a:spcBef>
              <a:spcAft>
                <a:spcPts val="0"/>
              </a:spcAft>
              <a:buClr>
                <a:schemeClr val="dk1"/>
              </a:buClr>
              <a:buSzPts val="1200"/>
              <a:buNone/>
              <a:defRPr sz="1600"/>
            </a:lvl8pPr>
            <a:lvl9pPr lvl="8" algn="ctr">
              <a:lnSpc>
                <a:spcPct val="90000"/>
              </a:lnSpc>
              <a:spcBef>
                <a:spcPts val="533"/>
              </a:spcBef>
              <a:spcAft>
                <a:spcPts val="0"/>
              </a:spcAft>
              <a:buClr>
                <a:schemeClr val="dk1"/>
              </a:buClr>
              <a:buSzPts val="1200"/>
              <a:buNone/>
              <a:defRPr sz="1600"/>
            </a:lvl9pPr>
          </a:lstStyle>
          <a:p>
            <a:endParaRPr/>
          </a:p>
        </p:txBody>
      </p:sp>
    </p:spTree>
    <p:extLst>
      <p:ext uri="{BB962C8B-B14F-4D97-AF65-F5344CB8AC3E}">
        <p14:creationId xmlns:p14="http://schemas.microsoft.com/office/powerpoint/2010/main" val="4993315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Staff Portrait">
    <p:spTree>
      <p:nvGrpSpPr>
        <p:cNvPr id="1" name=""/>
        <p:cNvGrpSpPr/>
        <p:nvPr/>
      </p:nvGrpSpPr>
      <p:grpSpPr>
        <a:xfrm>
          <a:off x="0" y="0"/>
          <a:ext cx="0" cy="0"/>
          <a:chOff x="0" y="0"/>
          <a:chExt cx="0" cy="0"/>
        </a:xfrm>
      </p:grpSpPr>
      <p:pic>
        <p:nvPicPr>
          <p:cNvPr id="9" name="Google Shape;150;p42">
            <a:extLst>
              <a:ext uri="{FF2B5EF4-FFF2-40B4-BE49-F238E27FC236}">
                <a16:creationId xmlns:a16="http://schemas.microsoft.com/office/drawing/2014/main" id="{39D5217D-771C-BF4A-F72F-76AC31476C88}"/>
              </a:ext>
            </a:extLst>
          </p:cNvPr>
          <p:cNvPicPr preferRelativeResize="0"/>
          <p:nvPr userDrawn="1"/>
        </p:nvPicPr>
        <p:blipFill rotWithShape="1">
          <a:blip r:embed="rId2">
            <a:alphaModFix/>
          </a:blip>
          <a:srcRect/>
          <a:stretch/>
        </p:blipFill>
        <p:spPr>
          <a:xfrm>
            <a:off x="5424" y="3048"/>
            <a:ext cx="12186577" cy="6854949"/>
          </a:xfrm>
          <a:prstGeom prst="rect">
            <a:avLst/>
          </a:prstGeom>
          <a:noFill/>
          <a:ln>
            <a:noFill/>
          </a:ln>
        </p:spPr>
      </p:pic>
      <p:sp>
        <p:nvSpPr>
          <p:cNvPr id="2" name="Title 1">
            <a:extLst>
              <a:ext uri="{FF2B5EF4-FFF2-40B4-BE49-F238E27FC236}">
                <a16:creationId xmlns:a16="http://schemas.microsoft.com/office/drawing/2014/main" id="{8E258919-538A-583A-B2BA-47F9A781A840}"/>
              </a:ext>
            </a:extLst>
          </p:cNvPr>
          <p:cNvSpPr>
            <a:spLocks noGrp="1"/>
          </p:cNvSpPr>
          <p:nvPr>
            <p:ph type="title"/>
          </p:nvPr>
        </p:nvSpPr>
        <p:spPr>
          <a:xfrm>
            <a:off x="608249" y="202224"/>
            <a:ext cx="10535624" cy="991935"/>
          </a:xfrm>
        </p:spPr>
        <p:txBody>
          <a:bodyPr/>
          <a:lstStyle>
            <a:lvl1pPr>
              <a:defRPr>
                <a:solidFill>
                  <a:schemeClr val="bg1"/>
                </a:solidFill>
              </a:defRPr>
            </a:lvl1pPr>
          </a:lstStyle>
          <a:p>
            <a:r>
              <a:rPr lang="en-US" dirty="0"/>
              <a:t>Click to edit Master title style</a:t>
            </a:r>
          </a:p>
        </p:txBody>
      </p:sp>
      <p:sp>
        <p:nvSpPr>
          <p:cNvPr id="3" name="Content Placeholder 2">
            <a:extLst>
              <a:ext uri="{FF2B5EF4-FFF2-40B4-BE49-F238E27FC236}">
                <a16:creationId xmlns:a16="http://schemas.microsoft.com/office/drawing/2014/main" id="{F483EA2C-7A14-86B1-B6DD-0320ECA63B9D}"/>
              </a:ext>
            </a:extLst>
          </p:cNvPr>
          <p:cNvSpPr>
            <a:spLocks noGrp="1"/>
          </p:cNvSpPr>
          <p:nvPr>
            <p:ph idx="1"/>
          </p:nvPr>
        </p:nvSpPr>
        <p:spPr>
          <a:xfrm>
            <a:off x="608248" y="1388962"/>
            <a:ext cx="10934953" cy="4788281"/>
          </a:xfrm>
        </p:spPr>
        <p:txBody>
          <a:bodyPr/>
          <a:lstStyle>
            <a:lvl1pPr marL="0" indent="0">
              <a:buNone/>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edit Master text styles</a:t>
            </a:r>
          </a:p>
          <a:p>
            <a:pPr lvl="1"/>
            <a:r>
              <a:rPr lang="en-US" dirty="0"/>
              <a:t> Second level</a:t>
            </a:r>
          </a:p>
          <a:p>
            <a:pPr lvl="2"/>
            <a:r>
              <a:rPr lang="en-US" dirty="0"/>
              <a:t>Third level</a:t>
            </a:r>
          </a:p>
          <a:p>
            <a:pPr lvl="3"/>
            <a:r>
              <a:rPr lang="en-US" dirty="0"/>
              <a:t>Fourth level</a:t>
            </a:r>
          </a:p>
          <a:p>
            <a:pPr lvl="4"/>
            <a:r>
              <a:rPr lang="en-US" dirty="0"/>
              <a:t>Fifth level</a:t>
            </a:r>
          </a:p>
        </p:txBody>
      </p:sp>
      <p:pic>
        <p:nvPicPr>
          <p:cNvPr id="4" name="Picture 3">
            <a:extLst>
              <a:ext uri="{FF2B5EF4-FFF2-40B4-BE49-F238E27FC236}">
                <a16:creationId xmlns:a16="http://schemas.microsoft.com/office/drawing/2014/main" id="{6A6CA432-443A-AE62-C6C6-759F58599956}"/>
              </a:ext>
            </a:extLst>
          </p:cNvPr>
          <p:cNvPicPr>
            <a:picLocks noChangeAspect="1"/>
          </p:cNvPicPr>
          <p:nvPr userDrawn="1"/>
        </p:nvPicPr>
        <p:blipFill>
          <a:blip r:embed="rId3"/>
          <a:srcRect/>
          <a:stretch/>
        </p:blipFill>
        <p:spPr>
          <a:xfrm>
            <a:off x="11143872" y="202224"/>
            <a:ext cx="789329" cy="776390"/>
          </a:xfrm>
          <a:prstGeom prst="rect">
            <a:avLst/>
          </a:prstGeom>
        </p:spPr>
      </p:pic>
      <p:pic>
        <p:nvPicPr>
          <p:cNvPr id="5" name="Picture 4">
            <a:extLst>
              <a:ext uri="{FF2B5EF4-FFF2-40B4-BE49-F238E27FC236}">
                <a16:creationId xmlns:a16="http://schemas.microsoft.com/office/drawing/2014/main" id="{2768C96B-892B-0BAC-C934-7599047CB376}"/>
              </a:ext>
            </a:extLst>
          </p:cNvPr>
          <p:cNvPicPr>
            <a:picLocks noChangeAspect="1"/>
          </p:cNvPicPr>
          <p:nvPr userDrawn="1"/>
        </p:nvPicPr>
        <p:blipFill>
          <a:blip r:embed="rId4"/>
          <a:srcRect/>
          <a:stretch/>
        </p:blipFill>
        <p:spPr>
          <a:xfrm>
            <a:off x="10328351" y="227983"/>
            <a:ext cx="815521" cy="815521"/>
          </a:xfrm>
          <a:prstGeom prst="rect">
            <a:avLst/>
          </a:prstGeom>
        </p:spPr>
      </p:pic>
    </p:spTree>
    <p:extLst>
      <p:ext uri="{BB962C8B-B14F-4D97-AF65-F5344CB8AC3E}">
        <p14:creationId xmlns:p14="http://schemas.microsoft.com/office/powerpoint/2010/main" val="2964588207"/>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Blue Static">
  <p:cSld name="Blue Static">
    <p:spTree>
      <p:nvGrpSpPr>
        <p:cNvPr id="1" name="Shape 66"/>
        <p:cNvGrpSpPr/>
        <p:nvPr/>
      </p:nvGrpSpPr>
      <p:grpSpPr>
        <a:xfrm>
          <a:off x="0" y="0"/>
          <a:ext cx="0" cy="0"/>
          <a:chOff x="0" y="0"/>
          <a:chExt cx="0" cy="0"/>
        </a:xfrm>
      </p:grpSpPr>
      <p:pic>
        <p:nvPicPr>
          <p:cNvPr id="67" name="Google Shape;67;p17"/>
          <p:cNvPicPr preferRelativeResize="0"/>
          <p:nvPr/>
        </p:nvPicPr>
        <p:blipFill rotWithShape="1">
          <a:blip r:embed="rId2">
            <a:alphaModFix/>
          </a:blip>
          <a:srcRect/>
          <a:stretch/>
        </p:blipFill>
        <p:spPr>
          <a:xfrm>
            <a:off x="2" y="3050"/>
            <a:ext cx="12197420" cy="6854951"/>
          </a:xfrm>
          <a:prstGeom prst="rect">
            <a:avLst/>
          </a:prstGeom>
          <a:noFill/>
          <a:ln>
            <a:noFill/>
          </a:ln>
        </p:spPr>
      </p:pic>
      <p:sp>
        <p:nvSpPr>
          <p:cNvPr id="68" name="Google Shape;68;p17"/>
          <p:cNvSpPr txBox="1">
            <a:spLocks noGrp="1"/>
          </p:cNvSpPr>
          <p:nvPr>
            <p:ph type="ctrTitle"/>
          </p:nvPr>
        </p:nvSpPr>
        <p:spPr>
          <a:xfrm>
            <a:off x="865848" y="928155"/>
            <a:ext cx="9435200" cy="2387600"/>
          </a:xfrm>
          <a:prstGeom prst="rect">
            <a:avLst/>
          </a:prstGeom>
          <a:noFill/>
          <a:ln>
            <a:noFill/>
          </a:ln>
        </p:spPr>
        <p:txBody>
          <a:bodyPr spcFirstLastPara="1" wrap="square" lIns="91425" tIns="45700" rIns="91425" bIns="45700" anchor="b" anchorCtr="0">
            <a:normAutofit/>
          </a:bodyPr>
          <a:lstStyle>
            <a:lvl1pPr marR="0" lvl="0" algn="l">
              <a:lnSpc>
                <a:spcPct val="102083"/>
              </a:lnSpc>
              <a:spcBef>
                <a:spcPts val="0"/>
              </a:spcBef>
              <a:spcAft>
                <a:spcPts val="0"/>
              </a:spcAft>
              <a:buClr>
                <a:schemeClr val="lt1"/>
              </a:buClr>
              <a:buSzPts val="3600"/>
              <a:buFont typeface="Barlow Medium"/>
              <a:buNone/>
              <a:defRPr sz="4800" b="0" i="0" u="none" strike="noStrike" cap="none">
                <a:solidFill>
                  <a:schemeClr val="lt1"/>
                </a:solidFill>
                <a:latin typeface="Barlow Medium"/>
                <a:ea typeface="Barlow Medium"/>
                <a:cs typeface="Barlow Medium"/>
                <a:sym typeface="Barlow Medium"/>
              </a:defRPr>
            </a:lvl1pPr>
            <a:lvl2pPr lvl="1" algn="l">
              <a:lnSpc>
                <a:spcPct val="100000"/>
              </a:lnSpc>
              <a:spcBef>
                <a:spcPts val="0"/>
              </a:spcBef>
              <a:spcAft>
                <a:spcPts val="0"/>
              </a:spcAft>
              <a:buSzPts val="1400"/>
              <a:buNone/>
              <a:defRPr sz="2400"/>
            </a:lvl2pPr>
            <a:lvl3pPr lvl="2" algn="l">
              <a:lnSpc>
                <a:spcPct val="100000"/>
              </a:lnSpc>
              <a:spcBef>
                <a:spcPts val="0"/>
              </a:spcBef>
              <a:spcAft>
                <a:spcPts val="0"/>
              </a:spcAft>
              <a:buSzPts val="1400"/>
              <a:buNone/>
              <a:defRPr sz="2400"/>
            </a:lvl3pPr>
            <a:lvl4pPr lvl="3" algn="l">
              <a:lnSpc>
                <a:spcPct val="100000"/>
              </a:lnSpc>
              <a:spcBef>
                <a:spcPts val="0"/>
              </a:spcBef>
              <a:spcAft>
                <a:spcPts val="0"/>
              </a:spcAft>
              <a:buSzPts val="1400"/>
              <a:buNone/>
              <a:defRPr sz="2400"/>
            </a:lvl4pPr>
            <a:lvl5pPr lvl="4" algn="l">
              <a:lnSpc>
                <a:spcPct val="100000"/>
              </a:lnSpc>
              <a:spcBef>
                <a:spcPts val="0"/>
              </a:spcBef>
              <a:spcAft>
                <a:spcPts val="0"/>
              </a:spcAft>
              <a:buSzPts val="1400"/>
              <a:buNone/>
              <a:defRPr sz="2400"/>
            </a:lvl5pPr>
            <a:lvl6pPr lvl="5" algn="l">
              <a:lnSpc>
                <a:spcPct val="100000"/>
              </a:lnSpc>
              <a:spcBef>
                <a:spcPts val="0"/>
              </a:spcBef>
              <a:spcAft>
                <a:spcPts val="0"/>
              </a:spcAft>
              <a:buSzPts val="1400"/>
              <a:buNone/>
              <a:defRPr sz="2400"/>
            </a:lvl6pPr>
            <a:lvl7pPr lvl="6" algn="l">
              <a:lnSpc>
                <a:spcPct val="100000"/>
              </a:lnSpc>
              <a:spcBef>
                <a:spcPts val="0"/>
              </a:spcBef>
              <a:spcAft>
                <a:spcPts val="0"/>
              </a:spcAft>
              <a:buSzPts val="1400"/>
              <a:buNone/>
              <a:defRPr sz="2400"/>
            </a:lvl7pPr>
            <a:lvl8pPr lvl="7" algn="l">
              <a:lnSpc>
                <a:spcPct val="100000"/>
              </a:lnSpc>
              <a:spcBef>
                <a:spcPts val="0"/>
              </a:spcBef>
              <a:spcAft>
                <a:spcPts val="0"/>
              </a:spcAft>
              <a:buSzPts val="1400"/>
              <a:buNone/>
              <a:defRPr sz="2400"/>
            </a:lvl8pPr>
            <a:lvl9pPr lvl="8" algn="l">
              <a:lnSpc>
                <a:spcPct val="100000"/>
              </a:lnSpc>
              <a:spcBef>
                <a:spcPts val="0"/>
              </a:spcBef>
              <a:spcAft>
                <a:spcPts val="0"/>
              </a:spcAft>
              <a:buSzPts val="1400"/>
              <a:buNone/>
              <a:defRPr sz="2400"/>
            </a:lvl9pPr>
          </a:lstStyle>
          <a:p>
            <a:endParaRPr/>
          </a:p>
        </p:txBody>
      </p:sp>
      <p:pic>
        <p:nvPicPr>
          <p:cNvPr id="69" name="Google Shape;69;p17"/>
          <p:cNvPicPr preferRelativeResize="0"/>
          <p:nvPr/>
        </p:nvPicPr>
        <p:blipFill rotWithShape="1">
          <a:blip r:embed="rId3">
            <a:alphaModFix/>
          </a:blip>
          <a:srcRect/>
          <a:stretch/>
        </p:blipFill>
        <p:spPr>
          <a:xfrm>
            <a:off x="7223759" y="5081533"/>
            <a:ext cx="5076615" cy="1776075"/>
          </a:xfrm>
          <a:prstGeom prst="rect">
            <a:avLst/>
          </a:prstGeom>
          <a:noFill/>
          <a:ln>
            <a:noFill/>
          </a:ln>
        </p:spPr>
      </p:pic>
      <p:sp>
        <p:nvSpPr>
          <p:cNvPr id="70" name="Google Shape;70;p17"/>
          <p:cNvSpPr/>
          <p:nvPr/>
        </p:nvSpPr>
        <p:spPr>
          <a:xfrm rot="10800000" flipH="1">
            <a:off x="838201" y="3481157"/>
            <a:ext cx="9066400" cy="756800"/>
          </a:xfrm>
          <a:prstGeom prst="round1Rect">
            <a:avLst>
              <a:gd name="adj" fmla="val 50000"/>
            </a:avLst>
          </a:prstGeom>
          <a:solidFill>
            <a:srgbClr val="D3D655"/>
          </a:solidFill>
          <a:ln>
            <a:noFill/>
          </a:ln>
        </p:spPr>
        <p:txBody>
          <a:bodyPr spcFirstLastPara="1" wrap="square" lIns="121900" tIns="60933" rIns="121900" bIns="60933" anchor="ctr" anchorCtr="0">
            <a:noAutofit/>
          </a:bodyPr>
          <a:lstStyle/>
          <a:p>
            <a:pPr marL="0" marR="0" lvl="0" indent="0" algn="ctr" rtl="0">
              <a:lnSpc>
                <a:spcPct val="100000"/>
              </a:lnSpc>
              <a:spcBef>
                <a:spcPts val="0"/>
              </a:spcBef>
              <a:spcAft>
                <a:spcPts val="0"/>
              </a:spcAft>
              <a:buClr>
                <a:srgbClr val="000000"/>
              </a:buClr>
              <a:buSzPts val="1100"/>
              <a:buFont typeface="Arial"/>
              <a:buNone/>
            </a:pPr>
            <a:endParaRPr sz="1467" b="0" i="0" u="none" strike="noStrike" cap="none">
              <a:solidFill>
                <a:schemeClr val="lt1"/>
              </a:solidFill>
              <a:latin typeface="Arial"/>
              <a:ea typeface="Arial"/>
              <a:cs typeface="Arial"/>
              <a:sym typeface="Arial"/>
            </a:endParaRPr>
          </a:p>
        </p:txBody>
      </p:sp>
      <p:sp>
        <p:nvSpPr>
          <p:cNvPr id="71" name="Google Shape;71;p17"/>
          <p:cNvSpPr txBox="1">
            <a:spLocks noGrp="1"/>
          </p:cNvSpPr>
          <p:nvPr>
            <p:ph type="subTitle" idx="1"/>
          </p:nvPr>
        </p:nvSpPr>
        <p:spPr>
          <a:xfrm>
            <a:off x="890124" y="3481332"/>
            <a:ext cx="8780000" cy="756800"/>
          </a:xfrm>
          <a:prstGeom prst="rect">
            <a:avLst/>
          </a:prstGeom>
          <a:noFill/>
          <a:ln>
            <a:noFill/>
          </a:ln>
        </p:spPr>
        <p:txBody>
          <a:bodyPr spcFirstLastPara="1" wrap="square" lIns="91425" tIns="45700" rIns="91425" bIns="45700" anchor="ctr" anchorCtr="0">
            <a:normAutofit/>
          </a:bodyPr>
          <a:lstStyle>
            <a:lvl1pPr marR="0" lvl="0" algn="l">
              <a:lnSpc>
                <a:spcPct val="104761"/>
              </a:lnSpc>
              <a:spcBef>
                <a:spcPts val="0"/>
              </a:spcBef>
              <a:spcAft>
                <a:spcPts val="0"/>
              </a:spcAft>
              <a:buClr>
                <a:srgbClr val="005E85"/>
              </a:buClr>
              <a:buSzPts val="1600"/>
              <a:buFont typeface="Arial"/>
              <a:buNone/>
              <a:defRPr sz="2133" b="1" i="0" u="none" strike="noStrike" cap="none">
                <a:solidFill>
                  <a:srgbClr val="005E85"/>
                </a:solidFill>
                <a:latin typeface="Barlow"/>
                <a:ea typeface="Barlow"/>
                <a:cs typeface="Barlow"/>
                <a:sym typeface="Barlow"/>
              </a:defRPr>
            </a:lvl1pPr>
            <a:lvl2pPr marR="0" lvl="1" algn="ctr">
              <a:lnSpc>
                <a:spcPct val="90000"/>
              </a:lnSpc>
              <a:spcBef>
                <a:spcPts val="667"/>
              </a:spcBef>
              <a:spcAft>
                <a:spcPts val="0"/>
              </a:spcAft>
              <a:buClr>
                <a:schemeClr val="dk1"/>
              </a:buClr>
              <a:buSzPts val="1500"/>
              <a:buFont typeface="Arial"/>
              <a:buNone/>
              <a:defRPr sz="2000" b="0" i="0" u="none" strike="noStrike" cap="none">
                <a:solidFill>
                  <a:schemeClr val="dk1"/>
                </a:solidFill>
                <a:latin typeface="Barlow"/>
                <a:ea typeface="Barlow"/>
                <a:cs typeface="Barlow"/>
                <a:sym typeface="Barlow"/>
              </a:defRPr>
            </a:lvl2pPr>
            <a:lvl3pPr marR="0" lvl="2" algn="ctr">
              <a:lnSpc>
                <a:spcPct val="90000"/>
              </a:lnSpc>
              <a:spcBef>
                <a:spcPts val="667"/>
              </a:spcBef>
              <a:spcAft>
                <a:spcPts val="0"/>
              </a:spcAft>
              <a:buClr>
                <a:schemeClr val="dk1"/>
              </a:buClr>
              <a:buSzPts val="1400"/>
              <a:buFont typeface="Arial"/>
              <a:buNone/>
              <a:defRPr sz="1867" b="0" i="0" u="none" strike="noStrike" cap="none">
                <a:solidFill>
                  <a:schemeClr val="dk1"/>
                </a:solidFill>
                <a:latin typeface="Barlow"/>
                <a:ea typeface="Barlow"/>
                <a:cs typeface="Barlow"/>
                <a:sym typeface="Barlow"/>
              </a:defRPr>
            </a:lvl3pPr>
            <a:lvl4pPr marR="0" lvl="3" algn="ctr">
              <a:lnSpc>
                <a:spcPct val="90000"/>
              </a:lnSpc>
              <a:spcBef>
                <a:spcPts val="667"/>
              </a:spcBef>
              <a:spcAft>
                <a:spcPts val="0"/>
              </a:spcAft>
              <a:buClr>
                <a:schemeClr val="dk1"/>
              </a:buClr>
              <a:buSzPts val="1200"/>
              <a:buFont typeface="Arial"/>
              <a:buNone/>
              <a:defRPr sz="1600" b="0" i="0" u="none" strike="noStrike" cap="none">
                <a:solidFill>
                  <a:schemeClr val="dk1"/>
                </a:solidFill>
                <a:latin typeface="Barlow"/>
                <a:ea typeface="Barlow"/>
                <a:cs typeface="Barlow"/>
                <a:sym typeface="Barlow"/>
              </a:defRPr>
            </a:lvl4pPr>
            <a:lvl5pPr marR="0" lvl="4" algn="ctr">
              <a:lnSpc>
                <a:spcPct val="90000"/>
              </a:lnSpc>
              <a:spcBef>
                <a:spcPts val="667"/>
              </a:spcBef>
              <a:spcAft>
                <a:spcPts val="0"/>
              </a:spcAft>
              <a:buClr>
                <a:schemeClr val="dk1"/>
              </a:buClr>
              <a:buSzPts val="1200"/>
              <a:buFont typeface="Arial"/>
              <a:buNone/>
              <a:defRPr sz="1600" b="0" i="0" u="none" strike="noStrike" cap="none">
                <a:solidFill>
                  <a:schemeClr val="dk1"/>
                </a:solidFill>
                <a:latin typeface="Barlow"/>
                <a:ea typeface="Barlow"/>
                <a:cs typeface="Barlow"/>
                <a:sym typeface="Barlow"/>
              </a:defRPr>
            </a:lvl5pPr>
            <a:lvl6pPr marR="0" lvl="5" algn="ctr">
              <a:lnSpc>
                <a:spcPct val="90000"/>
              </a:lnSpc>
              <a:spcBef>
                <a:spcPts val="667"/>
              </a:spcBef>
              <a:spcAft>
                <a:spcPts val="0"/>
              </a:spcAft>
              <a:buClr>
                <a:schemeClr val="dk1"/>
              </a:buClr>
              <a:buSzPts val="1200"/>
              <a:buFont typeface="Arial"/>
              <a:buNone/>
              <a:defRPr sz="1600" b="0" i="0" u="none" strike="noStrike" cap="none">
                <a:solidFill>
                  <a:schemeClr val="dk1"/>
                </a:solidFill>
                <a:latin typeface="Calibri"/>
                <a:ea typeface="Calibri"/>
                <a:cs typeface="Calibri"/>
                <a:sym typeface="Calibri"/>
              </a:defRPr>
            </a:lvl6pPr>
            <a:lvl7pPr marR="0" lvl="6" algn="ctr">
              <a:lnSpc>
                <a:spcPct val="90000"/>
              </a:lnSpc>
              <a:spcBef>
                <a:spcPts val="533"/>
              </a:spcBef>
              <a:spcAft>
                <a:spcPts val="0"/>
              </a:spcAft>
              <a:buClr>
                <a:schemeClr val="dk1"/>
              </a:buClr>
              <a:buSzPts val="1200"/>
              <a:buFont typeface="Arial"/>
              <a:buNone/>
              <a:defRPr sz="1600" b="0" i="0" u="none" strike="noStrike" cap="none">
                <a:solidFill>
                  <a:schemeClr val="dk1"/>
                </a:solidFill>
                <a:latin typeface="Calibri"/>
                <a:ea typeface="Calibri"/>
                <a:cs typeface="Calibri"/>
                <a:sym typeface="Calibri"/>
              </a:defRPr>
            </a:lvl7pPr>
            <a:lvl8pPr marR="0" lvl="7" algn="ctr">
              <a:lnSpc>
                <a:spcPct val="90000"/>
              </a:lnSpc>
              <a:spcBef>
                <a:spcPts val="533"/>
              </a:spcBef>
              <a:spcAft>
                <a:spcPts val="0"/>
              </a:spcAft>
              <a:buClr>
                <a:schemeClr val="dk1"/>
              </a:buClr>
              <a:buSzPts val="1200"/>
              <a:buFont typeface="Arial"/>
              <a:buNone/>
              <a:defRPr sz="1600" b="0" i="0" u="none" strike="noStrike" cap="none">
                <a:solidFill>
                  <a:schemeClr val="dk1"/>
                </a:solidFill>
                <a:latin typeface="Calibri"/>
                <a:ea typeface="Calibri"/>
                <a:cs typeface="Calibri"/>
                <a:sym typeface="Calibri"/>
              </a:defRPr>
            </a:lvl8pPr>
            <a:lvl9pPr marR="0" lvl="8" algn="ctr">
              <a:lnSpc>
                <a:spcPct val="90000"/>
              </a:lnSpc>
              <a:spcBef>
                <a:spcPts val="533"/>
              </a:spcBef>
              <a:spcAft>
                <a:spcPts val="0"/>
              </a:spcAft>
              <a:buClr>
                <a:schemeClr val="dk1"/>
              </a:buClr>
              <a:buSzPts val="1200"/>
              <a:buFont typeface="Arial"/>
              <a:buNone/>
              <a:defRPr sz="1600" b="0" i="0" u="none" strike="noStrike" cap="none">
                <a:solidFill>
                  <a:schemeClr val="dk1"/>
                </a:solidFill>
                <a:latin typeface="Calibri"/>
                <a:ea typeface="Calibri"/>
                <a:cs typeface="Calibri"/>
                <a:sym typeface="Calibri"/>
              </a:defRPr>
            </a:lvl9pPr>
          </a:lstStyle>
          <a:p>
            <a:endParaRPr/>
          </a:p>
        </p:txBody>
      </p:sp>
    </p:spTree>
    <p:extLst>
      <p:ext uri="{BB962C8B-B14F-4D97-AF65-F5344CB8AC3E}">
        <p14:creationId xmlns:p14="http://schemas.microsoft.com/office/powerpoint/2010/main" val="175322716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PHII Dark Blue">
  <p:cSld name="PHII Dark Blue">
    <p:spTree>
      <p:nvGrpSpPr>
        <p:cNvPr id="1" name="Shape 77"/>
        <p:cNvGrpSpPr/>
        <p:nvPr/>
      </p:nvGrpSpPr>
      <p:grpSpPr>
        <a:xfrm>
          <a:off x="0" y="0"/>
          <a:ext cx="0" cy="0"/>
          <a:chOff x="0" y="0"/>
          <a:chExt cx="0" cy="0"/>
        </a:xfrm>
      </p:grpSpPr>
      <p:pic>
        <p:nvPicPr>
          <p:cNvPr id="78" name="Google Shape;78;p19"/>
          <p:cNvPicPr preferRelativeResize="0"/>
          <p:nvPr/>
        </p:nvPicPr>
        <p:blipFill rotWithShape="1">
          <a:blip r:embed="rId2">
            <a:alphaModFix/>
          </a:blip>
          <a:srcRect/>
          <a:stretch/>
        </p:blipFill>
        <p:spPr>
          <a:xfrm>
            <a:off x="2" y="3050"/>
            <a:ext cx="12197420" cy="6854951"/>
          </a:xfrm>
          <a:prstGeom prst="rect">
            <a:avLst/>
          </a:prstGeom>
          <a:noFill/>
          <a:ln>
            <a:noFill/>
          </a:ln>
        </p:spPr>
      </p:pic>
      <p:sp>
        <p:nvSpPr>
          <p:cNvPr id="79" name="Google Shape;79;p19"/>
          <p:cNvSpPr txBox="1">
            <a:spLocks noGrp="1"/>
          </p:cNvSpPr>
          <p:nvPr>
            <p:ph type="title"/>
          </p:nvPr>
        </p:nvSpPr>
        <p:spPr>
          <a:xfrm>
            <a:off x="608249" y="202225"/>
            <a:ext cx="9422000" cy="992000"/>
          </a:xfrm>
          <a:prstGeom prst="rect">
            <a:avLst/>
          </a:prstGeom>
          <a:noFill/>
          <a:ln>
            <a:noFill/>
          </a:ln>
        </p:spPr>
        <p:txBody>
          <a:bodyPr spcFirstLastPara="1" wrap="square" lIns="91425" tIns="45700" rIns="91425" bIns="45700" anchor="b" anchorCtr="0">
            <a:normAutofit/>
          </a:bodyPr>
          <a:lstStyle>
            <a:lvl1pPr lvl="0" algn="l">
              <a:lnSpc>
                <a:spcPct val="166666"/>
              </a:lnSpc>
              <a:spcBef>
                <a:spcPts val="0"/>
              </a:spcBef>
              <a:spcAft>
                <a:spcPts val="0"/>
              </a:spcAft>
              <a:buClr>
                <a:srgbClr val="0075C9"/>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0" name="Google Shape;80;p19"/>
          <p:cNvSpPr txBox="1">
            <a:spLocks noGrp="1"/>
          </p:cNvSpPr>
          <p:nvPr>
            <p:ph type="body" idx="1"/>
          </p:nvPr>
        </p:nvSpPr>
        <p:spPr>
          <a:xfrm>
            <a:off x="608249" y="1388963"/>
            <a:ext cx="9666800" cy="4788400"/>
          </a:xfrm>
          <a:prstGeom prst="rect">
            <a:avLst/>
          </a:prstGeom>
          <a:noFill/>
          <a:ln>
            <a:noFill/>
          </a:ln>
        </p:spPr>
        <p:txBody>
          <a:bodyPr spcFirstLastPara="1" wrap="square" lIns="91425" tIns="45700" rIns="91425" bIns="45700" anchor="t" anchorCtr="0">
            <a:normAutofit/>
          </a:bodyPr>
          <a:lstStyle>
            <a:lvl1pPr marL="609585" lvl="0" indent="-304792" algn="l">
              <a:lnSpc>
                <a:spcPct val="114285"/>
              </a:lnSpc>
              <a:spcBef>
                <a:spcPts val="667"/>
              </a:spcBef>
              <a:spcAft>
                <a:spcPts val="0"/>
              </a:spcAft>
              <a:buClr>
                <a:schemeClr val="dk1"/>
              </a:buClr>
              <a:buSzPts val="2100"/>
              <a:buNone/>
              <a:defRPr/>
            </a:lvl1pPr>
            <a:lvl2pPr marL="1219170" lvl="1" indent="-457189" algn="l">
              <a:lnSpc>
                <a:spcPct val="133333"/>
              </a:lnSpc>
              <a:spcBef>
                <a:spcPts val="667"/>
              </a:spcBef>
              <a:spcAft>
                <a:spcPts val="0"/>
              </a:spcAft>
              <a:buClr>
                <a:schemeClr val="dk1"/>
              </a:buClr>
              <a:buSzPts val="1800"/>
              <a:buChar char="•"/>
              <a:defRPr/>
            </a:lvl2pPr>
            <a:lvl3pPr marL="1828754" lvl="2" indent="-457189" algn="l">
              <a:lnSpc>
                <a:spcPct val="116666"/>
              </a:lnSpc>
              <a:spcBef>
                <a:spcPts val="667"/>
              </a:spcBef>
              <a:spcAft>
                <a:spcPts val="0"/>
              </a:spcAft>
              <a:buClr>
                <a:schemeClr val="dk1"/>
              </a:buClr>
              <a:buSzPts val="1800"/>
              <a:buChar char="•"/>
              <a:defRPr/>
            </a:lvl3pPr>
            <a:lvl4pPr marL="2438339" lvl="3" indent="-457189" algn="l">
              <a:lnSpc>
                <a:spcPct val="87500"/>
              </a:lnSpc>
              <a:spcBef>
                <a:spcPts val="667"/>
              </a:spcBef>
              <a:spcAft>
                <a:spcPts val="0"/>
              </a:spcAft>
              <a:buClr>
                <a:schemeClr val="dk1"/>
              </a:buClr>
              <a:buSzPts val="1800"/>
              <a:buChar char="•"/>
              <a:defRPr/>
            </a:lvl4pPr>
            <a:lvl5pPr marL="3047924" lvl="4" indent="-457189" algn="l">
              <a:lnSpc>
                <a:spcPct val="87500"/>
              </a:lnSpc>
              <a:spcBef>
                <a:spcPts val="667"/>
              </a:spcBef>
              <a:spcAft>
                <a:spcPts val="0"/>
              </a:spcAft>
              <a:buClr>
                <a:schemeClr val="dk1"/>
              </a:buClr>
              <a:buSzPts val="1800"/>
              <a:buChar char="•"/>
              <a:defRPr/>
            </a:lvl5pPr>
            <a:lvl6pPr marL="3657509" lvl="5" indent="-457189" algn="l">
              <a:lnSpc>
                <a:spcPct val="90000"/>
              </a:lnSpc>
              <a:spcBef>
                <a:spcPts val="667"/>
              </a:spcBef>
              <a:spcAft>
                <a:spcPts val="0"/>
              </a:spcAft>
              <a:buClr>
                <a:schemeClr val="dk1"/>
              </a:buClr>
              <a:buSzPts val="1800"/>
              <a:buChar char="•"/>
              <a:defRPr/>
            </a:lvl6pPr>
            <a:lvl7pPr marL="4267093" lvl="6" indent="-457189" algn="l">
              <a:lnSpc>
                <a:spcPct val="90000"/>
              </a:lnSpc>
              <a:spcBef>
                <a:spcPts val="667"/>
              </a:spcBef>
              <a:spcAft>
                <a:spcPts val="0"/>
              </a:spcAft>
              <a:buClr>
                <a:schemeClr val="dk1"/>
              </a:buClr>
              <a:buSzPts val="1800"/>
              <a:buChar char="•"/>
              <a:defRPr/>
            </a:lvl7pPr>
            <a:lvl8pPr marL="4876678" lvl="7" indent="-457189" algn="l">
              <a:lnSpc>
                <a:spcPct val="90000"/>
              </a:lnSpc>
              <a:spcBef>
                <a:spcPts val="667"/>
              </a:spcBef>
              <a:spcAft>
                <a:spcPts val="0"/>
              </a:spcAft>
              <a:buClr>
                <a:schemeClr val="dk1"/>
              </a:buClr>
              <a:buSzPts val="1800"/>
              <a:buChar char="•"/>
              <a:defRPr/>
            </a:lvl8pPr>
            <a:lvl9pPr marL="5486263" lvl="8" indent="-457189" algn="l">
              <a:lnSpc>
                <a:spcPct val="90000"/>
              </a:lnSpc>
              <a:spcBef>
                <a:spcPts val="667"/>
              </a:spcBef>
              <a:spcAft>
                <a:spcPts val="0"/>
              </a:spcAft>
              <a:buClr>
                <a:schemeClr val="dk1"/>
              </a:buClr>
              <a:buSzPts val="1800"/>
              <a:buChar char="•"/>
              <a:defRPr/>
            </a:lvl9pPr>
          </a:lstStyle>
          <a:p>
            <a:endParaRPr/>
          </a:p>
        </p:txBody>
      </p:sp>
      <p:pic>
        <p:nvPicPr>
          <p:cNvPr id="81" name="Google Shape;81;p19"/>
          <p:cNvPicPr preferRelativeResize="0"/>
          <p:nvPr/>
        </p:nvPicPr>
        <p:blipFill rotWithShape="1">
          <a:blip r:embed="rId3">
            <a:alphaModFix/>
          </a:blip>
          <a:srcRect/>
          <a:stretch/>
        </p:blipFill>
        <p:spPr>
          <a:xfrm>
            <a:off x="11143872" y="202224"/>
            <a:ext cx="789331" cy="776389"/>
          </a:xfrm>
          <a:prstGeom prst="rect">
            <a:avLst/>
          </a:prstGeom>
          <a:noFill/>
          <a:ln>
            <a:noFill/>
          </a:ln>
        </p:spPr>
      </p:pic>
    </p:spTree>
    <p:extLst>
      <p:ext uri="{BB962C8B-B14F-4D97-AF65-F5344CB8AC3E}">
        <p14:creationId xmlns:p14="http://schemas.microsoft.com/office/powerpoint/2010/main" val="217000989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PHII Light Blue">
  <p:cSld name="PHII Light Blue">
    <p:spTree>
      <p:nvGrpSpPr>
        <p:cNvPr id="1" name="Shape 82"/>
        <p:cNvGrpSpPr/>
        <p:nvPr/>
      </p:nvGrpSpPr>
      <p:grpSpPr>
        <a:xfrm>
          <a:off x="0" y="0"/>
          <a:ext cx="0" cy="0"/>
          <a:chOff x="0" y="0"/>
          <a:chExt cx="0" cy="0"/>
        </a:xfrm>
      </p:grpSpPr>
      <p:pic>
        <p:nvPicPr>
          <p:cNvPr id="83" name="Google Shape;83;p20"/>
          <p:cNvPicPr preferRelativeResize="0"/>
          <p:nvPr/>
        </p:nvPicPr>
        <p:blipFill rotWithShape="1">
          <a:blip r:embed="rId2">
            <a:alphaModFix/>
          </a:blip>
          <a:srcRect/>
          <a:stretch/>
        </p:blipFill>
        <p:spPr>
          <a:xfrm>
            <a:off x="2" y="3050"/>
            <a:ext cx="12197420" cy="6854951"/>
          </a:xfrm>
          <a:prstGeom prst="rect">
            <a:avLst/>
          </a:prstGeom>
          <a:noFill/>
          <a:ln>
            <a:noFill/>
          </a:ln>
        </p:spPr>
      </p:pic>
      <p:sp>
        <p:nvSpPr>
          <p:cNvPr id="84" name="Google Shape;84;p20"/>
          <p:cNvSpPr txBox="1">
            <a:spLocks noGrp="1"/>
          </p:cNvSpPr>
          <p:nvPr>
            <p:ph type="title"/>
          </p:nvPr>
        </p:nvSpPr>
        <p:spPr>
          <a:xfrm>
            <a:off x="608249" y="202225"/>
            <a:ext cx="9422000" cy="992000"/>
          </a:xfrm>
          <a:prstGeom prst="rect">
            <a:avLst/>
          </a:prstGeom>
          <a:noFill/>
          <a:ln>
            <a:noFill/>
          </a:ln>
        </p:spPr>
        <p:txBody>
          <a:bodyPr spcFirstLastPara="1" wrap="square" lIns="91425" tIns="45700" rIns="91425" bIns="45700" anchor="b" anchorCtr="0">
            <a:normAutofit/>
          </a:bodyPr>
          <a:lstStyle>
            <a:lvl1pPr lvl="0" algn="l">
              <a:lnSpc>
                <a:spcPct val="166666"/>
              </a:lnSpc>
              <a:spcBef>
                <a:spcPts val="0"/>
              </a:spcBef>
              <a:spcAft>
                <a:spcPts val="0"/>
              </a:spcAft>
              <a:buClr>
                <a:srgbClr val="0075C9"/>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5" name="Google Shape;85;p20"/>
          <p:cNvSpPr txBox="1">
            <a:spLocks noGrp="1"/>
          </p:cNvSpPr>
          <p:nvPr>
            <p:ph type="body" idx="1"/>
          </p:nvPr>
        </p:nvSpPr>
        <p:spPr>
          <a:xfrm>
            <a:off x="608249" y="1388963"/>
            <a:ext cx="9666800" cy="4788400"/>
          </a:xfrm>
          <a:prstGeom prst="rect">
            <a:avLst/>
          </a:prstGeom>
          <a:noFill/>
          <a:ln>
            <a:noFill/>
          </a:ln>
        </p:spPr>
        <p:txBody>
          <a:bodyPr spcFirstLastPara="1" wrap="square" lIns="91425" tIns="45700" rIns="91425" bIns="45700" anchor="t" anchorCtr="0">
            <a:normAutofit/>
          </a:bodyPr>
          <a:lstStyle>
            <a:lvl1pPr marL="609585" lvl="0" indent="-304792" algn="l">
              <a:lnSpc>
                <a:spcPct val="114285"/>
              </a:lnSpc>
              <a:spcBef>
                <a:spcPts val="667"/>
              </a:spcBef>
              <a:spcAft>
                <a:spcPts val="0"/>
              </a:spcAft>
              <a:buClr>
                <a:schemeClr val="dk1"/>
              </a:buClr>
              <a:buSzPts val="2100"/>
              <a:buNone/>
              <a:defRPr/>
            </a:lvl1pPr>
            <a:lvl2pPr marL="1219170" lvl="1" indent="-457189" algn="l">
              <a:lnSpc>
                <a:spcPct val="133333"/>
              </a:lnSpc>
              <a:spcBef>
                <a:spcPts val="667"/>
              </a:spcBef>
              <a:spcAft>
                <a:spcPts val="0"/>
              </a:spcAft>
              <a:buClr>
                <a:schemeClr val="dk1"/>
              </a:buClr>
              <a:buSzPts val="1800"/>
              <a:buChar char="•"/>
              <a:defRPr/>
            </a:lvl2pPr>
            <a:lvl3pPr marL="1828754" lvl="2" indent="-457189" algn="l">
              <a:lnSpc>
                <a:spcPct val="116666"/>
              </a:lnSpc>
              <a:spcBef>
                <a:spcPts val="667"/>
              </a:spcBef>
              <a:spcAft>
                <a:spcPts val="0"/>
              </a:spcAft>
              <a:buClr>
                <a:schemeClr val="dk1"/>
              </a:buClr>
              <a:buSzPts val="1800"/>
              <a:buChar char="•"/>
              <a:defRPr/>
            </a:lvl3pPr>
            <a:lvl4pPr marL="2438339" lvl="3" indent="-457189" algn="l">
              <a:lnSpc>
                <a:spcPct val="87500"/>
              </a:lnSpc>
              <a:spcBef>
                <a:spcPts val="667"/>
              </a:spcBef>
              <a:spcAft>
                <a:spcPts val="0"/>
              </a:spcAft>
              <a:buClr>
                <a:schemeClr val="dk1"/>
              </a:buClr>
              <a:buSzPts val="1800"/>
              <a:buChar char="•"/>
              <a:defRPr/>
            </a:lvl4pPr>
            <a:lvl5pPr marL="3047924" lvl="4" indent="-457189" algn="l">
              <a:lnSpc>
                <a:spcPct val="87500"/>
              </a:lnSpc>
              <a:spcBef>
                <a:spcPts val="667"/>
              </a:spcBef>
              <a:spcAft>
                <a:spcPts val="0"/>
              </a:spcAft>
              <a:buClr>
                <a:schemeClr val="dk1"/>
              </a:buClr>
              <a:buSzPts val="1800"/>
              <a:buChar char="•"/>
              <a:defRPr/>
            </a:lvl5pPr>
            <a:lvl6pPr marL="3657509" lvl="5" indent="-457189" algn="l">
              <a:lnSpc>
                <a:spcPct val="90000"/>
              </a:lnSpc>
              <a:spcBef>
                <a:spcPts val="667"/>
              </a:spcBef>
              <a:spcAft>
                <a:spcPts val="0"/>
              </a:spcAft>
              <a:buClr>
                <a:schemeClr val="dk1"/>
              </a:buClr>
              <a:buSzPts val="1800"/>
              <a:buChar char="•"/>
              <a:defRPr/>
            </a:lvl6pPr>
            <a:lvl7pPr marL="4267093" lvl="6" indent="-457189" algn="l">
              <a:lnSpc>
                <a:spcPct val="90000"/>
              </a:lnSpc>
              <a:spcBef>
                <a:spcPts val="667"/>
              </a:spcBef>
              <a:spcAft>
                <a:spcPts val="0"/>
              </a:spcAft>
              <a:buClr>
                <a:schemeClr val="dk1"/>
              </a:buClr>
              <a:buSzPts val="1800"/>
              <a:buChar char="•"/>
              <a:defRPr/>
            </a:lvl7pPr>
            <a:lvl8pPr marL="4876678" lvl="7" indent="-457189" algn="l">
              <a:lnSpc>
                <a:spcPct val="90000"/>
              </a:lnSpc>
              <a:spcBef>
                <a:spcPts val="667"/>
              </a:spcBef>
              <a:spcAft>
                <a:spcPts val="0"/>
              </a:spcAft>
              <a:buClr>
                <a:schemeClr val="dk1"/>
              </a:buClr>
              <a:buSzPts val="1800"/>
              <a:buChar char="•"/>
              <a:defRPr/>
            </a:lvl8pPr>
            <a:lvl9pPr marL="5486263" lvl="8" indent="-457189" algn="l">
              <a:lnSpc>
                <a:spcPct val="90000"/>
              </a:lnSpc>
              <a:spcBef>
                <a:spcPts val="667"/>
              </a:spcBef>
              <a:spcAft>
                <a:spcPts val="0"/>
              </a:spcAft>
              <a:buClr>
                <a:schemeClr val="dk1"/>
              </a:buClr>
              <a:buSzPts val="1800"/>
              <a:buChar char="•"/>
              <a:defRPr/>
            </a:lvl9pPr>
          </a:lstStyle>
          <a:p>
            <a:endParaRPr/>
          </a:p>
        </p:txBody>
      </p:sp>
      <p:pic>
        <p:nvPicPr>
          <p:cNvPr id="86" name="Google Shape;86;p20"/>
          <p:cNvPicPr preferRelativeResize="0"/>
          <p:nvPr/>
        </p:nvPicPr>
        <p:blipFill rotWithShape="1">
          <a:blip r:embed="rId3">
            <a:alphaModFix/>
          </a:blip>
          <a:srcRect/>
          <a:stretch/>
        </p:blipFill>
        <p:spPr>
          <a:xfrm>
            <a:off x="11143872" y="202224"/>
            <a:ext cx="789331" cy="776389"/>
          </a:xfrm>
          <a:prstGeom prst="rect">
            <a:avLst/>
          </a:prstGeom>
          <a:noFill/>
          <a:ln>
            <a:noFill/>
          </a:ln>
        </p:spPr>
      </p:pic>
    </p:spTree>
    <p:extLst>
      <p:ext uri="{BB962C8B-B14F-4D97-AF65-F5344CB8AC3E}">
        <p14:creationId xmlns:p14="http://schemas.microsoft.com/office/powerpoint/2010/main" val="252435297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Section title">
  <p:cSld name="Section title">
    <p:spTree>
      <p:nvGrpSpPr>
        <p:cNvPr id="1" name="Shape 87"/>
        <p:cNvGrpSpPr/>
        <p:nvPr/>
      </p:nvGrpSpPr>
      <p:grpSpPr>
        <a:xfrm>
          <a:off x="0" y="0"/>
          <a:ext cx="0" cy="0"/>
          <a:chOff x="0" y="0"/>
          <a:chExt cx="0" cy="0"/>
        </a:xfrm>
      </p:grpSpPr>
      <p:sp>
        <p:nvSpPr>
          <p:cNvPr id="88" name="Google Shape;88;p21"/>
          <p:cNvSpPr txBox="1">
            <a:spLocks noGrp="1"/>
          </p:cNvSpPr>
          <p:nvPr>
            <p:ph type="title"/>
          </p:nvPr>
        </p:nvSpPr>
        <p:spPr>
          <a:xfrm>
            <a:off x="493143" y="2154141"/>
            <a:ext cx="11290400" cy="1074000"/>
          </a:xfrm>
          <a:prstGeom prst="rect">
            <a:avLst/>
          </a:prstGeom>
          <a:noFill/>
          <a:ln>
            <a:noFill/>
          </a:ln>
        </p:spPr>
        <p:txBody>
          <a:bodyPr spcFirstLastPara="1" wrap="square" lIns="68575" tIns="34275" rIns="68575" bIns="34275" anchor="ctr" anchorCtr="0">
            <a:normAutofit/>
          </a:bodyPr>
          <a:lstStyle>
            <a:lvl1pPr lvl="0" algn="l">
              <a:lnSpc>
                <a:spcPct val="91666"/>
              </a:lnSpc>
              <a:spcBef>
                <a:spcPts val="0"/>
              </a:spcBef>
              <a:spcAft>
                <a:spcPts val="0"/>
              </a:spcAft>
              <a:buClr>
                <a:srgbClr val="2E5F7D"/>
              </a:buClr>
              <a:buSzPts val="3600"/>
              <a:buFont typeface="Calibri"/>
              <a:buNone/>
              <a:defRPr sz="4800" b="0">
                <a:solidFill>
                  <a:srgbClr val="2E5F7D"/>
                </a:solidFill>
                <a:latin typeface="Calibri"/>
                <a:ea typeface="Calibri"/>
                <a:cs typeface="Calibri"/>
                <a:sym typeface="Calibri"/>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89" name="Google Shape;89;p21"/>
          <p:cNvSpPr txBox="1">
            <a:spLocks noGrp="1"/>
          </p:cNvSpPr>
          <p:nvPr>
            <p:ph type="subTitle" idx="1"/>
          </p:nvPr>
        </p:nvSpPr>
        <p:spPr>
          <a:xfrm>
            <a:off x="493143" y="3867076"/>
            <a:ext cx="6241200" cy="788000"/>
          </a:xfrm>
          <a:prstGeom prst="rect">
            <a:avLst/>
          </a:prstGeom>
          <a:noFill/>
          <a:ln>
            <a:noFill/>
          </a:ln>
        </p:spPr>
        <p:txBody>
          <a:bodyPr spcFirstLastPara="1" wrap="square" lIns="68575" tIns="34275" rIns="68575" bIns="34275" anchor="t" anchorCtr="0">
            <a:normAutofit/>
          </a:bodyPr>
          <a:lstStyle>
            <a:lvl1pPr lvl="0" algn="l">
              <a:lnSpc>
                <a:spcPct val="90000"/>
              </a:lnSpc>
              <a:spcBef>
                <a:spcPts val="1067"/>
              </a:spcBef>
              <a:spcAft>
                <a:spcPts val="0"/>
              </a:spcAft>
              <a:buClr>
                <a:srgbClr val="3975B0"/>
              </a:buClr>
              <a:buSzPts val="1800"/>
              <a:buNone/>
              <a:defRPr sz="2400" b="1">
                <a:solidFill>
                  <a:srgbClr val="3975B0"/>
                </a:solidFill>
              </a:defRPr>
            </a:lvl1pPr>
            <a:lvl2pPr lvl="1" algn="ctr">
              <a:lnSpc>
                <a:spcPct val="90000"/>
              </a:lnSpc>
              <a:spcBef>
                <a:spcPts val="533"/>
              </a:spcBef>
              <a:spcAft>
                <a:spcPts val="0"/>
              </a:spcAft>
              <a:buClr>
                <a:schemeClr val="dk1"/>
              </a:buClr>
              <a:buSzPts val="1500"/>
              <a:buNone/>
              <a:defRPr sz="2000"/>
            </a:lvl2pPr>
            <a:lvl3pPr lvl="2" algn="ctr">
              <a:lnSpc>
                <a:spcPct val="90000"/>
              </a:lnSpc>
              <a:spcBef>
                <a:spcPts val="533"/>
              </a:spcBef>
              <a:spcAft>
                <a:spcPts val="0"/>
              </a:spcAft>
              <a:buClr>
                <a:schemeClr val="dk1"/>
              </a:buClr>
              <a:buSzPts val="1400"/>
              <a:buNone/>
              <a:defRPr sz="1867"/>
            </a:lvl3pPr>
            <a:lvl4pPr lvl="3" algn="ctr">
              <a:lnSpc>
                <a:spcPct val="90000"/>
              </a:lnSpc>
              <a:spcBef>
                <a:spcPts val="533"/>
              </a:spcBef>
              <a:spcAft>
                <a:spcPts val="0"/>
              </a:spcAft>
              <a:buClr>
                <a:schemeClr val="dk1"/>
              </a:buClr>
              <a:buSzPts val="1200"/>
              <a:buNone/>
              <a:defRPr sz="1600"/>
            </a:lvl4pPr>
            <a:lvl5pPr lvl="4" algn="ctr">
              <a:lnSpc>
                <a:spcPct val="90000"/>
              </a:lnSpc>
              <a:spcBef>
                <a:spcPts val="533"/>
              </a:spcBef>
              <a:spcAft>
                <a:spcPts val="0"/>
              </a:spcAft>
              <a:buClr>
                <a:schemeClr val="dk1"/>
              </a:buClr>
              <a:buSzPts val="1200"/>
              <a:buNone/>
              <a:defRPr sz="1600"/>
            </a:lvl5pPr>
            <a:lvl6pPr lvl="5" algn="ctr">
              <a:lnSpc>
                <a:spcPct val="90000"/>
              </a:lnSpc>
              <a:spcBef>
                <a:spcPts val="533"/>
              </a:spcBef>
              <a:spcAft>
                <a:spcPts val="0"/>
              </a:spcAft>
              <a:buClr>
                <a:schemeClr val="dk1"/>
              </a:buClr>
              <a:buSzPts val="1200"/>
              <a:buNone/>
              <a:defRPr sz="1600"/>
            </a:lvl6pPr>
            <a:lvl7pPr lvl="6" algn="ctr">
              <a:lnSpc>
                <a:spcPct val="90000"/>
              </a:lnSpc>
              <a:spcBef>
                <a:spcPts val="533"/>
              </a:spcBef>
              <a:spcAft>
                <a:spcPts val="0"/>
              </a:spcAft>
              <a:buClr>
                <a:schemeClr val="dk1"/>
              </a:buClr>
              <a:buSzPts val="1200"/>
              <a:buNone/>
              <a:defRPr sz="1600"/>
            </a:lvl7pPr>
            <a:lvl8pPr lvl="7" algn="ctr">
              <a:lnSpc>
                <a:spcPct val="90000"/>
              </a:lnSpc>
              <a:spcBef>
                <a:spcPts val="533"/>
              </a:spcBef>
              <a:spcAft>
                <a:spcPts val="0"/>
              </a:spcAft>
              <a:buClr>
                <a:schemeClr val="dk1"/>
              </a:buClr>
              <a:buSzPts val="1200"/>
              <a:buNone/>
              <a:defRPr sz="1600"/>
            </a:lvl8pPr>
            <a:lvl9pPr lvl="8" algn="ctr">
              <a:lnSpc>
                <a:spcPct val="90000"/>
              </a:lnSpc>
              <a:spcBef>
                <a:spcPts val="533"/>
              </a:spcBef>
              <a:spcAft>
                <a:spcPts val="0"/>
              </a:spcAft>
              <a:buClr>
                <a:schemeClr val="dk1"/>
              </a:buClr>
              <a:buSzPts val="1200"/>
              <a:buNone/>
              <a:defRPr sz="1600"/>
            </a:lvl9pPr>
          </a:lstStyle>
          <a:p>
            <a:endParaRPr/>
          </a:p>
        </p:txBody>
      </p:sp>
    </p:spTree>
    <p:extLst>
      <p:ext uri="{BB962C8B-B14F-4D97-AF65-F5344CB8AC3E}">
        <p14:creationId xmlns:p14="http://schemas.microsoft.com/office/powerpoint/2010/main" val="375461238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White Background Template">
  <p:cSld name="White Background Template">
    <p:spTree>
      <p:nvGrpSpPr>
        <p:cNvPr id="1" name="Shape 90"/>
        <p:cNvGrpSpPr/>
        <p:nvPr/>
      </p:nvGrpSpPr>
      <p:grpSpPr>
        <a:xfrm>
          <a:off x="0" y="0"/>
          <a:ext cx="0" cy="0"/>
          <a:chOff x="0" y="0"/>
          <a:chExt cx="0" cy="0"/>
        </a:xfrm>
      </p:grpSpPr>
      <p:sp>
        <p:nvSpPr>
          <p:cNvPr id="91" name="Google Shape;91;p22"/>
          <p:cNvSpPr>
            <a:spLocks noGrp="1"/>
          </p:cNvSpPr>
          <p:nvPr>
            <p:ph type="pic" idx="2"/>
          </p:nvPr>
        </p:nvSpPr>
        <p:spPr>
          <a:xfrm>
            <a:off x="7081837" y="0"/>
            <a:ext cx="5110000" cy="6858000"/>
          </a:xfrm>
          <a:prstGeom prst="rect">
            <a:avLst/>
          </a:prstGeom>
          <a:noFill/>
          <a:ln>
            <a:noFill/>
          </a:ln>
        </p:spPr>
      </p:sp>
      <p:sp>
        <p:nvSpPr>
          <p:cNvPr id="92" name="Google Shape;92;p22"/>
          <p:cNvSpPr txBox="1">
            <a:spLocks noGrp="1"/>
          </p:cNvSpPr>
          <p:nvPr>
            <p:ph type="title"/>
          </p:nvPr>
        </p:nvSpPr>
        <p:spPr>
          <a:xfrm>
            <a:off x="608249" y="202225"/>
            <a:ext cx="6028400" cy="992000"/>
          </a:xfrm>
          <a:prstGeom prst="rect">
            <a:avLst/>
          </a:prstGeom>
          <a:noFill/>
          <a:ln>
            <a:noFill/>
          </a:ln>
        </p:spPr>
        <p:txBody>
          <a:bodyPr spcFirstLastPara="1" wrap="square" lIns="91425" tIns="45700" rIns="91425" bIns="45700" anchor="b" anchorCtr="0">
            <a:normAutofit/>
          </a:bodyPr>
          <a:lstStyle>
            <a:lvl1pPr lvl="0" algn="l">
              <a:lnSpc>
                <a:spcPct val="166666"/>
              </a:lnSpc>
              <a:spcBef>
                <a:spcPts val="0"/>
              </a:spcBef>
              <a:spcAft>
                <a:spcPts val="0"/>
              </a:spcAft>
              <a:buClr>
                <a:srgbClr val="0075C9"/>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3" name="Google Shape;93;p22"/>
          <p:cNvSpPr txBox="1">
            <a:spLocks noGrp="1"/>
          </p:cNvSpPr>
          <p:nvPr>
            <p:ph type="body" idx="1"/>
          </p:nvPr>
        </p:nvSpPr>
        <p:spPr>
          <a:xfrm>
            <a:off x="608249" y="1388963"/>
            <a:ext cx="6650400" cy="4788400"/>
          </a:xfrm>
          <a:prstGeom prst="rect">
            <a:avLst/>
          </a:prstGeom>
          <a:noFill/>
          <a:ln>
            <a:noFill/>
          </a:ln>
        </p:spPr>
        <p:txBody>
          <a:bodyPr spcFirstLastPara="1" wrap="square" lIns="91425" tIns="45700" rIns="91425" bIns="45700" anchor="t" anchorCtr="0">
            <a:normAutofit/>
          </a:bodyPr>
          <a:lstStyle>
            <a:lvl1pPr marL="609585" lvl="0" indent="-304792" algn="l">
              <a:lnSpc>
                <a:spcPct val="114285"/>
              </a:lnSpc>
              <a:spcBef>
                <a:spcPts val="667"/>
              </a:spcBef>
              <a:spcAft>
                <a:spcPts val="0"/>
              </a:spcAft>
              <a:buClr>
                <a:schemeClr val="dk1"/>
              </a:buClr>
              <a:buSzPts val="2100"/>
              <a:buNone/>
              <a:defRPr/>
            </a:lvl1pPr>
            <a:lvl2pPr marL="1219170" lvl="1" indent="-457189" algn="l">
              <a:lnSpc>
                <a:spcPct val="133333"/>
              </a:lnSpc>
              <a:spcBef>
                <a:spcPts val="667"/>
              </a:spcBef>
              <a:spcAft>
                <a:spcPts val="0"/>
              </a:spcAft>
              <a:buClr>
                <a:schemeClr val="dk1"/>
              </a:buClr>
              <a:buSzPts val="1800"/>
              <a:buChar char="•"/>
              <a:defRPr/>
            </a:lvl2pPr>
            <a:lvl3pPr marL="1828754" lvl="2" indent="-457189" algn="l">
              <a:lnSpc>
                <a:spcPct val="116666"/>
              </a:lnSpc>
              <a:spcBef>
                <a:spcPts val="667"/>
              </a:spcBef>
              <a:spcAft>
                <a:spcPts val="0"/>
              </a:spcAft>
              <a:buClr>
                <a:schemeClr val="dk1"/>
              </a:buClr>
              <a:buSzPts val="1800"/>
              <a:buChar char="•"/>
              <a:defRPr/>
            </a:lvl3pPr>
            <a:lvl4pPr marL="2438339" lvl="3" indent="-457189" algn="l">
              <a:lnSpc>
                <a:spcPct val="87500"/>
              </a:lnSpc>
              <a:spcBef>
                <a:spcPts val="667"/>
              </a:spcBef>
              <a:spcAft>
                <a:spcPts val="0"/>
              </a:spcAft>
              <a:buClr>
                <a:schemeClr val="dk1"/>
              </a:buClr>
              <a:buSzPts val="1800"/>
              <a:buChar char="•"/>
              <a:defRPr/>
            </a:lvl4pPr>
            <a:lvl5pPr marL="3047924" lvl="4" indent="-457189" algn="l">
              <a:lnSpc>
                <a:spcPct val="87500"/>
              </a:lnSpc>
              <a:spcBef>
                <a:spcPts val="667"/>
              </a:spcBef>
              <a:spcAft>
                <a:spcPts val="0"/>
              </a:spcAft>
              <a:buClr>
                <a:schemeClr val="dk1"/>
              </a:buClr>
              <a:buSzPts val="1800"/>
              <a:buChar char="•"/>
              <a:defRPr/>
            </a:lvl5pPr>
            <a:lvl6pPr marL="3657509" lvl="5" indent="-457189" algn="l">
              <a:lnSpc>
                <a:spcPct val="90000"/>
              </a:lnSpc>
              <a:spcBef>
                <a:spcPts val="667"/>
              </a:spcBef>
              <a:spcAft>
                <a:spcPts val="0"/>
              </a:spcAft>
              <a:buClr>
                <a:schemeClr val="dk1"/>
              </a:buClr>
              <a:buSzPts val="1800"/>
              <a:buChar char="•"/>
              <a:defRPr/>
            </a:lvl6pPr>
            <a:lvl7pPr marL="4267093" lvl="6" indent="-457189" algn="l">
              <a:lnSpc>
                <a:spcPct val="90000"/>
              </a:lnSpc>
              <a:spcBef>
                <a:spcPts val="667"/>
              </a:spcBef>
              <a:spcAft>
                <a:spcPts val="0"/>
              </a:spcAft>
              <a:buClr>
                <a:schemeClr val="dk1"/>
              </a:buClr>
              <a:buSzPts val="1800"/>
              <a:buChar char="•"/>
              <a:defRPr/>
            </a:lvl7pPr>
            <a:lvl8pPr marL="4876678" lvl="7" indent="-457189" algn="l">
              <a:lnSpc>
                <a:spcPct val="90000"/>
              </a:lnSpc>
              <a:spcBef>
                <a:spcPts val="667"/>
              </a:spcBef>
              <a:spcAft>
                <a:spcPts val="0"/>
              </a:spcAft>
              <a:buClr>
                <a:schemeClr val="dk1"/>
              </a:buClr>
              <a:buSzPts val="1800"/>
              <a:buChar char="•"/>
              <a:defRPr/>
            </a:lvl8pPr>
            <a:lvl9pPr marL="5486263" lvl="8" indent="-457189" algn="l">
              <a:lnSpc>
                <a:spcPct val="90000"/>
              </a:lnSpc>
              <a:spcBef>
                <a:spcPts val="667"/>
              </a:spcBef>
              <a:spcAft>
                <a:spcPts val="0"/>
              </a:spcAft>
              <a:buClr>
                <a:schemeClr val="dk1"/>
              </a:buClr>
              <a:buSzPts val="1800"/>
              <a:buChar char="•"/>
              <a:defRPr/>
            </a:lvl9pPr>
          </a:lstStyle>
          <a:p>
            <a:endParaRPr/>
          </a:p>
        </p:txBody>
      </p:sp>
      <p:pic>
        <p:nvPicPr>
          <p:cNvPr id="94" name="Google Shape;94;p22"/>
          <p:cNvPicPr preferRelativeResize="0"/>
          <p:nvPr/>
        </p:nvPicPr>
        <p:blipFill rotWithShape="1">
          <a:blip r:embed="rId2">
            <a:alphaModFix/>
          </a:blip>
          <a:srcRect/>
          <a:stretch/>
        </p:blipFill>
        <p:spPr>
          <a:xfrm>
            <a:off x="11143872" y="202224"/>
            <a:ext cx="789331" cy="776389"/>
          </a:xfrm>
          <a:prstGeom prst="rect">
            <a:avLst/>
          </a:prstGeom>
          <a:noFill/>
          <a:ln>
            <a:noFill/>
          </a:ln>
        </p:spPr>
      </p:pic>
    </p:spTree>
    <p:extLst>
      <p:ext uri="{BB962C8B-B14F-4D97-AF65-F5344CB8AC3E}">
        <p14:creationId xmlns:p14="http://schemas.microsoft.com/office/powerpoint/2010/main" val="245435775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1_Staff Portrait">
    <p:spTree>
      <p:nvGrpSpPr>
        <p:cNvPr id="1" name=""/>
        <p:cNvGrpSpPr/>
        <p:nvPr/>
      </p:nvGrpSpPr>
      <p:grpSpPr>
        <a:xfrm>
          <a:off x="0" y="0"/>
          <a:ext cx="0" cy="0"/>
          <a:chOff x="0" y="0"/>
          <a:chExt cx="0" cy="0"/>
        </a:xfrm>
      </p:grpSpPr>
      <p:pic>
        <p:nvPicPr>
          <p:cNvPr id="6" name="Google Shape;159;p44">
            <a:extLst>
              <a:ext uri="{FF2B5EF4-FFF2-40B4-BE49-F238E27FC236}">
                <a16:creationId xmlns:a16="http://schemas.microsoft.com/office/drawing/2014/main" id="{915C302B-7415-06DF-6D23-FD09D70E9A37}"/>
              </a:ext>
            </a:extLst>
          </p:cNvPr>
          <p:cNvPicPr preferRelativeResize="0"/>
          <p:nvPr userDrawn="1"/>
        </p:nvPicPr>
        <p:blipFill rotWithShape="1">
          <a:blip r:embed="rId2">
            <a:alphaModFix/>
          </a:blip>
          <a:srcRect/>
          <a:stretch/>
        </p:blipFill>
        <p:spPr>
          <a:xfrm>
            <a:off x="5424" y="3051"/>
            <a:ext cx="12186576" cy="6854949"/>
          </a:xfrm>
          <a:prstGeom prst="rect">
            <a:avLst/>
          </a:prstGeom>
          <a:noFill/>
          <a:ln>
            <a:noFill/>
          </a:ln>
        </p:spPr>
      </p:pic>
      <p:sp>
        <p:nvSpPr>
          <p:cNvPr id="2" name="Title 1">
            <a:extLst>
              <a:ext uri="{FF2B5EF4-FFF2-40B4-BE49-F238E27FC236}">
                <a16:creationId xmlns:a16="http://schemas.microsoft.com/office/drawing/2014/main" id="{8E258919-538A-583A-B2BA-47F9A781A840}"/>
              </a:ext>
            </a:extLst>
          </p:cNvPr>
          <p:cNvSpPr>
            <a:spLocks noGrp="1"/>
          </p:cNvSpPr>
          <p:nvPr>
            <p:ph type="title"/>
          </p:nvPr>
        </p:nvSpPr>
        <p:spPr>
          <a:xfrm>
            <a:off x="608249" y="202224"/>
            <a:ext cx="10535624" cy="991935"/>
          </a:xfrm>
        </p:spPr>
        <p:txBody>
          <a:bodyPr/>
          <a:lstStyle>
            <a:lvl1pPr>
              <a:defRPr>
                <a:solidFill>
                  <a:schemeClr val="bg1"/>
                </a:solidFill>
              </a:defRPr>
            </a:lvl1pPr>
          </a:lstStyle>
          <a:p>
            <a:r>
              <a:rPr lang="en-US" dirty="0"/>
              <a:t>Click to edit Master title style</a:t>
            </a:r>
          </a:p>
        </p:txBody>
      </p:sp>
      <p:sp>
        <p:nvSpPr>
          <p:cNvPr id="3" name="Content Placeholder 2">
            <a:extLst>
              <a:ext uri="{FF2B5EF4-FFF2-40B4-BE49-F238E27FC236}">
                <a16:creationId xmlns:a16="http://schemas.microsoft.com/office/drawing/2014/main" id="{F483EA2C-7A14-86B1-B6DD-0320ECA63B9D}"/>
              </a:ext>
            </a:extLst>
          </p:cNvPr>
          <p:cNvSpPr>
            <a:spLocks noGrp="1"/>
          </p:cNvSpPr>
          <p:nvPr>
            <p:ph idx="1"/>
          </p:nvPr>
        </p:nvSpPr>
        <p:spPr>
          <a:xfrm>
            <a:off x="608248" y="1388962"/>
            <a:ext cx="10934953" cy="4788281"/>
          </a:xfrm>
        </p:spPr>
        <p:txBody>
          <a:bodyPr/>
          <a:lstStyle>
            <a:lvl1pPr marL="0" indent="0">
              <a:buNone/>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edit Master text styles</a:t>
            </a:r>
          </a:p>
          <a:p>
            <a:pPr lvl="1"/>
            <a:r>
              <a:rPr lang="en-US" dirty="0"/>
              <a:t> Second level</a:t>
            </a:r>
          </a:p>
          <a:p>
            <a:pPr lvl="2"/>
            <a:r>
              <a:rPr lang="en-US" dirty="0"/>
              <a:t>Third level</a:t>
            </a:r>
          </a:p>
          <a:p>
            <a:pPr lvl="3"/>
            <a:r>
              <a:rPr lang="en-US" dirty="0"/>
              <a:t>Fourth level</a:t>
            </a:r>
          </a:p>
          <a:p>
            <a:pPr lvl="4"/>
            <a:r>
              <a:rPr lang="en-US" dirty="0"/>
              <a:t>Fifth level</a:t>
            </a:r>
          </a:p>
        </p:txBody>
      </p:sp>
      <p:pic>
        <p:nvPicPr>
          <p:cNvPr id="4" name="Picture 3">
            <a:extLst>
              <a:ext uri="{FF2B5EF4-FFF2-40B4-BE49-F238E27FC236}">
                <a16:creationId xmlns:a16="http://schemas.microsoft.com/office/drawing/2014/main" id="{6A6CA432-443A-AE62-C6C6-759F58599956}"/>
              </a:ext>
            </a:extLst>
          </p:cNvPr>
          <p:cNvPicPr>
            <a:picLocks noChangeAspect="1"/>
          </p:cNvPicPr>
          <p:nvPr userDrawn="1"/>
        </p:nvPicPr>
        <p:blipFill>
          <a:blip r:embed="rId3"/>
          <a:srcRect/>
          <a:stretch/>
        </p:blipFill>
        <p:spPr>
          <a:xfrm>
            <a:off x="11143872" y="202224"/>
            <a:ext cx="789329" cy="776390"/>
          </a:xfrm>
          <a:prstGeom prst="rect">
            <a:avLst/>
          </a:prstGeom>
        </p:spPr>
      </p:pic>
      <p:pic>
        <p:nvPicPr>
          <p:cNvPr id="5" name="Picture 4">
            <a:extLst>
              <a:ext uri="{FF2B5EF4-FFF2-40B4-BE49-F238E27FC236}">
                <a16:creationId xmlns:a16="http://schemas.microsoft.com/office/drawing/2014/main" id="{2768C96B-892B-0BAC-C934-7599047CB376}"/>
              </a:ext>
            </a:extLst>
          </p:cNvPr>
          <p:cNvPicPr>
            <a:picLocks noChangeAspect="1"/>
          </p:cNvPicPr>
          <p:nvPr userDrawn="1"/>
        </p:nvPicPr>
        <p:blipFill>
          <a:blip r:embed="rId4"/>
          <a:srcRect/>
          <a:stretch/>
        </p:blipFill>
        <p:spPr>
          <a:xfrm>
            <a:off x="10328351" y="227983"/>
            <a:ext cx="815521" cy="815521"/>
          </a:xfrm>
          <a:prstGeom prst="rect">
            <a:avLst/>
          </a:prstGeom>
        </p:spPr>
      </p:pic>
    </p:spTree>
    <p:extLst>
      <p:ext uri="{BB962C8B-B14F-4D97-AF65-F5344CB8AC3E}">
        <p14:creationId xmlns:p14="http://schemas.microsoft.com/office/powerpoint/2010/main" val="15302161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1_Paint Texture">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838EED1A-C3C2-C39C-3CA4-0AE77BB55372}"/>
              </a:ext>
            </a:extLst>
          </p:cNvPr>
          <p:cNvPicPr>
            <a:picLocks noChangeAspect="1"/>
          </p:cNvPicPr>
          <p:nvPr userDrawn="1"/>
        </p:nvPicPr>
        <p:blipFill>
          <a:blip r:embed="rId2"/>
          <a:stretch>
            <a:fillRect/>
          </a:stretch>
        </p:blipFill>
        <p:spPr>
          <a:xfrm>
            <a:off x="0" y="3048"/>
            <a:ext cx="12197426" cy="6854952"/>
          </a:xfrm>
          <a:prstGeom prst="rect">
            <a:avLst/>
          </a:prstGeom>
        </p:spPr>
      </p:pic>
      <p:sp>
        <p:nvSpPr>
          <p:cNvPr id="2" name="Title 1">
            <a:extLst>
              <a:ext uri="{FF2B5EF4-FFF2-40B4-BE49-F238E27FC236}">
                <a16:creationId xmlns:a16="http://schemas.microsoft.com/office/drawing/2014/main" id="{8E258919-538A-583A-B2BA-47F9A781A840}"/>
              </a:ext>
            </a:extLst>
          </p:cNvPr>
          <p:cNvSpPr>
            <a:spLocks noGrp="1"/>
          </p:cNvSpPr>
          <p:nvPr>
            <p:ph type="title"/>
          </p:nvPr>
        </p:nvSpPr>
        <p:spPr>
          <a:xfrm>
            <a:off x="608249" y="202224"/>
            <a:ext cx="10535624" cy="991935"/>
          </a:xfrm>
        </p:spPr>
        <p:txBody>
          <a:bodyPr/>
          <a:lstStyle/>
          <a:p>
            <a:r>
              <a:rPr lang="en-US" dirty="0"/>
              <a:t>Click to edit Master title style</a:t>
            </a:r>
          </a:p>
        </p:txBody>
      </p:sp>
      <p:sp>
        <p:nvSpPr>
          <p:cNvPr id="3" name="Content Placeholder 2">
            <a:extLst>
              <a:ext uri="{FF2B5EF4-FFF2-40B4-BE49-F238E27FC236}">
                <a16:creationId xmlns:a16="http://schemas.microsoft.com/office/drawing/2014/main" id="{F483EA2C-7A14-86B1-B6DD-0320ECA63B9D}"/>
              </a:ext>
            </a:extLst>
          </p:cNvPr>
          <p:cNvSpPr>
            <a:spLocks noGrp="1"/>
          </p:cNvSpPr>
          <p:nvPr>
            <p:ph idx="1"/>
          </p:nvPr>
        </p:nvSpPr>
        <p:spPr>
          <a:xfrm>
            <a:off x="608248" y="1388962"/>
            <a:ext cx="10934953" cy="4788281"/>
          </a:xfrm>
        </p:spPr>
        <p:txBody>
          <a:bodyPr/>
          <a:lstStyle>
            <a:lvl1pPr marL="0" indent="0">
              <a:buNone/>
              <a:defRPr/>
            </a:lvl1pPr>
          </a:lstStyle>
          <a:p>
            <a:pPr lvl="0"/>
            <a:r>
              <a:rPr lang="en-US" dirty="0"/>
              <a:t>Click to edit Master text styles</a:t>
            </a:r>
          </a:p>
          <a:p>
            <a:pPr lvl="1"/>
            <a:r>
              <a:rPr lang="en-US" dirty="0"/>
              <a:t> Second level</a:t>
            </a:r>
          </a:p>
          <a:p>
            <a:pPr lvl="2"/>
            <a:r>
              <a:rPr lang="en-US" dirty="0"/>
              <a:t>Third level</a:t>
            </a:r>
          </a:p>
          <a:p>
            <a:pPr lvl="3"/>
            <a:r>
              <a:rPr lang="en-US" dirty="0"/>
              <a:t>Fourth level</a:t>
            </a:r>
          </a:p>
          <a:p>
            <a:pPr lvl="4"/>
            <a:r>
              <a:rPr lang="en-US" dirty="0"/>
              <a:t>Fifth level</a:t>
            </a:r>
          </a:p>
        </p:txBody>
      </p:sp>
      <p:pic>
        <p:nvPicPr>
          <p:cNvPr id="4" name="Picture 3">
            <a:extLst>
              <a:ext uri="{FF2B5EF4-FFF2-40B4-BE49-F238E27FC236}">
                <a16:creationId xmlns:a16="http://schemas.microsoft.com/office/drawing/2014/main" id="{6A6CA432-443A-AE62-C6C6-759F58599956}"/>
              </a:ext>
            </a:extLst>
          </p:cNvPr>
          <p:cNvPicPr>
            <a:picLocks noChangeAspect="1"/>
          </p:cNvPicPr>
          <p:nvPr userDrawn="1"/>
        </p:nvPicPr>
        <p:blipFill>
          <a:blip r:embed="rId3"/>
          <a:stretch>
            <a:fillRect/>
          </a:stretch>
        </p:blipFill>
        <p:spPr>
          <a:xfrm>
            <a:off x="11143872" y="202224"/>
            <a:ext cx="789330" cy="776390"/>
          </a:xfrm>
          <a:prstGeom prst="rect">
            <a:avLst/>
          </a:prstGeom>
        </p:spPr>
      </p:pic>
      <p:pic>
        <p:nvPicPr>
          <p:cNvPr id="5" name="Picture 4">
            <a:extLst>
              <a:ext uri="{FF2B5EF4-FFF2-40B4-BE49-F238E27FC236}">
                <a16:creationId xmlns:a16="http://schemas.microsoft.com/office/drawing/2014/main" id="{ED14942C-86CB-5A0D-D6C5-D8C94DB539DE}"/>
              </a:ext>
            </a:extLst>
          </p:cNvPr>
          <p:cNvPicPr>
            <a:picLocks noChangeAspect="1"/>
          </p:cNvPicPr>
          <p:nvPr userDrawn="1"/>
        </p:nvPicPr>
        <p:blipFill>
          <a:blip r:embed="rId4"/>
          <a:srcRect/>
          <a:stretch/>
        </p:blipFill>
        <p:spPr>
          <a:xfrm>
            <a:off x="10285096" y="202224"/>
            <a:ext cx="858778" cy="858778"/>
          </a:xfrm>
          <a:prstGeom prst="rect">
            <a:avLst/>
          </a:prstGeom>
        </p:spPr>
      </p:pic>
    </p:spTree>
    <p:extLst>
      <p:ext uri="{BB962C8B-B14F-4D97-AF65-F5344CB8AC3E}">
        <p14:creationId xmlns:p14="http://schemas.microsoft.com/office/powerpoint/2010/main" val="116673269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Connections">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838EED1A-C3C2-C39C-3CA4-0AE77BB55372}"/>
              </a:ext>
            </a:extLst>
          </p:cNvPr>
          <p:cNvPicPr>
            <a:picLocks noChangeAspect="1"/>
          </p:cNvPicPr>
          <p:nvPr userDrawn="1"/>
        </p:nvPicPr>
        <p:blipFill>
          <a:blip r:embed="rId2"/>
          <a:srcRect/>
          <a:stretch/>
        </p:blipFill>
        <p:spPr>
          <a:xfrm>
            <a:off x="1" y="3048"/>
            <a:ext cx="12197423" cy="6854952"/>
          </a:xfrm>
          <a:prstGeom prst="rect">
            <a:avLst/>
          </a:prstGeom>
        </p:spPr>
      </p:pic>
      <p:sp>
        <p:nvSpPr>
          <p:cNvPr id="2" name="Title 1">
            <a:extLst>
              <a:ext uri="{FF2B5EF4-FFF2-40B4-BE49-F238E27FC236}">
                <a16:creationId xmlns:a16="http://schemas.microsoft.com/office/drawing/2014/main" id="{8E258919-538A-583A-B2BA-47F9A781A840}"/>
              </a:ext>
            </a:extLst>
          </p:cNvPr>
          <p:cNvSpPr>
            <a:spLocks noGrp="1"/>
          </p:cNvSpPr>
          <p:nvPr>
            <p:ph type="title"/>
          </p:nvPr>
        </p:nvSpPr>
        <p:spPr>
          <a:xfrm>
            <a:off x="608249" y="202224"/>
            <a:ext cx="10535624" cy="991935"/>
          </a:xfrm>
        </p:spPr>
        <p:txBody>
          <a:bodyPr/>
          <a:lstStyle/>
          <a:p>
            <a:r>
              <a:rPr lang="en-US" dirty="0"/>
              <a:t>Click to edit Master title style</a:t>
            </a:r>
          </a:p>
        </p:txBody>
      </p:sp>
      <p:sp>
        <p:nvSpPr>
          <p:cNvPr id="3" name="Content Placeholder 2">
            <a:extLst>
              <a:ext uri="{FF2B5EF4-FFF2-40B4-BE49-F238E27FC236}">
                <a16:creationId xmlns:a16="http://schemas.microsoft.com/office/drawing/2014/main" id="{F483EA2C-7A14-86B1-B6DD-0320ECA63B9D}"/>
              </a:ext>
            </a:extLst>
          </p:cNvPr>
          <p:cNvSpPr>
            <a:spLocks noGrp="1"/>
          </p:cNvSpPr>
          <p:nvPr>
            <p:ph idx="1"/>
          </p:nvPr>
        </p:nvSpPr>
        <p:spPr>
          <a:xfrm>
            <a:off x="608248" y="1388962"/>
            <a:ext cx="10934953" cy="4788281"/>
          </a:xfrm>
        </p:spPr>
        <p:txBody>
          <a:bodyPr/>
          <a:lstStyle>
            <a:lvl1pPr marL="0" indent="0">
              <a:buNone/>
              <a:defRPr/>
            </a:lvl1pPr>
          </a:lstStyle>
          <a:p>
            <a:pPr lvl="0"/>
            <a:r>
              <a:rPr lang="en-US" dirty="0"/>
              <a:t>Click to edit Master text styles</a:t>
            </a:r>
          </a:p>
          <a:p>
            <a:pPr lvl="1"/>
            <a:r>
              <a:rPr lang="en-US" dirty="0"/>
              <a:t> Second level</a:t>
            </a:r>
          </a:p>
          <a:p>
            <a:pPr lvl="2"/>
            <a:r>
              <a:rPr lang="en-US" dirty="0"/>
              <a:t>Third level</a:t>
            </a:r>
          </a:p>
          <a:p>
            <a:pPr lvl="3"/>
            <a:r>
              <a:rPr lang="en-US" dirty="0"/>
              <a:t>Fourth level</a:t>
            </a:r>
          </a:p>
          <a:p>
            <a:pPr lvl="4"/>
            <a:r>
              <a:rPr lang="en-US" dirty="0"/>
              <a:t>Fifth level</a:t>
            </a:r>
          </a:p>
        </p:txBody>
      </p:sp>
      <p:pic>
        <p:nvPicPr>
          <p:cNvPr id="4" name="Picture 3">
            <a:extLst>
              <a:ext uri="{FF2B5EF4-FFF2-40B4-BE49-F238E27FC236}">
                <a16:creationId xmlns:a16="http://schemas.microsoft.com/office/drawing/2014/main" id="{6A6CA432-443A-AE62-C6C6-759F58599956}"/>
              </a:ext>
            </a:extLst>
          </p:cNvPr>
          <p:cNvPicPr>
            <a:picLocks noChangeAspect="1"/>
          </p:cNvPicPr>
          <p:nvPr userDrawn="1"/>
        </p:nvPicPr>
        <p:blipFill>
          <a:blip r:embed="rId3"/>
          <a:stretch>
            <a:fillRect/>
          </a:stretch>
        </p:blipFill>
        <p:spPr>
          <a:xfrm>
            <a:off x="11143872" y="202224"/>
            <a:ext cx="789330" cy="776390"/>
          </a:xfrm>
          <a:prstGeom prst="rect">
            <a:avLst/>
          </a:prstGeom>
        </p:spPr>
      </p:pic>
      <p:pic>
        <p:nvPicPr>
          <p:cNvPr id="5" name="Picture 4">
            <a:extLst>
              <a:ext uri="{FF2B5EF4-FFF2-40B4-BE49-F238E27FC236}">
                <a16:creationId xmlns:a16="http://schemas.microsoft.com/office/drawing/2014/main" id="{23C043A1-EC55-9479-1F50-054807DBDCB4}"/>
              </a:ext>
            </a:extLst>
          </p:cNvPr>
          <p:cNvPicPr>
            <a:picLocks noChangeAspect="1"/>
          </p:cNvPicPr>
          <p:nvPr userDrawn="1"/>
        </p:nvPicPr>
        <p:blipFill>
          <a:blip r:embed="rId4"/>
          <a:srcRect/>
          <a:stretch/>
        </p:blipFill>
        <p:spPr>
          <a:xfrm>
            <a:off x="10285096" y="202224"/>
            <a:ext cx="858778" cy="858778"/>
          </a:xfrm>
          <a:prstGeom prst="rect">
            <a:avLst/>
          </a:prstGeom>
        </p:spPr>
      </p:pic>
    </p:spTree>
    <p:extLst>
      <p:ext uri="{BB962C8B-B14F-4D97-AF65-F5344CB8AC3E}">
        <p14:creationId xmlns:p14="http://schemas.microsoft.com/office/powerpoint/2010/main" val="21408031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Staff Brainstorm">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838EED1A-C3C2-C39C-3CA4-0AE77BB55372}"/>
              </a:ext>
            </a:extLst>
          </p:cNvPr>
          <p:cNvPicPr>
            <a:picLocks noChangeAspect="1"/>
          </p:cNvPicPr>
          <p:nvPr userDrawn="1"/>
        </p:nvPicPr>
        <p:blipFill>
          <a:blip r:embed="rId2"/>
          <a:srcRect/>
          <a:stretch/>
        </p:blipFill>
        <p:spPr>
          <a:xfrm>
            <a:off x="1" y="3048"/>
            <a:ext cx="12197423" cy="6854951"/>
          </a:xfrm>
          <a:prstGeom prst="rect">
            <a:avLst/>
          </a:prstGeom>
        </p:spPr>
      </p:pic>
      <p:sp>
        <p:nvSpPr>
          <p:cNvPr id="2" name="Title 1">
            <a:extLst>
              <a:ext uri="{FF2B5EF4-FFF2-40B4-BE49-F238E27FC236}">
                <a16:creationId xmlns:a16="http://schemas.microsoft.com/office/drawing/2014/main" id="{8E258919-538A-583A-B2BA-47F9A781A840}"/>
              </a:ext>
            </a:extLst>
          </p:cNvPr>
          <p:cNvSpPr>
            <a:spLocks noGrp="1"/>
          </p:cNvSpPr>
          <p:nvPr>
            <p:ph type="title"/>
          </p:nvPr>
        </p:nvSpPr>
        <p:spPr>
          <a:xfrm>
            <a:off x="608249" y="202224"/>
            <a:ext cx="10535624" cy="991935"/>
          </a:xfrm>
        </p:spPr>
        <p:txBody>
          <a:bodyPr/>
          <a:lstStyle/>
          <a:p>
            <a:r>
              <a:rPr lang="en-US" dirty="0"/>
              <a:t>Click to edit Master title style</a:t>
            </a:r>
          </a:p>
        </p:txBody>
      </p:sp>
      <p:sp>
        <p:nvSpPr>
          <p:cNvPr id="3" name="Content Placeholder 2">
            <a:extLst>
              <a:ext uri="{FF2B5EF4-FFF2-40B4-BE49-F238E27FC236}">
                <a16:creationId xmlns:a16="http://schemas.microsoft.com/office/drawing/2014/main" id="{F483EA2C-7A14-86B1-B6DD-0320ECA63B9D}"/>
              </a:ext>
            </a:extLst>
          </p:cNvPr>
          <p:cNvSpPr>
            <a:spLocks noGrp="1"/>
          </p:cNvSpPr>
          <p:nvPr>
            <p:ph idx="1"/>
          </p:nvPr>
        </p:nvSpPr>
        <p:spPr>
          <a:xfrm>
            <a:off x="608248" y="1388962"/>
            <a:ext cx="10934953" cy="4788281"/>
          </a:xfrm>
        </p:spPr>
        <p:txBody>
          <a:bodyPr/>
          <a:lstStyle>
            <a:lvl1pPr marL="0" indent="0">
              <a:buNone/>
              <a:defRPr/>
            </a:lvl1pPr>
          </a:lstStyle>
          <a:p>
            <a:pPr lvl="0"/>
            <a:r>
              <a:rPr lang="en-US" dirty="0"/>
              <a:t>Click to edit Master text styles</a:t>
            </a:r>
          </a:p>
          <a:p>
            <a:pPr lvl="1"/>
            <a:r>
              <a:rPr lang="en-US" dirty="0"/>
              <a:t> Second level</a:t>
            </a:r>
          </a:p>
          <a:p>
            <a:pPr lvl="2"/>
            <a:r>
              <a:rPr lang="en-US" dirty="0"/>
              <a:t>Third level</a:t>
            </a:r>
          </a:p>
          <a:p>
            <a:pPr lvl="3"/>
            <a:r>
              <a:rPr lang="en-US" dirty="0"/>
              <a:t>Fourth level</a:t>
            </a:r>
          </a:p>
          <a:p>
            <a:pPr lvl="4"/>
            <a:r>
              <a:rPr lang="en-US" dirty="0"/>
              <a:t>Fifth level</a:t>
            </a:r>
          </a:p>
        </p:txBody>
      </p:sp>
      <p:pic>
        <p:nvPicPr>
          <p:cNvPr id="4" name="Picture 3">
            <a:extLst>
              <a:ext uri="{FF2B5EF4-FFF2-40B4-BE49-F238E27FC236}">
                <a16:creationId xmlns:a16="http://schemas.microsoft.com/office/drawing/2014/main" id="{6A6CA432-443A-AE62-C6C6-759F58599956}"/>
              </a:ext>
            </a:extLst>
          </p:cNvPr>
          <p:cNvPicPr>
            <a:picLocks noChangeAspect="1"/>
          </p:cNvPicPr>
          <p:nvPr userDrawn="1"/>
        </p:nvPicPr>
        <p:blipFill>
          <a:blip r:embed="rId3"/>
          <a:stretch>
            <a:fillRect/>
          </a:stretch>
        </p:blipFill>
        <p:spPr>
          <a:xfrm>
            <a:off x="11143872" y="202224"/>
            <a:ext cx="789330" cy="776390"/>
          </a:xfrm>
          <a:prstGeom prst="rect">
            <a:avLst/>
          </a:prstGeom>
        </p:spPr>
      </p:pic>
      <p:pic>
        <p:nvPicPr>
          <p:cNvPr id="5" name="Picture 4">
            <a:extLst>
              <a:ext uri="{FF2B5EF4-FFF2-40B4-BE49-F238E27FC236}">
                <a16:creationId xmlns:a16="http://schemas.microsoft.com/office/drawing/2014/main" id="{C2DD26F3-D93F-B6DC-9F49-04013ABC4699}"/>
              </a:ext>
            </a:extLst>
          </p:cNvPr>
          <p:cNvPicPr>
            <a:picLocks noChangeAspect="1"/>
          </p:cNvPicPr>
          <p:nvPr userDrawn="1"/>
        </p:nvPicPr>
        <p:blipFill>
          <a:blip r:embed="rId4"/>
          <a:srcRect/>
          <a:stretch/>
        </p:blipFill>
        <p:spPr>
          <a:xfrm>
            <a:off x="10285096" y="202224"/>
            <a:ext cx="858778" cy="858778"/>
          </a:xfrm>
          <a:prstGeom prst="rect">
            <a:avLst/>
          </a:prstGeom>
        </p:spPr>
      </p:pic>
    </p:spTree>
    <p:extLst>
      <p:ext uri="{BB962C8B-B14F-4D97-AF65-F5344CB8AC3E}">
        <p14:creationId xmlns:p14="http://schemas.microsoft.com/office/powerpoint/2010/main" val="368229234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Leaves">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838EED1A-C3C2-C39C-3CA4-0AE77BB55372}"/>
              </a:ext>
            </a:extLst>
          </p:cNvPr>
          <p:cNvPicPr>
            <a:picLocks noChangeAspect="1"/>
          </p:cNvPicPr>
          <p:nvPr userDrawn="1"/>
        </p:nvPicPr>
        <p:blipFill>
          <a:blip r:embed="rId2"/>
          <a:srcRect/>
          <a:stretch/>
        </p:blipFill>
        <p:spPr>
          <a:xfrm>
            <a:off x="2" y="3048"/>
            <a:ext cx="12197421" cy="6854951"/>
          </a:xfrm>
          <a:prstGeom prst="rect">
            <a:avLst/>
          </a:prstGeom>
        </p:spPr>
      </p:pic>
      <p:sp>
        <p:nvSpPr>
          <p:cNvPr id="2" name="Title 1">
            <a:extLst>
              <a:ext uri="{FF2B5EF4-FFF2-40B4-BE49-F238E27FC236}">
                <a16:creationId xmlns:a16="http://schemas.microsoft.com/office/drawing/2014/main" id="{8E258919-538A-583A-B2BA-47F9A781A840}"/>
              </a:ext>
            </a:extLst>
          </p:cNvPr>
          <p:cNvSpPr>
            <a:spLocks noGrp="1"/>
          </p:cNvSpPr>
          <p:nvPr>
            <p:ph type="title"/>
          </p:nvPr>
        </p:nvSpPr>
        <p:spPr>
          <a:xfrm>
            <a:off x="608249" y="202224"/>
            <a:ext cx="10535624" cy="991935"/>
          </a:xfrm>
        </p:spPr>
        <p:txBody>
          <a:bodyPr/>
          <a:lstStyle/>
          <a:p>
            <a:r>
              <a:rPr lang="en-US" dirty="0"/>
              <a:t>Click to edit Master title style</a:t>
            </a:r>
          </a:p>
        </p:txBody>
      </p:sp>
      <p:sp>
        <p:nvSpPr>
          <p:cNvPr id="3" name="Content Placeholder 2">
            <a:extLst>
              <a:ext uri="{FF2B5EF4-FFF2-40B4-BE49-F238E27FC236}">
                <a16:creationId xmlns:a16="http://schemas.microsoft.com/office/drawing/2014/main" id="{F483EA2C-7A14-86B1-B6DD-0320ECA63B9D}"/>
              </a:ext>
            </a:extLst>
          </p:cNvPr>
          <p:cNvSpPr>
            <a:spLocks noGrp="1"/>
          </p:cNvSpPr>
          <p:nvPr>
            <p:ph idx="1"/>
          </p:nvPr>
        </p:nvSpPr>
        <p:spPr>
          <a:xfrm>
            <a:off x="608248" y="1388962"/>
            <a:ext cx="10934953" cy="4788281"/>
          </a:xfrm>
        </p:spPr>
        <p:txBody>
          <a:bodyPr/>
          <a:lstStyle>
            <a:lvl1pPr marL="0" indent="0">
              <a:buNone/>
              <a:defRPr/>
            </a:lvl1pPr>
          </a:lstStyle>
          <a:p>
            <a:pPr lvl="0"/>
            <a:r>
              <a:rPr lang="en-US" dirty="0"/>
              <a:t>Click to edit Master text styles</a:t>
            </a:r>
          </a:p>
          <a:p>
            <a:pPr lvl="1"/>
            <a:r>
              <a:rPr lang="en-US" dirty="0"/>
              <a:t> Second level</a:t>
            </a:r>
          </a:p>
          <a:p>
            <a:pPr lvl="2"/>
            <a:r>
              <a:rPr lang="en-US" dirty="0"/>
              <a:t>Third level</a:t>
            </a:r>
          </a:p>
          <a:p>
            <a:pPr lvl="3"/>
            <a:r>
              <a:rPr lang="en-US" dirty="0"/>
              <a:t>Fourth level</a:t>
            </a:r>
          </a:p>
          <a:p>
            <a:pPr lvl="4"/>
            <a:r>
              <a:rPr lang="en-US" dirty="0"/>
              <a:t>Fifth level</a:t>
            </a:r>
          </a:p>
        </p:txBody>
      </p:sp>
      <p:pic>
        <p:nvPicPr>
          <p:cNvPr id="4" name="Picture 3">
            <a:extLst>
              <a:ext uri="{FF2B5EF4-FFF2-40B4-BE49-F238E27FC236}">
                <a16:creationId xmlns:a16="http://schemas.microsoft.com/office/drawing/2014/main" id="{6A6CA432-443A-AE62-C6C6-759F58599956}"/>
              </a:ext>
            </a:extLst>
          </p:cNvPr>
          <p:cNvPicPr>
            <a:picLocks noChangeAspect="1"/>
          </p:cNvPicPr>
          <p:nvPr userDrawn="1"/>
        </p:nvPicPr>
        <p:blipFill>
          <a:blip r:embed="rId3"/>
          <a:stretch>
            <a:fillRect/>
          </a:stretch>
        </p:blipFill>
        <p:spPr>
          <a:xfrm>
            <a:off x="11143872" y="202224"/>
            <a:ext cx="789330" cy="776390"/>
          </a:xfrm>
          <a:prstGeom prst="rect">
            <a:avLst/>
          </a:prstGeom>
        </p:spPr>
      </p:pic>
      <p:pic>
        <p:nvPicPr>
          <p:cNvPr id="5" name="Picture 4">
            <a:extLst>
              <a:ext uri="{FF2B5EF4-FFF2-40B4-BE49-F238E27FC236}">
                <a16:creationId xmlns:a16="http://schemas.microsoft.com/office/drawing/2014/main" id="{417EE833-F5FB-21F6-B987-478A59E74E3E}"/>
              </a:ext>
            </a:extLst>
          </p:cNvPr>
          <p:cNvPicPr>
            <a:picLocks noChangeAspect="1"/>
          </p:cNvPicPr>
          <p:nvPr userDrawn="1"/>
        </p:nvPicPr>
        <p:blipFill>
          <a:blip r:embed="rId4"/>
          <a:srcRect/>
          <a:stretch/>
        </p:blipFill>
        <p:spPr>
          <a:xfrm>
            <a:off x="10285096" y="202224"/>
            <a:ext cx="858778" cy="858778"/>
          </a:xfrm>
          <a:prstGeom prst="rect">
            <a:avLst/>
          </a:prstGeom>
        </p:spPr>
      </p:pic>
    </p:spTree>
    <p:extLst>
      <p:ext uri="{BB962C8B-B14F-4D97-AF65-F5344CB8AC3E}">
        <p14:creationId xmlns:p14="http://schemas.microsoft.com/office/powerpoint/2010/main" val="15490331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Yellow Stickies">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838EED1A-C3C2-C39C-3CA4-0AE77BB55372}"/>
              </a:ext>
            </a:extLst>
          </p:cNvPr>
          <p:cNvPicPr>
            <a:picLocks noChangeAspect="1"/>
          </p:cNvPicPr>
          <p:nvPr userDrawn="1"/>
        </p:nvPicPr>
        <p:blipFill>
          <a:blip r:embed="rId2"/>
          <a:srcRect/>
          <a:stretch/>
        </p:blipFill>
        <p:spPr>
          <a:xfrm>
            <a:off x="2" y="3048"/>
            <a:ext cx="12197421" cy="6854950"/>
          </a:xfrm>
          <a:prstGeom prst="rect">
            <a:avLst/>
          </a:prstGeom>
        </p:spPr>
      </p:pic>
      <p:sp>
        <p:nvSpPr>
          <p:cNvPr id="2" name="Title 1">
            <a:extLst>
              <a:ext uri="{FF2B5EF4-FFF2-40B4-BE49-F238E27FC236}">
                <a16:creationId xmlns:a16="http://schemas.microsoft.com/office/drawing/2014/main" id="{8E258919-538A-583A-B2BA-47F9A781A840}"/>
              </a:ext>
            </a:extLst>
          </p:cNvPr>
          <p:cNvSpPr>
            <a:spLocks noGrp="1"/>
          </p:cNvSpPr>
          <p:nvPr>
            <p:ph type="title"/>
          </p:nvPr>
        </p:nvSpPr>
        <p:spPr>
          <a:xfrm>
            <a:off x="608249" y="202224"/>
            <a:ext cx="10535624" cy="991935"/>
          </a:xfrm>
        </p:spPr>
        <p:txBody>
          <a:bodyPr/>
          <a:lstStyle>
            <a:lvl1pPr>
              <a:defRPr>
                <a:solidFill>
                  <a:schemeClr val="bg1"/>
                </a:solidFill>
              </a:defRPr>
            </a:lvl1pPr>
          </a:lstStyle>
          <a:p>
            <a:r>
              <a:rPr lang="en-US" dirty="0"/>
              <a:t>Click to edit Master title style</a:t>
            </a:r>
          </a:p>
        </p:txBody>
      </p:sp>
      <p:sp>
        <p:nvSpPr>
          <p:cNvPr id="3" name="Content Placeholder 2">
            <a:extLst>
              <a:ext uri="{FF2B5EF4-FFF2-40B4-BE49-F238E27FC236}">
                <a16:creationId xmlns:a16="http://schemas.microsoft.com/office/drawing/2014/main" id="{F483EA2C-7A14-86B1-B6DD-0320ECA63B9D}"/>
              </a:ext>
            </a:extLst>
          </p:cNvPr>
          <p:cNvSpPr>
            <a:spLocks noGrp="1"/>
          </p:cNvSpPr>
          <p:nvPr>
            <p:ph idx="1"/>
          </p:nvPr>
        </p:nvSpPr>
        <p:spPr>
          <a:xfrm>
            <a:off x="608248" y="1388962"/>
            <a:ext cx="10934953" cy="4788281"/>
          </a:xfrm>
        </p:spPr>
        <p:txBody>
          <a:bodyPr/>
          <a:lstStyle>
            <a:lvl1pPr marL="0" indent="0">
              <a:buNone/>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edit Master text styles</a:t>
            </a:r>
          </a:p>
          <a:p>
            <a:pPr lvl="1"/>
            <a:r>
              <a:rPr lang="en-US" dirty="0"/>
              <a:t> Second level</a:t>
            </a:r>
          </a:p>
          <a:p>
            <a:pPr lvl="2"/>
            <a:r>
              <a:rPr lang="en-US" dirty="0"/>
              <a:t>Third level</a:t>
            </a:r>
          </a:p>
          <a:p>
            <a:pPr lvl="3"/>
            <a:r>
              <a:rPr lang="en-US" dirty="0"/>
              <a:t>Fourth level</a:t>
            </a:r>
          </a:p>
          <a:p>
            <a:pPr lvl="4"/>
            <a:r>
              <a:rPr lang="en-US" dirty="0"/>
              <a:t>Fifth level</a:t>
            </a:r>
          </a:p>
        </p:txBody>
      </p:sp>
      <p:pic>
        <p:nvPicPr>
          <p:cNvPr id="4" name="Picture 3">
            <a:extLst>
              <a:ext uri="{FF2B5EF4-FFF2-40B4-BE49-F238E27FC236}">
                <a16:creationId xmlns:a16="http://schemas.microsoft.com/office/drawing/2014/main" id="{6A6CA432-443A-AE62-C6C6-759F58599956}"/>
              </a:ext>
            </a:extLst>
          </p:cNvPr>
          <p:cNvPicPr>
            <a:picLocks noChangeAspect="1"/>
          </p:cNvPicPr>
          <p:nvPr userDrawn="1"/>
        </p:nvPicPr>
        <p:blipFill>
          <a:blip r:embed="rId3"/>
          <a:srcRect/>
          <a:stretch/>
        </p:blipFill>
        <p:spPr>
          <a:xfrm>
            <a:off x="11143872" y="202224"/>
            <a:ext cx="789329" cy="776390"/>
          </a:xfrm>
          <a:prstGeom prst="rect">
            <a:avLst/>
          </a:prstGeom>
        </p:spPr>
      </p:pic>
      <p:pic>
        <p:nvPicPr>
          <p:cNvPr id="5" name="Picture 4">
            <a:extLst>
              <a:ext uri="{FF2B5EF4-FFF2-40B4-BE49-F238E27FC236}">
                <a16:creationId xmlns:a16="http://schemas.microsoft.com/office/drawing/2014/main" id="{15DF5B25-38B9-3132-9C81-6C1B8DB5E94F}"/>
              </a:ext>
            </a:extLst>
          </p:cNvPr>
          <p:cNvPicPr>
            <a:picLocks noChangeAspect="1"/>
          </p:cNvPicPr>
          <p:nvPr userDrawn="1"/>
        </p:nvPicPr>
        <p:blipFill>
          <a:blip r:embed="rId4"/>
          <a:srcRect/>
          <a:stretch/>
        </p:blipFill>
        <p:spPr>
          <a:xfrm>
            <a:off x="10328351" y="227983"/>
            <a:ext cx="815521" cy="815521"/>
          </a:xfrm>
          <a:prstGeom prst="rect">
            <a:avLst/>
          </a:prstGeom>
        </p:spPr>
      </p:pic>
    </p:spTree>
    <p:extLst>
      <p:ext uri="{BB962C8B-B14F-4D97-AF65-F5344CB8AC3E}">
        <p14:creationId xmlns:p14="http://schemas.microsoft.com/office/powerpoint/2010/main" val="242859181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theme" Target="../theme/theme2.xml"/><Relationship Id="rId3" Type="http://schemas.openxmlformats.org/officeDocument/2006/relationships/slideLayout" Target="../slideLayouts/slideLayout12.xml"/><Relationship Id="rId7" Type="http://schemas.openxmlformats.org/officeDocument/2006/relationships/slideLayout" Target="../slideLayouts/slideLayout16.xml"/><Relationship Id="rId2" Type="http://schemas.openxmlformats.org/officeDocument/2006/relationships/slideLayout" Target="../slideLayouts/slideLayout11.xml"/><Relationship Id="rId1" Type="http://schemas.openxmlformats.org/officeDocument/2006/relationships/slideLayout" Target="../slideLayouts/slideLayout10.xml"/><Relationship Id="rId6" Type="http://schemas.openxmlformats.org/officeDocument/2006/relationships/slideLayout" Target="../slideLayouts/slideLayout15.xml"/><Relationship Id="rId5" Type="http://schemas.openxmlformats.org/officeDocument/2006/relationships/slideLayout" Target="../slideLayouts/slideLayout14.xml"/><Relationship Id="rId4" Type="http://schemas.openxmlformats.org/officeDocument/2006/relationships/slideLayout" Target="../slideLayouts/slideLayout13.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19.xml"/><Relationship Id="rId2" Type="http://schemas.openxmlformats.org/officeDocument/2006/relationships/slideLayout" Target="../slideLayouts/slideLayout18.xml"/><Relationship Id="rId1" Type="http://schemas.openxmlformats.org/officeDocument/2006/relationships/slideLayout" Target="../slideLayouts/slideLayout17.xml"/><Relationship Id="rId4"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3" Type="http://schemas.openxmlformats.org/officeDocument/2006/relationships/slideLayout" Target="../slideLayouts/slideLayout22.xml"/><Relationship Id="rId2" Type="http://schemas.openxmlformats.org/officeDocument/2006/relationships/slideLayout" Target="../slideLayouts/slideLayout21.xml"/><Relationship Id="rId1" Type="http://schemas.openxmlformats.org/officeDocument/2006/relationships/slideLayout" Target="../slideLayouts/slideLayout20.xml"/><Relationship Id="rId5" Type="http://schemas.openxmlformats.org/officeDocument/2006/relationships/theme" Target="../theme/theme4.xml"/><Relationship Id="rId4" Type="http://schemas.openxmlformats.org/officeDocument/2006/relationships/slideLayout" Target="../slideLayouts/slideLayout23.xml"/></Relationships>
</file>

<file path=ppt/slideMasters/_rels/slideMaster5.xml.rels><?xml version="1.0" encoding="UTF-8" standalone="yes"?>
<Relationships xmlns="http://schemas.openxmlformats.org/package/2006/relationships"><Relationship Id="rId3" Type="http://schemas.openxmlformats.org/officeDocument/2006/relationships/slideLayout" Target="../slideLayouts/slideLayout26.xml"/><Relationship Id="rId2" Type="http://schemas.openxmlformats.org/officeDocument/2006/relationships/slideLayout" Target="../slideLayouts/slideLayout25.xml"/><Relationship Id="rId1" Type="http://schemas.openxmlformats.org/officeDocument/2006/relationships/slideLayout" Target="../slideLayouts/slideLayout24.xml"/><Relationship Id="rId5" Type="http://schemas.openxmlformats.org/officeDocument/2006/relationships/theme" Target="../theme/theme5.xml"/><Relationship Id="rId4" Type="http://schemas.openxmlformats.org/officeDocument/2006/relationships/slideLayout" Target="../slideLayouts/slideLayout27.xml"/></Relationships>
</file>

<file path=ppt/slideMasters/_rels/slideMaster6.xml.rels><?xml version="1.0" encoding="UTF-8" standalone="yes"?>
<Relationships xmlns="http://schemas.openxmlformats.org/package/2006/relationships"><Relationship Id="rId8" Type="http://schemas.openxmlformats.org/officeDocument/2006/relationships/theme" Target="../theme/theme6.xml"/><Relationship Id="rId3" Type="http://schemas.openxmlformats.org/officeDocument/2006/relationships/slideLayout" Target="../slideLayouts/slideLayout30.xml"/><Relationship Id="rId7" Type="http://schemas.openxmlformats.org/officeDocument/2006/relationships/slideLayout" Target="../slideLayouts/slideLayout34.xml"/><Relationship Id="rId2" Type="http://schemas.openxmlformats.org/officeDocument/2006/relationships/slideLayout" Target="../slideLayouts/slideLayout29.xml"/><Relationship Id="rId1" Type="http://schemas.openxmlformats.org/officeDocument/2006/relationships/slideLayout" Target="../slideLayouts/slideLayout28.xml"/><Relationship Id="rId6" Type="http://schemas.openxmlformats.org/officeDocument/2006/relationships/slideLayout" Target="../slideLayouts/slideLayout33.xml"/><Relationship Id="rId5" Type="http://schemas.openxmlformats.org/officeDocument/2006/relationships/slideLayout" Target="../slideLayouts/slideLayout32.xml"/><Relationship Id="rId4"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E472BFC-9440-13DF-8D84-F4F68B822C5D}"/>
              </a:ext>
            </a:extLst>
          </p:cNvPr>
          <p:cNvSpPr>
            <a:spLocks noGrp="1"/>
          </p:cNvSpPr>
          <p:nvPr>
            <p:ph type="title"/>
          </p:nvPr>
        </p:nvSpPr>
        <p:spPr>
          <a:xfrm>
            <a:off x="494610" y="114300"/>
            <a:ext cx="10522152" cy="1202949"/>
          </a:xfrm>
          <a:prstGeom prst="rect">
            <a:avLst/>
          </a:prstGeom>
        </p:spPr>
        <p:txBody>
          <a:bodyPr vert="horz" lIns="91440" tIns="45720" rIns="91440" bIns="45720" rtlCol="0" anchor="b" anchorCtr="0">
            <a:normAutofit/>
          </a:bodyPr>
          <a:lstStyle/>
          <a:p>
            <a:r>
              <a:rPr lang="en-US" dirty="0"/>
              <a:t>Click to edit Master title style</a:t>
            </a:r>
          </a:p>
        </p:txBody>
      </p:sp>
      <p:sp>
        <p:nvSpPr>
          <p:cNvPr id="3" name="Text Placeholder 2">
            <a:extLst>
              <a:ext uri="{FF2B5EF4-FFF2-40B4-BE49-F238E27FC236}">
                <a16:creationId xmlns:a16="http://schemas.microsoft.com/office/drawing/2014/main" id="{89657F8F-3E11-71F9-7FFF-CC65C6CB1280}"/>
              </a:ext>
            </a:extLst>
          </p:cNvPr>
          <p:cNvSpPr>
            <a:spLocks noGrp="1"/>
          </p:cNvSpPr>
          <p:nvPr>
            <p:ph type="body" idx="1"/>
          </p:nvPr>
        </p:nvSpPr>
        <p:spPr>
          <a:xfrm>
            <a:off x="494607" y="1596767"/>
            <a:ext cx="10934954" cy="4788281"/>
          </a:xfrm>
          <a:prstGeom prst="rect">
            <a:avLst/>
          </a:prstGeom>
        </p:spPr>
        <p:txBody>
          <a:bodyPr vert="horz" lIns="91440" tIns="45720" rIns="91440" bIns="45720" rtlCol="0">
            <a:normAutofit/>
          </a:bodyPr>
          <a:lstStyle/>
          <a:p>
            <a:pPr lvl="0"/>
            <a:r>
              <a:rPr lang="en-US"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73196783"/>
      </p:ext>
    </p:extLst>
  </p:cSld>
  <p:clrMap bg1="lt1" tx1="dk1" bg2="lt2" tx2="dk2" accent1="accent1" accent2="accent2" accent3="accent3" accent4="accent4" accent5="accent5" accent6="accent6" hlink="hlink" folHlink="folHlink"/>
  <p:sldLayoutIdLst>
    <p:sldLayoutId id="2147483665" r:id="rId1"/>
    <p:sldLayoutId id="2147483723" r:id="rId2"/>
    <p:sldLayoutId id="2147483701" r:id="rId3"/>
    <p:sldLayoutId id="2147483724" r:id="rId4"/>
    <p:sldLayoutId id="2147483722" r:id="rId5"/>
    <p:sldLayoutId id="2147483698" r:id="rId6"/>
    <p:sldLayoutId id="2147483699" r:id="rId7"/>
    <p:sldLayoutId id="2147483700" r:id="rId8"/>
    <p:sldLayoutId id="2147483702" r:id="rId9"/>
  </p:sldLayoutIdLst>
  <p:txStyles>
    <p:titleStyle>
      <a:lvl1pPr marL="0" marR="0" indent="0" algn="l" defTabSz="1108344" rtl="0" eaLnBrk="1" fontAlgn="auto" latinLnBrk="0" hangingPunct="1">
        <a:lnSpc>
          <a:spcPts val="4200"/>
        </a:lnSpc>
        <a:spcBef>
          <a:spcPct val="0"/>
        </a:spcBef>
        <a:spcAft>
          <a:spcPts val="0"/>
        </a:spcAft>
        <a:buClrTx/>
        <a:buSzTx/>
        <a:buFontTx/>
        <a:buNone/>
        <a:tabLst/>
        <a:defRPr sz="3900" b="0" i="0" kern="1200">
          <a:solidFill>
            <a:srgbClr val="0075C9"/>
          </a:solidFill>
          <a:latin typeface="Barlow Medium" pitchFamily="2" charset="77"/>
          <a:ea typeface="+mj-ea"/>
          <a:cs typeface="+mj-cs"/>
        </a:defRPr>
      </a:lvl1pPr>
    </p:titleStyle>
    <p:bodyStyle>
      <a:lvl1pPr marL="0" indent="0" algn="l" defTabSz="1108344" rtl="0" eaLnBrk="1" latinLnBrk="0" hangingPunct="1">
        <a:lnSpc>
          <a:spcPts val="3200"/>
        </a:lnSpc>
        <a:spcBef>
          <a:spcPts val="600"/>
        </a:spcBef>
        <a:spcAft>
          <a:spcPts val="600"/>
        </a:spcAft>
        <a:buFont typeface="Arial" panose="020B0604020202020204" pitchFamily="34" charset="0"/>
        <a:buNone/>
        <a:defRPr sz="2800" b="0" i="0" kern="1200">
          <a:solidFill>
            <a:schemeClr val="tx1"/>
          </a:solidFill>
          <a:latin typeface="Barlow" pitchFamily="2" charset="77"/>
          <a:ea typeface="+mn-ea"/>
          <a:cs typeface="+mn-cs"/>
        </a:defRPr>
      </a:lvl1pPr>
      <a:lvl2pPr marL="277086" indent="-182880" algn="l" defTabSz="1108344" rtl="0" eaLnBrk="1" latinLnBrk="0" hangingPunct="1">
        <a:lnSpc>
          <a:spcPts val="3200"/>
        </a:lnSpc>
        <a:spcBef>
          <a:spcPts val="600"/>
        </a:spcBef>
        <a:spcAft>
          <a:spcPts val="600"/>
        </a:spcAft>
        <a:buFont typeface="Arial" panose="020B0604020202020204" pitchFamily="34" charset="0"/>
        <a:buChar char="•"/>
        <a:defRPr sz="2800" b="0" i="0" kern="1200">
          <a:solidFill>
            <a:schemeClr val="tx1"/>
          </a:solidFill>
          <a:latin typeface="Barlow" pitchFamily="2" charset="77"/>
          <a:ea typeface="+mn-ea"/>
          <a:cs typeface="+mn-cs"/>
        </a:defRPr>
      </a:lvl2pPr>
      <a:lvl3pPr marL="421171" indent="-133001" algn="l" defTabSz="1108344" rtl="0" eaLnBrk="1" latinLnBrk="0" hangingPunct="1">
        <a:lnSpc>
          <a:spcPts val="2800"/>
        </a:lnSpc>
        <a:spcBef>
          <a:spcPts val="600"/>
        </a:spcBef>
        <a:spcAft>
          <a:spcPts val="600"/>
        </a:spcAft>
        <a:buFont typeface="Arial" panose="020B0604020202020204" pitchFamily="34" charset="0"/>
        <a:buChar char="•"/>
        <a:defRPr sz="2400" b="0" i="0" kern="1200">
          <a:solidFill>
            <a:schemeClr val="tx1"/>
          </a:solidFill>
          <a:latin typeface="Barlow Light" pitchFamily="2" charset="77"/>
          <a:ea typeface="+mn-ea"/>
          <a:cs typeface="+mn-cs"/>
        </a:defRPr>
      </a:lvl3pPr>
      <a:lvl4pPr marL="554172" indent="-133001" algn="l" defTabSz="1108344" rtl="0" eaLnBrk="1" latinLnBrk="0" hangingPunct="1">
        <a:lnSpc>
          <a:spcPts val="2100"/>
        </a:lnSpc>
        <a:spcBef>
          <a:spcPts val="300"/>
        </a:spcBef>
        <a:spcAft>
          <a:spcPts val="600"/>
        </a:spcAft>
        <a:buFont typeface="Arial" panose="020B0604020202020204" pitchFamily="34" charset="0"/>
        <a:buChar char="•"/>
        <a:defRPr sz="1800" b="0" i="0" kern="1200">
          <a:solidFill>
            <a:schemeClr val="tx1"/>
          </a:solidFill>
          <a:latin typeface="Barlow Light" pitchFamily="2" charset="77"/>
          <a:ea typeface="+mn-ea"/>
          <a:cs typeface="+mn-cs"/>
        </a:defRPr>
      </a:lvl4pPr>
      <a:lvl5pPr marL="698257" indent="-133001" algn="l" defTabSz="1108344" rtl="0" eaLnBrk="1" latinLnBrk="0" hangingPunct="1">
        <a:lnSpc>
          <a:spcPts val="2100"/>
        </a:lnSpc>
        <a:spcBef>
          <a:spcPts val="300"/>
        </a:spcBef>
        <a:spcAft>
          <a:spcPts val="600"/>
        </a:spcAft>
        <a:buFont typeface="Arial" panose="020B0604020202020204" pitchFamily="34" charset="0"/>
        <a:buChar char="•"/>
        <a:defRPr sz="1800" b="0" i="0" kern="1200">
          <a:solidFill>
            <a:schemeClr val="tx1"/>
          </a:solidFill>
          <a:latin typeface="Barlow Light" pitchFamily="2" charset="77"/>
          <a:ea typeface="+mn-ea"/>
          <a:cs typeface="+mn-cs"/>
        </a:defRPr>
      </a:lvl5pPr>
      <a:lvl6pPr marL="3047947" indent="-277086" algn="l" defTabSz="1108344" rtl="0" eaLnBrk="1" latinLnBrk="0" hangingPunct="1">
        <a:lnSpc>
          <a:spcPct val="90000"/>
        </a:lnSpc>
        <a:spcBef>
          <a:spcPts val="606"/>
        </a:spcBef>
        <a:buFont typeface="Arial" panose="020B0604020202020204" pitchFamily="34" charset="0"/>
        <a:buChar char="•"/>
        <a:defRPr sz="2182" kern="1200">
          <a:solidFill>
            <a:schemeClr val="tx1"/>
          </a:solidFill>
          <a:latin typeface="+mn-lt"/>
          <a:ea typeface="+mn-ea"/>
          <a:cs typeface="+mn-cs"/>
        </a:defRPr>
      </a:lvl6pPr>
      <a:lvl7pPr marL="3602119" indent="-277086" algn="l" defTabSz="1108344" rtl="0" eaLnBrk="1" latinLnBrk="0" hangingPunct="1">
        <a:lnSpc>
          <a:spcPct val="90000"/>
        </a:lnSpc>
        <a:spcBef>
          <a:spcPts val="606"/>
        </a:spcBef>
        <a:buFont typeface="Arial" panose="020B0604020202020204" pitchFamily="34" charset="0"/>
        <a:buChar char="•"/>
        <a:defRPr sz="2182" kern="1200">
          <a:solidFill>
            <a:schemeClr val="tx1"/>
          </a:solidFill>
          <a:latin typeface="+mn-lt"/>
          <a:ea typeface="+mn-ea"/>
          <a:cs typeface="+mn-cs"/>
        </a:defRPr>
      </a:lvl7pPr>
      <a:lvl8pPr marL="4156291" indent="-277086" algn="l" defTabSz="1108344" rtl="0" eaLnBrk="1" latinLnBrk="0" hangingPunct="1">
        <a:lnSpc>
          <a:spcPct val="90000"/>
        </a:lnSpc>
        <a:spcBef>
          <a:spcPts val="606"/>
        </a:spcBef>
        <a:buFont typeface="Arial" panose="020B0604020202020204" pitchFamily="34" charset="0"/>
        <a:buChar char="•"/>
        <a:defRPr sz="2182" kern="1200">
          <a:solidFill>
            <a:schemeClr val="tx1"/>
          </a:solidFill>
          <a:latin typeface="+mn-lt"/>
          <a:ea typeface="+mn-ea"/>
          <a:cs typeface="+mn-cs"/>
        </a:defRPr>
      </a:lvl8pPr>
      <a:lvl9pPr marL="4710463" indent="-277086" algn="l" defTabSz="1108344" rtl="0" eaLnBrk="1" latinLnBrk="0" hangingPunct="1">
        <a:lnSpc>
          <a:spcPct val="90000"/>
        </a:lnSpc>
        <a:spcBef>
          <a:spcPts val="606"/>
        </a:spcBef>
        <a:buFont typeface="Arial" panose="020B0604020202020204" pitchFamily="34" charset="0"/>
        <a:buChar char="•"/>
        <a:defRPr sz="2182" kern="1200">
          <a:solidFill>
            <a:schemeClr val="tx1"/>
          </a:solidFill>
          <a:latin typeface="+mn-lt"/>
          <a:ea typeface="+mn-ea"/>
          <a:cs typeface="+mn-cs"/>
        </a:defRPr>
      </a:lvl9pPr>
    </p:bodyStyle>
    <p:otherStyle>
      <a:defPPr>
        <a:defRPr lang="en-US"/>
      </a:defPPr>
      <a:lvl1pPr marL="0" algn="l" defTabSz="1108344" rtl="0" eaLnBrk="1" latinLnBrk="0" hangingPunct="1">
        <a:defRPr sz="2182" kern="1200">
          <a:solidFill>
            <a:schemeClr val="tx1"/>
          </a:solidFill>
          <a:latin typeface="+mn-lt"/>
          <a:ea typeface="+mn-ea"/>
          <a:cs typeface="+mn-cs"/>
        </a:defRPr>
      </a:lvl1pPr>
      <a:lvl2pPr marL="554172" algn="l" defTabSz="1108344" rtl="0" eaLnBrk="1" latinLnBrk="0" hangingPunct="1">
        <a:defRPr sz="2182" kern="1200">
          <a:solidFill>
            <a:schemeClr val="tx1"/>
          </a:solidFill>
          <a:latin typeface="+mn-lt"/>
          <a:ea typeface="+mn-ea"/>
          <a:cs typeface="+mn-cs"/>
        </a:defRPr>
      </a:lvl2pPr>
      <a:lvl3pPr marL="1108344" algn="l" defTabSz="1108344" rtl="0" eaLnBrk="1" latinLnBrk="0" hangingPunct="1">
        <a:defRPr sz="2182" kern="1200">
          <a:solidFill>
            <a:schemeClr val="tx1"/>
          </a:solidFill>
          <a:latin typeface="+mn-lt"/>
          <a:ea typeface="+mn-ea"/>
          <a:cs typeface="+mn-cs"/>
        </a:defRPr>
      </a:lvl3pPr>
      <a:lvl4pPr marL="1662516" algn="l" defTabSz="1108344" rtl="0" eaLnBrk="1" latinLnBrk="0" hangingPunct="1">
        <a:defRPr sz="2182" kern="1200">
          <a:solidFill>
            <a:schemeClr val="tx1"/>
          </a:solidFill>
          <a:latin typeface="+mn-lt"/>
          <a:ea typeface="+mn-ea"/>
          <a:cs typeface="+mn-cs"/>
        </a:defRPr>
      </a:lvl4pPr>
      <a:lvl5pPr marL="2216688" algn="l" defTabSz="1108344" rtl="0" eaLnBrk="1" latinLnBrk="0" hangingPunct="1">
        <a:defRPr sz="2182" kern="1200">
          <a:solidFill>
            <a:schemeClr val="tx1"/>
          </a:solidFill>
          <a:latin typeface="+mn-lt"/>
          <a:ea typeface="+mn-ea"/>
          <a:cs typeface="+mn-cs"/>
        </a:defRPr>
      </a:lvl5pPr>
      <a:lvl6pPr marL="2770861" algn="l" defTabSz="1108344" rtl="0" eaLnBrk="1" latinLnBrk="0" hangingPunct="1">
        <a:defRPr sz="2182" kern="1200">
          <a:solidFill>
            <a:schemeClr val="tx1"/>
          </a:solidFill>
          <a:latin typeface="+mn-lt"/>
          <a:ea typeface="+mn-ea"/>
          <a:cs typeface="+mn-cs"/>
        </a:defRPr>
      </a:lvl6pPr>
      <a:lvl7pPr marL="3325033" algn="l" defTabSz="1108344" rtl="0" eaLnBrk="1" latinLnBrk="0" hangingPunct="1">
        <a:defRPr sz="2182" kern="1200">
          <a:solidFill>
            <a:schemeClr val="tx1"/>
          </a:solidFill>
          <a:latin typeface="+mn-lt"/>
          <a:ea typeface="+mn-ea"/>
          <a:cs typeface="+mn-cs"/>
        </a:defRPr>
      </a:lvl7pPr>
      <a:lvl8pPr marL="3879205" algn="l" defTabSz="1108344" rtl="0" eaLnBrk="1" latinLnBrk="0" hangingPunct="1">
        <a:defRPr sz="2182" kern="1200">
          <a:solidFill>
            <a:schemeClr val="tx1"/>
          </a:solidFill>
          <a:latin typeface="+mn-lt"/>
          <a:ea typeface="+mn-ea"/>
          <a:cs typeface="+mn-cs"/>
        </a:defRPr>
      </a:lvl8pPr>
      <a:lvl9pPr marL="4433377" algn="l" defTabSz="1108344" rtl="0" eaLnBrk="1" latinLnBrk="0" hangingPunct="1">
        <a:defRPr sz="2182"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E472BFC-9440-13DF-8D84-F4F68B822C5D}"/>
              </a:ext>
            </a:extLst>
          </p:cNvPr>
          <p:cNvSpPr>
            <a:spLocks noGrp="1"/>
          </p:cNvSpPr>
          <p:nvPr>
            <p:ph type="title"/>
          </p:nvPr>
        </p:nvSpPr>
        <p:spPr>
          <a:xfrm>
            <a:off x="494610" y="114300"/>
            <a:ext cx="7423905" cy="1202949"/>
          </a:xfrm>
          <a:prstGeom prst="rect">
            <a:avLst/>
          </a:prstGeom>
        </p:spPr>
        <p:txBody>
          <a:bodyPr vert="horz" lIns="91440" tIns="45720" rIns="91440" bIns="45720" rtlCol="0" anchor="b" anchorCtr="0">
            <a:normAutofit/>
          </a:bodyPr>
          <a:lstStyle/>
          <a:p>
            <a:r>
              <a:rPr lang="en-US" dirty="0"/>
              <a:t>Click to edit Master title style</a:t>
            </a:r>
          </a:p>
        </p:txBody>
      </p:sp>
      <p:sp>
        <p:nvSpPr>
          <p:cNvPr id="3" name="Text Placeholder 2">
            <a:extLst>
              <a:ext uri="{FF2B5EF4-FFF2-40B4-BE49-F238E27FC236}">
                <a16:creationId xmlns:a16="http://schemas.microsoft.com/office/drawing/2014/main" id="{89657F8F-3E11-71F9-7FFF-CC65C6CB1280}"/>
              </a:ext>
            </a:extLst>
          </p:cNvPr>
          <p:cNvSpPr>
            <a:spLocks noGrp="1"/>
          </p:cNvSpPr>
          <p:nvPr>
            <p:ph type="body" idx="1"/>
          </p:nvPr>
        </p:nvSpPr>
        <p:spPr>
          <a:xfrm>
            <a:off x="494607" y="1596767"/>
            <a:ext cx="7423905" cy="4788281"/>
          </a:xfrm>
          <a:prstGeom prst="rect">
            <a:avLst/>
          </a:prstGeom>
        </p:spPr>
        <p:txBody>
          <a:bodyPr vert="horz" lIns="91440" tIns="45720" rIns="91440" bIns="45720" rtlCol="0">
            <a:normAutofit/>
          </a:bodyPr>
          <a:lstStyle/>
          <a:p>
            <a:pPr lvl="0"/>
            <a:r>
              <a:rPr lang="en-US"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243627015"/>
      </p:ext>
    </p:extLst>
  </p:cSld>
  <p:clrMap bg1="lt1" tx1="dk1" bg2="lt2" tx2="dk2" accent1="accent1" accent2="accent2" accent3="accent3" accent4="accent4" accent5="accent5" accent6="accent6" hlink="hlink" folHlink="folHlink"/>
  <p:sldLayoutIdLst>
    <p:sldLayoutId id="2147483713" r:id="rId1"/>
    <p:sldLayoutId id="2147483711" r:id="rId2"/>
    <p:sldLayoutId id="2147483727" r:id="rId3"/>
    <p:sldLayoutId id="2147483712" r:id="rId4"/>
    <p:sldLayoutId id="2147483704" r:id="rId5"/>
    <p:sldLayoutId id="2147483720" r:id="rId6"/>
    <p:sldLayoutId id="2147483721" r:id="rId7"/>
  </p:sldLayoutIdLst>
  <p:txStyles>
    <p:titleStyle>
      <a:lvl1pPr marL="0" marR="0" indent="0" algn="l" defTabSz="1108344" rtl="0" eaLnBrk="1" fontAlgn="auto" latinLnBrk="0" hangingPunct="1">
        <a:lnSpc>
          <a:spcPts val="4000"/>
        </a:lnSpc>
        <a:spcBef>
          <a:spcPct val="0"/>
        </a:spcBef>
        <a:spcAft>
          <a:spcPts val="0"/>
        </a:spcAft>
        <a:buClrTx/>
        <a:buSzTx/>
        <a:buFontTx/>
        <a:buNone/>
        <a:tabLst/>
        <a:defRPr sz="3900" b="0" i="0" kern="1200">
          <a:solidFill>
            <a:srgbClr val="0075C9"/>
          </a:solidFill>
          <a:latin typeface="Barlow Medium" pitchFamily="2" charset="77"/>
          <a:ea typeface="+mj-ea"/>
          <a:cs typeface="+mj-cs"/>
        </a:defRPr>
      </a:lvl1pPr>
    </p:titleStyle>
    <p:bodyStyle>
      <a:lvl1pPr marL="0" indent="0" algn="l" defTabSz="1108344" rtl="0" eaLnBrk="1" latinLnBrk="0" hangingPunct="1">
        <a:lnSpc>
          <a:spcPts val="3200"/>
        </a:lnSpc>
        <a:spcBef>
          <a:spcPts val="600"/>
        </a:spcBef>
        <a:spcAft>
          <a:spcPts val="600"/>
        </a:spcAft>
        <a:buFont typeface="Arial" panose="020B0604020202020204" pitchFamily="34" charset="0"/>
        <a:buNone/>
        <a:defRPr sz="2800" b="0" i="0" kern="1200">
          <a:solidFill>
            <a:schemeClr val="tx1"/>
          </a:solidFill>
          <a:latin typeface="Barlow" pitchFamily="2" charset="77"/>
          <a:ea typeface="+mn-ea"/>
          <a:cs typeface="+mn-cs"/>
        </a:defRPr>
      </a:lvl1pPr>
      <a:lvl2pPr marL="277086" indent="-182880" algn="l" defTabSz="1108344" rtl="0" eaLnBrk="1" latinLnBrk="0" hangingPunct="1">
        <a:lnSpc>
          <a:spcPts val="3200"/>
        </a:lnSpc>
        <a:spcBef>
          <a:spcPts val="600"/>
        </a:spcBef>
        <a:spcAft>
          <a:spcPts val="600"/>
        </a:spcAft>
        <a:buFont typeface="Arial" panose="020B0604020202020204" pitchFamily="34" charset="0"/>
        <a:buChar char="•"/>
        <a:defRPr sz="2800" b="0" i="0" kern="1200">
          <a:solidFill>
            <a:schemeClr val="tx1"/>
          </a:solidFill>
          <a:latin typeface="Barlow" pitchFamily="2" charset="77"/>
          <a:ea typeface="+mn-ea"/>
          <a:cs typeface="+mn-cs"/>
        </a:defRPr>
      </a:lvl2pPr>
      <a:lvl3pPr marL="421171" indent="-133001" algn="l" defTabSz="1108344" rtl="0" eaLnBrk="1" latinLnBrk="0" hangingPunct="1">
        <a:lnSpc>
          <a:spcPts val="2800"/>
        </a:lnSpc>
        <a:spcBef>
          <a:spcPts val="600"/>
        </a:spcBef>
        <a:spcAft>
          <a:spcPts val="600"/>
        </a:spcAft>
        <a:buFont typeface="Arial" panose="020B0604020202020204" pitchFamily="34" charset="0"/>
        <a:buChar char="•"/>
        <a:defRPr sz="2400" b="0" i="0" kern="1200">
          <a:solidFill>
            <a:schemeClr val="tx1"/>
          </a:solidFill>
          <a:latin typeface="Barlow Light" pitchFamily="2" charset="77"/>
          <a:ea typeface="+mn-ea"/>
          <a:cs typeface="+mn-cs"/>
        </a:defRPr>
      </a:lvl3pPr>
      <a:lvl4pPr marL="554172" indent="-133001" algn="l" defTabSz="1108344" rtl="0" eaLnBrk="1" latinLnBrk="0" hangingPunct="1">
        <a:lnSpc>
          <a:spcPts val="2100"/>
        </a:lnSpc>
        <a:spcBef>
          <a:spcPts val="300"/>
        </a:spcBef>
        <a:spcAft>
          <a:spcPts val="600"/>
        </a:spcAft>
        <a:buFont typeface="Arial" panose="020B0604020202020204" pitchFamily="34" charset="0"/>
        <a:buChar char="•"/>
        <a:defRPr sz="1800" b="0" i="0" kern="1200">
          <a:solidFill>
            <a:schemeClr val="tx1"/>
          </a:solidFill>
          <a:latin typeface="Barlow Light" pitchFamily="2" charset="77"/>
          <a:ea typeface="+mn-ea"/>
          <a:cs typeface="+mn-cs"/>
        </a:defRPr>
      </a:lvl4pPr>
      <a:lvl5pPr marL="698257" indent="-133001" algn="l" defTabSz="1108344" rtl="0" eaLnBrk="1" latinLnBrk="0" hangingPunct="1">
        <a:lnSpc>
          <a:spcPts val="2100"/>
        </a:lnSpc>
        <a:spcBef>
          <a:spcPts val="300"/>
        </a:spcBef>
        <a:spcAft>
          <a:spcPts val="600"/>
        </a:spcAft>
        <a:buFont typeface="Arial" panose="020B0604020202020204" pitchFamily="34" charset="0"/>
        <a:buChar char="•"/>
        <a:defRPr sz="1800" b="0" i="0" kern="1200">
          <a:solidFill>
            <a:schemeClr val="tx1"/>
          </a:solidFill>
          <a:latin typeface="Barlow Light" pitchFamily="2" charset="77"/>
          <a:ea typeface="+mn-ea"/>
          <a:cs typeface="+mn-cs"/>
        </a:defRPr>
      </a:lvl5pPr>
      <a:lvl6pPr marL="3047947" indent="-277086" algn="l" defTabSz="1108344" rtl="0" eaLnBrk="1" latinLnBrk="0" hangingPunct="1">
        <a:lnSpc>
          <a:spcPct val="90000"/>
        </a:lnSpc>
        <a:spcBef>
          <a:spcPts val="606"/>
        </a:spcBef>
        <a:buFont typeface="Arial" panose="020B0604020202020204" pitchFamily="34" charset="0"/>
        <a:buChar char="•"/>
        <a:defRPr sz="2182" kern="1200">
          <a:solidFill>
            <a:schemeClr val="tx1"/>
          </a:solidFill>
          <a:latin typeface="+mn-lt"/>
          <a:ea typeface="+mn-ea"/>
          <a:cs typeface="+mn-cs"/>
        </a:defRPr>
      </a:lvl6pPr>
      <a:lvl7pPr marL="3602119" indent="-277086" algn="l" defTabSz="1108344" rtl="0" eaLnBrk="1" latinLnBrk="0" hangingPunct="1">
        <a:lnSpc>
          <a:spcPct val="90000"/>
        </a:lnSpc>
        <a:spcBef>
          <a:spcPts val="606"/>
        </a:spcBef>
        <a:buFont typeface="Arial" panose="020B0604020202020204" pitchFamily="34" charset="0"/>
        <a:buChar char="•"/>
        <a:defRPr sz="2182" kern="1200">
          <a:solidFill>
            <a:schemeClr val="tx1"/>
          </a:solidFill>
          <a:latin typeface="+mn-lt"/>
          <a:ea typeface="+mn-ea"/>
          <a:cs typeface="+mn-cs"/>
        </a:defRPr>
      </a:lvl7pPr>
      <a:lvl8pPr marL="4156291" indent="-277086" algn="l" defTabSz="1108344" rtl="0" eaLnBrk="1" latinLnBrk="0" hangingPunct="1">
        <a:lnSpc>
          <a:spcPct val="90000"/>
        </a:lnSpc>
        <a:spcBef>
          <a:spcPts val="606"/>
        </a:spcBef>
        <a:buFont typeface="Arial" panose="020B0604020202020204" pitchFamily="34" charset="0"/>
        <a:buChar char="•"/>
        <a:defRPr sz="2182" kern="1200">
          <a:solidFill>
            <a:schemeClr val="tx1"/>
          </a:solidFill>
          <a:latin typeface="+mn-lt"/>
          <a:ea typeface="+mn-ea"/>
          <a:cs typeface="+mn-cs"/>
        </a:defRPr>
      </a:lvl8pPr>
      <a:lvl9pPr marL="4710463" indent="-277086" algn="l" defTabSz="1108344" rtl="0" eaLnBrk="1" latinLnBrk="0" hangingPunct="1">
        <a:lnSpc>
          <a:spcPct val="90000"/>
        </a:lnSpc>
        <a:spcBef>
          <a:spcPts val="606"/>
        </a:spcBef>
        <a:buFont typeface="Arial" panose="020B0604020202020204" pitchFamily="34" charset="0"/>
        <a:buChar char="•"/>
        <a:defRPr sz="2182" kern="1200">
          <a:solidFill>
            <a:schemeClr val="tx1"/>
          </a:solidFill>
          <a:latin typeface="+mn-lt"/>
          <a:ea typeface="+mn-ea"/>
          <a:cs typeface="+mn-cs"/>
        </a:defRPr>
      </a:lvl9pPr>
    </p:bodyStyle>
    <p:otherStyle>
      <a:defPPr>
        <a:defRPr lang="en-US"/>
      </a:defPPr>
      <a:lvl1pPr marL="0" algn="l" defTabSz="1108344" rtl="0" eaLnBrk="1" latinLnBrk="0" hangingPunct="1">
        <a:defRPr sz="2182" kern="1200">
          <a:solidFill>
            <a:schemeClr val="tx1"/>
          </a:solidFill>
          <a:latin typeface="+mn-lt"/>
          <a:ea typeface="+mn-ea"/>
          <a:cs typeface="+mn-cs"/>
        </a:defRPr>
      </a:lvl1pPr>
      <a:lvl2pPr marL="554172" algn="l" defTabSz="1108344" rtl="0" eaLnBrk="1" latinLnBrk="0" hangingPunct="1">
        <a:defRPr sz="2182" kern="1200">
          <a:solidFill>
            <a:schemeClr val="tx1"/>
          </a:solidFill>
          <a:latin typeface="+mn-lt"/>
          <a:ea typeface="+mn-ea"/>
          <a:cs typeface="+mn-cs"/>
        </a:defRPr>
      </a:lvl2pPr>
      <a:lvl3pPr marL="1108344" algn="l" defTabSz="1108344" rtl="0" eaLnBrk="1" latinLnBrk="0" hangingPunct="1">
        <a:defRPr sz="2182" kern="1200">
          <a:solidFill>
            <a:schemeClr val="tx1"/>
          </a:solidFill>
          <a:latin typeface="+mn-lt"/>
          <a:ea typeface="+mn-ea"/>
          <a:cs typeface="+mn-cs"/>
        </a:defRPr>
      </a:lvl3pPr>
      <a:lvl4pPr marL="1662516" algn="l" defTabSz="1108344" rtl="0" eaLnBrk="1" latinLnBrk="0" hangingPunct="1">
        <a:defRPr sz="2182" kern="1200">
          <a:solidFill>
            <a:schemeClr val="tx1"/>
          </a:solidFill>
          <a:latin typeface="+mn-lt"/>
          <a:ea typeface="+mn-ea"/>
          <a:cs typeface="+mn-cs"/>
        </a:defRPr>
      </a:lvl4pPr>
      <a:lvl5pPr marL="2216688" algn="l" defTabSz="1108344" rtl="0" eaLnBrk="1" latinLnBrk="0" hangingPunct="1">
        <a:defRPr sz="2182" kern="1200">
          <a:solidFill>
            <a:schemeClr val="tx1"/>
          </a:solidFill>
          <a:latin typeface="+mn-lt"/>
          <a:ea typeface="+mn-ea"/>
          <a:cs typeface="+mn-cs"/>
        </a:defRPr>
      </a:lvl5pPr>
      <a:lvl6pPr marL="2770861" algn="l" defTabSz="1108344" rtl="0" eaLnBrk="1" latinLnBrk="0" hangingPunct="1">
        <a:defRPr sz="2182" kern="1200">
          <a:solidFill>
            <a:schemeClr val="tx1"/>
          </a:solidFill>
          <a:latin typeface="+mn-lt"/>
          <a:ea typeface="+mn-ea"/>
          <a:cs typeface="+mn-cs"/>
        </a:defRPr>
      </a:lvl6pPr>
      <a:lvl7pPr marL="3325033" algn="l" defTabSz="1108344" rtl="0" eaLnBrk="1" latinLnBrk="0" hangingPunct="1">
        <a:defRPr sz="2182" kern="1200">
          <a:solidFill>
            <a:schemeClr val="tx1"/>
          </a:solidFill>
          <a:latin typeface="+mn-lt"/>
          <a:ea typeface="+mn-ea"/>
          <a:cs typeface="+mn-cs"/>
        </a:defRPr>
      </a:lvl7pPr>
      <a:lvl8pPr marL="3879205" algn="l" defTabSz="1108344" rtl="0" eaLnBrk="1" latinLnBrk="0" hangingPunct="1">
        <a:defRPr sz="2182" kern="1200">
          <a:solidFill>
            <a:schemeClr val="tx1"/>
          </a:solidFill>
          <a:latin typeface="+mn-lt"/>
          <a:ea typeface="+mn-ea"/>
          <a:cs typeface="+mn-cs"/>
        </a:defRPr>
      </a:lvl8pPr>
      <a:lvl9pPr marL="4433377" algn="l" defTabSz="1108344" rtl="0" eaLnBrk="1" latinLnBrk="0" hangingPunct="1">
        <a:defRPr sz="2182"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E472BFC-9440-13DF-8D84-F4F68B822C5D}"/>
              </a:ext>
            </a:extLst>
          </p:cNvPr>
          <p:cNvSpPr>
            <a:spLocks noGrp="1"/>
          </p:cNvSpPr>
          <p:nvPr>
            <p:ph type="title"/>
          </p:nvPr>
        </p:nvSpPr>
        <p:spPr>
          <a:xfrm>
            <a:off x="494610" y="114300"/>
            <a:ext cx="10610168" cy="1202949"/>
          </a:xfrm>
          <a:prstGeom prst="rect">
            <a:avLst/>
          </a:prstGeom>
        </p:spPr>
        <p:txBody>
          <a:bodyPr vert="horz" lIns="91440" tIns="45720" rIns="91440" bIns="45720" rtlCol="0" anchor="b" anchorCtr="0">
            <a:normAutofit/>
          </a:bodyPr>
          <a:lstStyle/>
          <a:p>
            <a:r>
              <a:rPr lang="en-US" dirty="0"/>
              <a:t>Click to edit Master title style</a:t>
            </a:r>
          </a:p>
        </p:txBody>
      </p:sp>
      <p:sp>
        <p:nvSpPr>
          <p:cNvPr id="3" name="Text Placeholder 2">
            <a:extLst>
              <a:ext uri="{FF2B5EF4-FFF2-40B4-BE49-F238E27FC236}">
                <a16:creationId xmlns:a16="http://schemas.microsoft.com/office/drawing/2014/main" id="{89657F8F-3E11-71F9-7FFF-CC65C6CB1280}"/>
              </a:ext>
            </a:extLst>
          </p:cNvPr>
          <p:cNvSpPr>
            <a:spLocks noGrp="1"/>
          </p:cNvSpPr>
          <p:nvPr>
            <p:ph type="body" idx="1"/>
          </p:nvPr>
        </p:nvSpPr>
        <p:spPr>
          <a:xfrm>
            <a:off x="494607" y="1596767"/>
            <a:ext cx="10610168" cy="4788281"/>
          </a:xfrm>
          <a:prstGeom prst="rect">
            <a:avLst/>
          </a:prstGeom>
        </p:spPr>
        <p:txBody>
          <a:bodyPr vert="horz" lIns="91440" tIns="45720" rIns="91440" bIns="45720" rtlCol="0">
            <a:normAutofit/>
          </a:bodyPr>
          <a:lstStyle/>
          <a:p>
            <a:pPr lvl="0"/>
            <a:r>
              <a:rPr lang="en-US"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333762260"/>
      </p:ext>
    </p:extLst>
  </p:cSld>
  <p:clrMap bg1="lt1" tx1="dk1" bg2="lt2" tx2="dk2" accent1="accent1" accent2="accent2" accent3="accent3" accent4="accent4" accent5="accent5" accent6="accent6" hlink="hlink" folHlink="folHlink"/>
  <p:sldLayoutIdLst>
    <p:sldLayoutId id="2147483717" r:id="rId1"/>
    <p:sldLayoutId id="2147483718" r:id="rId2"/>
    <p:sldLayoutId id="2147483719" r:id="rId3"/>
  </p:sldLayoutIdLst>
  <p:txStyles>
    <p:titleStyle>
      <a:lvl1pPr marL="0" marR="0" indent="0" algn="l" defTabSz="1108344" rtl="0" eaLnBrk="1" fontAlgn="auto" latinLnBrk="0" hangingPunct="1">
        <a:lnSpc>
          <a:spcPts val="4000"/>
        </a:lnSpc>
        <a:spcBef>
          <a:spcPct val="0"/>
        </a:spcBef>
        <a:spcAft>
          <a:spcPts val="0"/>
        </a:spcAft>
        <a:buClrTx/>
        <a:buSzTx/>
        <a:buFontTx/>
        <a:buNone/>
        <a:tabLst/>
        <a:defRPr sz="3900" b="0" i="0" kern="1200">
          <a:solidFill>
            <a:srgbClr val="0075C9"/>
          </a:solidFill>
          <a:latin typeface="Barlow Medium" pitchFamily="2" charset="77"/>
          <a:ea typeface="+mj-ea"/>
          <a:cs typeface="+mj-cs"/>
        </a:defRPr>
      </a:lvl1pPr>
    </p:titleStyle>
    <p:bodyStyle>
      <a:lvl1pPr marL="0" indent="0" algn="l" defTabSz="1108344" rtl="0" eaLnBrk="1" latinLnBrk="0" hangingPunct="1">
        <a:lnSpc>
          <a:spcPts val="3200"/>
        </a:lnSpc>
        <a:spcBef>
          <a:spcPts val="600"/>
        </a:spcBef>
        <a:spcAft>
          <a:spcPts val="600"/>
        </a:spcAft>
        <a:buFont typeface="Arial" panose="020B0604020202020204" pitchFamily="34" charset="0"/>
        <a:buNone/>
        <a:defRPr sz="2800" b="0" i="0" kern="1200">
          <a:solidFill>
            <a:schemeClr val="tx1"/>
          </a:solidFill>
          <a:latin typeface="Barlow" pitchFamily="2" charset="77"/>
          <a:ea typeface="+mn-ea"/>
          <a:cs typeface="+mn-cs"/>
        </a:defRPr>
      </a:lvl1pPr>
      <a:lvl2pPr marL="277086" indent="-182880" algn="l" defTabSz="1108344" rtl="0" eaLnBrk="1" latinLnBrk="0" hangingPunct="1">
        <a:lnSpc>
          <a:spcPts val="3200"/>
        </a:lnSpc>
        <a:spcBef>
          <a:spcPts val="600"/>
        </a:spcBef>
        <a:spcAft>
          <a:spcPts val="600"/>
        </a:spcAft>
        <a:buFont typeface="Arial" panose="020B0604020202020204" pitchFamily="34" charset="0"/>
        <a:buChar char="•"/>
        <a:defRPr sz="2800" b="0" i="0" kern="1200">
          <a:solidFill>
            <a:schemeClr val="tx1"/>
          </a:solidFill>
          <a:latin typeface="Barlow" pitchFamily="2" charset="77"/>
          <a:ea typeface="+mn-ea"/>
          <a:cs typeface="+mn-cs"/>
        </a:defRPr>
      </a:lvl2pPr>
      <a:lvl3pPr marL="421171" indent="-133001" algn="l" defTabSz="1108344" rtl="0" eaLnBrk="1" latinLnBrk="0" hangingPunct="1">
        <a:lnSpc>
          <a:spcPts val="2800"/>
        </a:lnSpc>
        <a:spcBef>
          <a:spcPts val="600"/>
        </a:spcBef>
        <a:spcAft>
          <a:spcPts val="600"/>
        </a:spcAft>
        <a:buFont typeface="Arial" panose="020B0604020202020204" pitchFamily="34" charset="0"/>
        <a:buChar char="•"/>
        <a:defRPr sz="2400" b="0" i="0" kern="1200">
          <a:solidFill>
            <a:schemeClr val="tx1"/>
          </a:solidFill>
          <a:latin typeface="Barlow Light" pitchFamily="2" charset="77"/>
          <a:ea typeface="+mn-ea"/>
          <a:cs typeface="+mn-cs"/>
        </a:defRPr>
      </a:lvl3pPr>
      <a:lvl4pPr marL="554172" indent="-133001" algn="l" defTabSz="1108344" rtl="0" eaLnBrk="1" latinLnBrk="0" hangingPunct="1">
        <a:lnSpc>
          <a:spcPts val="2100"/>
        </a:lnSpc>
        <a:spcBef>
          <a:spcPts val="300"/>
        </a:spcBef>
        <a:spcAft>
          <a:spcPts val="600"/>
        </a:spcAft>
        <a:buFont typeface="Arial" panose="020B0604020202020204" pitchFamily="34" charset="0"/>
        <a:buChar char="•"/>
        <a:defRPr sz="1800" b="0" i="0" kern="1200">
          <a:solidFill>
            <a:schemeClr val="tx1"/>
          </a:solidFill>
          <a:latin typeface="Barlow Light" pitchFamily="2" charset="77"/>
          <a:ea typeface="+mn-ea"/>
          <a:cs typeface="+mn-cs"/>
        </a:defRPr>
      </a:lvl4pPr>
      <a:lvl5pPr marL="698257" indent="-133001" algn="l" defTabSz="1108344" rtl="0" eaLnBrk="1" latinLnBrk="0" hangingPunct="1">
        <a:lnSpc>
          <a:spcPts val="2100"/>
        </a:lnSpc>
        <a:spcBef>
          <a:spcPts val="300"/>
        </a:spcBef>
        <a:spcAft>
          <a:spcPts val="600"/>
        </a:spcAft>
        <a:buFont typeface="Arial" panose="020B0604020202020204" pitchFamily="34" charset="0"/>
        <a:buChar char="•"/>
        <a:defRPr sz="1800" b="0" i="0" kern="1200">
          <a:solidFill>
            <a:schemeClr val="tx1"/>
          </a:solidFill>
          <a:latin typeface="Barlow Light" pitchFamily="2" charset="77"/>
          <a:ea typeface="+mn-ea"/>
          <a:cs typeface="+mn-cs"/>
        </a:defRPr>
      </a:lvl5pPr>
      <a:lvl6pPr marL="3047947" indent="-277086" algn="l" defTabSz="1108344" rtl="0" eaLnBrk="1" latinLnBrk="0" hangingPunct="1">
        <a:lnSpc>
          <a:spcPct val="90000"/>
        </a:lnSpc>
        <a:spcBef>
          <a:spcPts val="606"/>
        </a:spcBef>
        <a:buFont typeface="Arial" panose="020B0604020202020204" pitchFamily="34" charset="0"/>
        <a:buChar char="•"/>
        <a:defRPr sz="2182" kern="1200">
          <a:solidFill>
            <a:schemeClr val="tx1"/>
          </a:solidFill>
          <a:latin typeface="+mn-lt"/>
          <a:ea typeface="+mn-ea"/>
          <a:cs typeface="+mn-cs"/>
        </a:defRPr>
      </a:lvl6pPr>
      <a:lvl7pPr marL="3602119" indent="-277086" algn="l" defTabSz="1108344" rtl="0" eaLnBrk="1" latinLnBrk="0" hangingPunct="1">
        <a:lnSpc>
          <a:spcPct val="90000"/>
        </a:lnSpc>
        <a:spcBef>
          <a:spcPts val="606"/>
        </a:spcBef>
        <a:buFont typeface="Arial" panose="020B0604020202020204" pitchFamily="34" charset="0"/>
        <a:buChar char="•"/>
        <a:defRPr sz="2182" kern="1200">
          <a:solidFill>
            <a:schemeClr val="tx1"/>
          </a:solidFill>
          <a:latin typeface="+mn-lt"/>
          <a:ea typeface="+mn-ea"/>
          <a:cs typeface="+mn-cs"/>
        </a:defRPr>
      </a:lvl7pPr>
      <a:lvl8pPr marL="4156291" indent="-277086" algn="l" defTabSz="1108344" rtl="0" eaLnBrk="1" latinLnBrk="0" hangingPunct="1">
        <a:lnSpc>
          <a:spcPct val="90000"/>
        </a:lnSpc>
        <a:spcBef>
          <a:spcPts val="606"/>
        </a:spcBef>
        <a:buFont typeface="Arial" panose="020B0604020202020204" pitchFamily="34" charset="0"/>
        <a:buChar char="•"/>
        <a:defRPr sz="2182" kern="1200">
          <a:solidFill>
            <a:schemeClr val="tx1"/>
          </a:solidFill>
          <a:latin typeface="+mn-lt"/>
          <a:ea typeface="+mn-ea"/>
          <a:cs typeface="+mn-cs"/>
        </a:defRPr>
      </a:lvl8pPr>
      <a:lvl9pPr marL="4710463" indent="-277086" algn="l" defTabSz="1108344" rtl="0" eaLnBrk="1" latinLnBrk="0" hangingPunct="1">
        <a:lnSpc>
          <a:spcPct val="90000"/>
        </a:lnSpc>
        <a:spcBef>
          <a:spcPts val="606"/>
        </a:spcBef>
        <a:buFont typeface="Arial" panose="020B0604020202020204" pitchFamily="34" charset="0"/>
        <a:buChar char="•"/>
        <a:defRPr sz="2182" kern="1200">
          <a:solidFill>
            <a:schemeClr val="tx1"/>
          </a:solidFill>
          <a:latin typeface="+mn-lt"/>
          <a:ea typeface="+mn-ea"/>
          <a:cs typeface="+mn-cs"/>
        </a:defRPr>
      </a:lvl9pPr>
    </p:bodyStyle>
    <p:otherStyle>
      <a:defPPr>
        <a:defRPr lang="en-US"/>
      </a:defPPr>
      <a:lvl1pPr marL="0" algn="l" defTabSz="1108344" rtl="0" eaLnBrk="1" latinLnBrk="0" hangingPunct="1">
        <a:defRPr sz="2182" kern="1200">
          <a:solidFill>
            <a:schemeClr val="tx1"/>
          </a:solidFill>
          <a:latin typeface="+mn-lt"/>
          <a:ea typeface="+mn-ea"/>
          <a:cs typeface="+mn-cs"/>
        </a:defRPr>
      </a:lvl1pPr>
      <a:lvl2pPr marL="554172" algn="l" defTabSz="1108344" rtl="0" eaLnBrk="1" latinLnBrk="0" hangingPunct="1">
        <a:defRPr sz="2182" kern="1200">
          <a:solidFill>
            <a:schemeClr val="tx1"/>
          </a:solidFill>
          <a:latin typeface="+mn-lt"/>
          <a:ea typeface="+mn-ea"/>
          <a:cs typeface="+mn-cs"/>
        </a:defRPr>
      </a:lvl2pPr>
      <a:lvl3pPr marL="1108344" algn="l" defTabSz="1108344" rtl="0" eaLnBrk="1" latinLnBrk="0" hangingPunct="1">
        <a:defRPr sz="2182" kern="1200">
          <a:solidFill>
            <a:schemeClr val="tx1"/>
          </a:solidFill>
          <a:latin typeface="+mn-lt"/>
          <a:ea typeface="+mn-ea"/>
          <a:cs typeface="+mn-cs"/>
        </a:defRPr>
      </a:lvl3pPr>
      <a:lvl4pPr marL="1662516" algn="l" defTabSz="1108344" rtl="0" eaLnBrk="1" latinLnBrk="0" hangingPunct="1">
        <a:defRPr sz="2182" kern="1200">
          <a:solidFill>
            <a:schemeClr val="tx1"/>
          </a:solidFill>
          <a:latin typeface="+mn-lt"/>
          <a:ea typeface="+mn-ea"/>
          <a:cs typeface="+mn-cs"/>
        </a:defRPr>
      </a:lvl4pPr>
      <a:lvl5pPr marL="2216688" algn="l" defTabSz="1108344" rtl="0" eaLnBrk="1" latinLnBrk="0" hangingPunct="1">
        <a:defRPr sz="2182" kern="1200">
          <a:solidFill>
            <a:schemeClr val="tx1"/>
          </a:solidFill>
          <a:latin typeface="+mn-lt"/>
          <a:ea typeface="+mn-ea"/>
          <a:cs typeface="+mn-cs"/>
        </a:defRPr>
      </a:lvl5pPr>
      <a:lvl6pPr marL="2770861" algn="l" defTabSz="1108344" rtl="0" eaLnBrk="1" latinLnBrk="0" hangingPunct="1">
        <a:defRPr sz="2182" kern="1200">
          <a:solidFill>
            <a:schemeClr val="tx1"/>
          </a:solidFill>
          <a:latin typeface="+mn-lt"/>
          <a:ea typeface="+mn-ea"/>
          <a:cs typeface="+mn-cs"/>
        </a:defRPr>
      </a:lvl6pPr>
      <a:lvl7pPr marL="3325033" algn="l" defTabSz="1108344" rtl="0" eaLnBrk="1" latinLnBrk="0" hangingPunct="1">
        <a:defRPr sz="2182" kern="1200">
          <a:solidFill>
            <a:schemeClr val="tx1"/>
          </a:solidFill>
          <a:latin typeface="+mn-lt"/>
          <a:ea typeface="+mn-ea"/>
          <a:cs typeface="+mn-cs"/>
        </a:defRPr>
      </a:lvl7pPr>
      <a:lvl8pPr marL="3879205" algn="l" defTabSz="1108344" rtl="0" eaLnBrk="1" latinLnBrk="0" hangingPunct="1">
        <a:defRPr sz="2182" kern="1200">
          <a:solidFill>
            <a:schemeClr val="tx1"/>
          </a:solidFill>
          <a:latin typeface="+mn-lt"/>
          <a:ea typeface="+mn-ea"/>
          <a:cs typeface="+mn-cs"/>
        </a:defRPr>
      </a:lvl8pPr>
      <a:lvl9pPr marL="4433377" algn="l" defTabSz="1108344" rtl="0" eaLnBrk="1" latinLnBrk="0" hangingPunct="1">
        <a:defRPr sz="2182"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54388584"/>
      </p:ext>
    </p:extLst>
  </p:cSld>
  <p:clrMap bg1="lt1" tx1="dk1" bg2="lt2" tx2="dk2" accent1="accent1" accent2="accent2" accent3="accent3" accent4="accent4" accent5="accent5" accent6="accent6" hlink="hlink" folHlink="folHlink"/>
  <p:sldLayoutIdLst>
    <p:sldLayoutId id="2147483688" r:id="rId1"/>
    <p:sldLayoutId id="2147483689" r:id="rId2"/>
    <p:sldLayoutId id="2147483690" r:id="rId3"/>
    <p:sldLayoutId id="2147483691" r:id="rId4"/>
  </p:sldLayoutIdLst>
  <p:txStyles>
    <p:titleStyle>
      <a:lvl1pPr algn="l" defTabSz="914400" rtl="0" eaLnBrk="1" latinLnBrk="0" hangingPunct="1">
        <a:lnSpc>
          <a:spcPct val="90000"/>
        </a:lnSpc>
        <a:spcBef>
          <a:spcPct val="0"/>
        </a:spcBef>
        <a:buNone/>
        <a:defRPr sz="4400" kern="1200">
          <a:solidFill>
            <a:schemeClr val="tx1"/>
          </a:solidFill>
          <a:latin typeface="Barlow" pitchFamily="2" charset="77"/>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Barlow" pitchFamily="2"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Barlow"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Barlow"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Barlow"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Barlow"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737445495"/>
      </p:ext>
    </p:extLst>
  </p:cSld>
  <p:clrMap bg1="lt1" tx1="dk1" bg2="lt2" tx2="dk2" accent1="accent1" accent2="accent2" accent3="accent3" accent4="accent4" accent5="accent5" accent6="accent6" hlink="hlink" folHlink="folHlink"/>
  <p:sldLayoutIdLst>
    <p:sldLayoutId id="2147483686" r:id="rId1"/>
    <p:sldLayoutId id="2147483695" r:id="rId2"/>
    <p:sldLayoutId id="2147483725" r:id="rId3"/>
    <p:sldLayoutId id="2147483726" r:id="rId4"/>
  </p:sldLayoutIdLst>
  <p:txStyles>
    <p:titleStyle>
      <a:lvl1pPr algn="l" defTabSz="914400" rtl="0" eaLnBrk="1" latinLnBrk="0" hangingPunct="1">
        <a:lnSpc>
          <a:spcPct val="90000"/>
        </a:lnSpc>
        <a:spcBef>
          <a:spcPct val="0"/>
        </a:spcBef>
        <a:buNone/>
        <a:defRPr sz="4400" kern="1200">
          <a:solidFill>
            <a:schemeClr val="tx1"/>
          </a:solidFill>
          <a:latin typeface="Barlow" pitchFamily="2" charset="77"/>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Barlow" pitchFamily="2"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Barlow"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Barlow"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Barlow"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Barlow"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0"/>
        <p:cNvGrpSpPr/>
        <p:nvPr/>
      </p:nvGrpSpPr>
      <p:grpSpPr>
        <a:xfrm>
          <a:off x="0" y="0"/>
          <a:ext cx="0" cy="0"/>
          <a:chOff x="0" y="0"/>
          <a:chExt cx="0" cy="0"/>
        </a:xfrm>
      </p:grpSpPr>
      <p:sp>
        <p:nvSpPr>
          <p:cNvPr id="51" name="Google Shape;51;p13"/>
          <p:cNvSpPr txBox="1">
            <a:spLocks noGrp="1"/>
          </p:cNvSpPr>
          <p:nvPr>
            <p:ph type="title"/>
          </p:nvPr>
        </p:nvSpPr>
        <p:spPr>
          <a:xfrm>
            <a:off x="494611" y="114300"/>
            <a:ext cx="10610000" cy="1202800"/>
          </a:xfrm>
          <a:prstGeom prst="rect">
            <a:avLst/>
          </a:prstGeom>
          <a:noFill/>
          <a:ln>
            <a:noFill/>
          </a:ln>
        </p:spPr>
        <p:txBody>
          <a:bodyPr spcFirstLastPara="1" wrap="square" lIns="91425" tIns="45700" rIns="91425" bIns="45700" anchor="b" anchorCtr="0">
            <a:normAutofit/>
          </a:bodyPr>
          <a:lstStyle>
            <a:lvl1pPr marR="0" lvl="0" algn="l">
              <a:lnSpc>
                <a:spcPct val="102564"/>
              </a:lnSpc>
              <a:spcBef>
                <a:spcPts val="0"/>
              </a:spcBef>
              <a:spcAft>
                <a:spcPts val="0"/>
              </a:spcAft>
              <a:buClr>
                <a:srgbClr val="0075C9"/>
              </a:buClr>
              <a:buSzPts val="2900"/>
              <a:buFont typeface="Barlow Medium"/>
              <a:buNone/>
              <a:defRPr sz="2900" b="0" i="0" u="none" strike="noStrike" cap="none">
                <a:solidFill>
                  <a:srgbClr val="0075C9"/>
                </a:solidFill>
                <a:latin typeface="Barlow Medium"/>
                <a:ea typeface="Barlow Medium"/>
                <a:cs typeface="Barlow Medium"/>
                <a:sym typeface="Barlow Medium"/>
              </a:defRPr>
            </a:lvl1pPr>
            <a:lvl2pPr marR="0" lvl="1"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52" name="Google Shape;52;p13"/>
          <p:cNvSpPr txBox="1">
            <a:spLocks noGrp="1"/>
          </p:cNvSpPr>
          <p:nvPr>
            <p:ph type="body" idx="1"/>
          </p:nvPr>
        </p:nvSpPr>
        <p:spPr>
          <a:xfrm>
            <a:off x="494607" y="1596768"/>
            <a:ext cx="10610000" cy="4788400"/>
          </a:xfrm>
          <a:prstGeom prst="rect">
            <a:avLst/>
          </a:prstGeom>
          <a:noFill/>
          <a:ln>
            <a:noFill/>
          </a:ln>
        </p:spPr>
        <p:txBody>
          <a:bodyPr spcFirstLastPara="1" wrap="square" lIns="91425" tIns="45700" rIns="91425" bIns="45700" anchor="t" anchorCtr="0">
            <a:normAutofit/>
          </a:bodyPr>
          <a:lstStyle>
            <a:lvl1pPr marL="457200" marR="0" lvl="0" indent="-228600" algn="l">
              <a:lnSpc>
                <a:spcPct val="114285"/>
              </a:lnSpc>
              <a:spcBef>
                <a:spcPts val="500"/>
              </a:spcBef>
              <a:spcAft>
                <a:spcPts val="0"/>
              </a:spcAft>
              <a:buClr>
                <a:schemeClr val="dk1"/>
              </a:buClr>
              <a:buSzPts val="2100"/>
              <a:buFont typeface="Arial"/>
              <a:buNone/>
              <a:defRPr sz="2100" b="0" i="0" u="none" strike="noStrike" cap="none">
                <a:solidFill>
                  <a:schemeClr val="dk1"/>
                </a:solidFill>
                <a:latin typeface="Barlow"/>
                <a:ea typeface="Barlow"/>
                <a:cs typeface="Barlow"/>
                <a:sym typeface="Barlow"/>
              </a:defRPr>
            </a:lvl1pPr>
            <a:lvl2pPr marL="914400" marR="0" lvl="1" indent="-361950" algn="l">
              <a:lnSpc>
                <a:spcPct val="114285"/>
              </a:lnSpc>
              <a:spcBef>
                <a:spcPts val="500"/>
              </a:spcBef>
              <a:spcAft>
                <a:spcPts val="0"/>
              </a:spcAft>
              <a:buClr>
                <a:schemeClr val="dk1"/>
              </a:buClr>
              <a:buSzPts val="2100"/>
              <a:buFont typeface="Arial"/>
              <a:buChar char="•"/>
              <a:defRPr sz="2100" b="0" i="0" u="none" strike="noStrike" cap="none">
                <a:solidFill>
                  <a:schemeClr val="dk1"/>
                </a:solidFill>
                <a:latin typeface="Barlow"/>
                <a:ea typeface="Barlow"/>
                <a:cs typeface="Barlow"/>
                <a:sym typeface="Barlow"/>
              </a:defRPr>
            </a:lvl2pPr>
            <a:lvl3pPr marL="1371600" marR="0" lvl="2" indent="-342900" algn="l">
              <a:lnSpc>
                <a:spcPct val="116666"/>
              </a:lnSpc>
              <a:spcBef>
                <a:spcPts val="500"/>
              </a:spcBef>
              <a:spcAft>
                <a:spcPts val="0"/>
              </a:spcAft>
              <a:buClr>
                <a:schemeClr val="dk1"/>
              </a:buClr>
              <a:buSzPts val="1800"/>
              <a:buFont typeface="Arial"/>
              <a:buChar char="•"/>
              <a:defRPr sz="1800" b="0" i="0" u="none" strike="noStrike" cap="none">
                <a:solidFill>
                  <a:schemeClr val="dk1"/>
                </a:solidFill>
                <a:latin typeface="Barlow Light"/>
                <a:ea typeface="Barlow Light"/>
                <a:cs typeface="Barlow Light"/>
                <a:sym typeface="Barlow Light"/>
              </a:defRPr>
            </a:lvl3pPr>
            <a:lvl4pPr marL="1828800" marR="0" lvl="3" indent="-317500" algn="l">
              <a:lnSpc>
                <a:spcPct val="116666"/>
              </a:lnSpc>
              <a:spcBef>
                <a:spcPts val="500"/>
              </a:spcBef>
              <a:spcAft>
                <a:spcPts val="0"/>
              </a:spcAft>
              <a:buClr>
                <a:schemeClr val="dk1"/>
              </a:buClr>
              <a:buSzPts val="1400"/>
              <a:buFont typeface="Arial"/>
              <a:buChar char="•"/>
              <a:defRPr sz="1400" b="0" i="0" u="none" strike="noStrike" cap="none">
                <a:solidFill>
                  <a:schemeClr val="dk1"/>
                </a:solidFill>
                <a:latin typeface="Barlow Light"/>
                <a:ea typeface="Barlow Light"/>
                <a:cs typeface="Barlow Light"/>
                <a:sym typeface="Barlow Light"/>
              </a:defRPr>
            </a:lvl4pPr>
            <a:lvl5pPr marL="2286000" marR="0" lvl="4" indent="-317500" algn="l">
              <a:lnSpc>
                <a:spcPct val="116666"/>
              </a:lnSpc>
              <a:spcBef>
                <a:spcPts val="500"/>
              </a:spcBef>
              <a:spcAft>
                <a:spcPts val="0"/>
              </a:spcAft>
              <a:buClr>
                <a:schemeClr val="dk1"/>
              </a:buClr>
              <a:buSzPts val="1400"/>
              <a:buFont typeface="Arial"/>
              <a:buChar char="•"/>
              <a:defRPr sz="1400" b="0" i="0" u="none" strike="noStrike" cap="none">
                <a:solidFill>
                  <a:schemeClr val="dk1"/>
                </a:solidFill>
                <a:latin typeface="Barlow Light"/>
                <a:ea typeface="Barlow Light"/>
                <a:cs typeface="Barlow Light"/>
                <a:sym typeface="Barlow Light"/>
              </a:defRPr>
            </a:lvl5pPr>
            <a:lvl6pPr marL="2743200" marR="0" lvl="5" indent="-336550" algn="l">
              <a:lnSpc>
                <a:spcPct val="90000"/>
              </a:lnSpc>
              <a:spcBef>
                <a:spcPts val="500"/>
              </a:spcBef>
              <a:spcAft>
                <a:spcPts val="0"/>
              </a:spcAft>
              <a:buClr>
                <a:schemeClr val="dk1"/>
              </a:buClr>
              <a:buSzPts val="1700"/>
              <a:buFont typeface="Arial"/>
              <a:buChar char="•"/>
              <a:defRPr sz="1700" b="0" i="0" u="none" strike="noStrike" cap="none">
                <a:solidFill>
                  <a:schemeClr val="dk1"/>
                </a:solidFill>
                <a:latin typeface="Calibri"/>
                <a:ea typeface="Calibri"/>
                <a:cs typeface="Calibri"/>
                <a:sym typeface="Calibri"/>
              </a:defRPr>
            </a:lvl6pPr>
            <a:lvl7pPr marL="3200400" marR="0" lvl="6" indent="-336550" algn="l">
              <a:lnSpc>
                <a:spcPct val="90000"/>
              </a:lnSpc>
              <a:spcBef>
                <a:spcPts val="500"/>
              </a:spcBef>
              <a:spcAft>
                <a:spcPts val="0"/>
              </a:spcAft>
              <a:buClr>
                <a:schemeClr val="dk1"/>
              </a:buClr>
              <a:buSzPts val="1700"/>
              <a:buFont typeface="Arial"/>
              <a:buChar char="•"/>
              <a:defRPr sz="1700" b="0" i="0" u="none" strike="noStrike" cap="none">
                <a:solidFill>
                  <a:schemeClr val="dk1"/>
                </a:solidFill>
                <a:latin typeface="Calibri"/>
                <a:ea typeface="Calibri"/>
                <a:cs typeface="Calibri"/>
                <a:sym typeface="Calibri"/>
              </a:defRPr>
            </a:lvl7pPr>
            <a:lvl8pPr marL="3657600" marR="0" lvl="7" indent="-336550" algn="l">
              <a:lnSpc>
                <a:spcPct val="90000"/>
              </a:lnSpc>
              <a:spcBef>
                <a:spcPts val="500"/>
              </a:spcBef>
              <a:spcAft>
                <a:spcPts val="0"/>
              </a:spcAft>
              <a:buClr>
                <a:schemeClr val="dk1"/>
              </a:buClr>
              <a:buSzPts val="1700"/>
              <a:buFont typeface="Arial"/>
              <a:buChar char="•"/>
              <a:defRPr sz="1700" b="0" i="0" u="none" strike="noStrike" cap="none">
                <a:solidFill>
                  <a:schemeClr val="dk1"/>
                </a:solidFill>
                <a:latin typeface="Calibri"/>
                <a:ea typeface="Calibri"/>
                <a:cs typeface="Calibri"/>
                <a:sym typeface="Calibri"/>
              </a:defRPr>
            </a:lvl8pPr>
            <a:lvl9pPr marL="4114800" marR="0" lvl="8" indent="-336550" algn="l">
              <a:lnSpc>
                <a:spcPct val="90000"/>
              </a:lnSpc>
              <a:spcBef>
                <a:spcPts val="500"/>
              </a:spcBef>
              <a:spcAft>
                <a:spcPts val="0"/>
              </a:spcAft>
              <a:buClr>
                <a:schemeClr val="dk1"/>
              </a:buClr>
              <a:buSzPts val="1700"/>
              <a:buFont typeface="Arial"/>
              <a:buChar char="•"/>
              <a:defRPr sz="1700" b="0" i="0" u="none" strike="noStrike" cap="none">
                <a:solidFill>
                  <a:schemeClr val="dk1"/>
                </a:solidFill>
                <a:latin typeface="Calibri"/>
                <a:ea typeface="Calibri"/>
                <a:cs typeface="Calibri"/>
                <a:sym typeface="Calibri"/>
              </a:defRPr>
            </a:lvl9pPr>
          </a:lstStyle>
          <a:p>
            <a:endParaRPr/>
          </a:p>
        </p:txBody>
      </p:sp>
    </p:spTree>
    <p:extLst>
      <p:ext uri="{BB962C8B-B14F-4D97-AF65-F5344CB8AC3E}">
        <p14:creationId xmlns:p14="http://schemas.microsoft.com/office/powerpoint/2010/main" val="2330826222"/>
      </p:ext>
    </p:extLst>
  </p:cSld>
  <p:clrMap bg1="lt1" tx1="dk1" bg2="dk2" tx2="lt2" accent1="accent1" accent2="accent2" accent3="accent3" accent4="accent4" accent5="accent5" accent6="accent6" hlink="hlink" folHlink="folHlink"/>
  <p:sldLayoutIdLst>
    <p:sldLayoutId id="2147483736" r:id="rId1"/>
    <p:sldLayoutId id="2147483737" r:id="rId2"/>
    <p:sldLayoutId id="2147483739" r:id="rId3"/>
    <p:sldLayoutId id="2147483741" r:id="rId4"/>
    <p:sldLayoutId id="2147483742" r:id="rId5"/>
    <p:sldLayoutId id="2147483743" r:id="rId6"/>
    <p:sldLayoutId id="2147483744" r:id="rId7"/>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5.jpg"/><Relationship Id="rId2" Type="http://schemas.openxmlformats.org/officeDocument/2006/relationships/notesSlide" Target="../notesSlides/notesSlide1.xml"/><Relationship Id="rId1" Type="http://schemas.openxmlformats.org/officeDocument/2006/relationships/slideLayout" Target="../slideLayouts/slideLayout30.xml"/><Relationship Id="rId6" Type="http://schemas.openxmlformats.org/officeDocument/2006/relationships/image" Target="../media/image37.png"/><Relationship Id="rId5" Type="http://schemas.openxmlformats.org/officeDocument/2006/relationships/image" Target="../media/image36.png"/><Relationship Id="rId4" Type="http://schemas.openxmlformats.org/officeDocument/2006/relationships/image" Target="../media/image24.png"/></Relationships>
</file>

<file path=ppt/slides/_rels/slide10.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10.xml"/><Relationship Id="rId1" Type="http://schemas.openxmlformats.org/officeDocument/2006/relationships/slideLayout" Target="../slideLayouts/slideLayout1.xml"/><Relationship Id="rId4" Type="http://schemas.openxmlformats.org/officeDocument/2006/relationships/image" Target="../media/image45.png"/></Relationships>
</file>

<file path=ppt/slides/_rels/slide11.xml.rels><?xml version="1.0" encoding="UTF-8" standalone="yes"?>
<Relationships xmlns="http://schemas.openxmlformats.org/package/2006/relationships"><Relationship Id="rId3" Type="http://schemas.openxmlformats.org/officeDocument/2006/relationships/hyperlink" Target="https://app.immregistries.org/aart/home" TargetMode="External"/><Relationship Id="rId2" Type="http://schemas.openxmlformats.org/officeDocument/2006/relationships/notesSlide" Target="../notesSlides/notesSlide11.xml"/><Relationship Id="rId1" Type="http://schemas.openxmlformats.org/officeDocument/2006/relationships/slideLayout" Target="../slideLayouts/slideLayout18.xml"/><Relationship Id="rId6" Type="http://schemas.openxmlformats.org/officeDocument/2006/relationships/image" Target="../media/image48.png"/><Relationship Id="rId5" Type="http://schemas.openxmlformats.org/officeDocument/2006/relationships/image" Target="../media/image47.png"/><Relationship Id="rId4" Type="http://schemas.openxmlformats.org/officeDocument/2006/relationships/image" Target="../media/image46.png"/></Relationships>
</file>

<file path=ppt/slides/_rels/slide12.xml.rels><?xml version="1.0" encoding="UTF-8" standalone="yes"?>
<Relationships xmlns="http://schemas.openxmlformats.org/package/2006/relationships"><Relationship Id="rId3" Type="http://schemas.openxmlformats.org/officeDocument/2006/relationships/image" Target="../media/image33.jpg"/><Relationship Id="rId2" Type="http://schemas.openxmlformats.org/officeDocument/2006/relationships/notesSlide" Target="../notesSlides/notesSlide12.xml"/><Relationship Id="rId1" Type="http://schemas.openxmlformats.org/officeDocument/2006/relationships/slideLayout" Target="../slideLayouts/slideLayout28.xml"/><Relationship Id="rId6" Type="http://schemas.openxmlformats.org/officeDocument/2006/relationships/hyperlink" Target="http://www.immregistries.org/" TargetMode="External"/><Relationship Id="rId5" Type="http://schemas.openxmlformats.org/officeDocument/2006/relationships/image" Target="../media/image49.png"/><Relationship Id="rId4" Type="http://schemas.openxmlformats.org/officeDocument/2006/relationships/image" Target="../media/image5.png"/></Relationships>
</file>

<file path=ppt/slides/_rels/slide13.xml.rels><?xml version="1.0" encoding="UTF-8" standalone="yes"?>
<Relationships xmlns="http://schemas.openxmlformats.org/package/2006/relationships"><Relationship Id="rId3" Type="http://schemas.openxmlformats.org/officeDocument/2006/relationships/image" Target="../media/image50.jpg"/><Relationship Id="rId2" Type="http://schemas.openxmlformats.org/officeDocument/2006/relationships/notesSlide" Target="../notesSlides/notesSlide13.xml"/><Relationship Id="rId1" Type="http://schemas.openxmlformats.org/officeDocument/2006/relationships/slideLayout" Target="../slideLayouts/slideLayout29.xml"/><Relationship Id="rId4" Type="http://schemas.openxmlformats.org/officeDocument/2006/relationships/image" Target="../media/image51.png"/></Relationships>
</file>

<file path=ppt/slides/_rels/slide14.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14.xml"/><Relationship Id="rId1" Type="http://schemas.openxmlformats.org/officeDocument/2006/relationships/slideLayout" Target="../slideLayouts/slideLayout18.xml"/><Relationship Id="rId4" Type="http://schemas.openxmlformats.org/officeDocument/2006/relationships/hyperlink" Target="https://phii.org/wp-content/uploads/2021/08/IIS-Functional-Model-Assessment-Workbook_Assessment-only.xlsx" TargetMode="External"/></Relationships>
</file>

<file path=ppt/slides/_rels/slide15.xml.rels><?xml version="1.0" encoding="UTF-8" standalone="yes"?>
<Relationships xmlns="http://schemas.openxmlformats.org/package/2006/relationships"><Relationship Id="rId3" Type="http://schemas.openxmlformats.org/officeDocument/2006/relationships/image" Target="../media/image33.jpg"/><Relationship Id="rId7" Type="http://schemas.openxmlformats.org/officeDocument/2006/relationships/image" Target="../media/image1.png"/><Relationship Id="rId2" Type="http://schemas.openxmlformats.org/officeDocument/2006/relationships/notesSlide" Target="../notesSlides/notesSlide15.xml"/><Relationship Id="rId1" Type="http://schemas.openxmlformats.org/officeDocument/2006/relationships/slideLayout" Target="../slideLayouts/slideLayout28.xml"/><Relationship Id="rId6" Type="http://schemas.openxmlformats.org/officeDocument/2006/relationships/hyperlink" Target="https://phii.org/what-we-do/iis-hub/iis-operations/" TargetMode="External"/><Relationship Id="rId5" Type="http://schemas.openxmlformats.org/officeDocument/2006/relationships/image" Target="../media/image53.png"/><Relationship Id="rId4" Type="http://schemas.openxmlformats.org/officeDocument/2006/relationships/image" Target="../media/image5.png"/></Relationships>
</file>

<file path=ppt/slides/_rels/slide16.xml.rels><?xml version="1.0" encoding="UTF-8" standalone="yes"?>
<Relationships xmlns="http://schemas.openxmlformats.org/package/2006/relationships"><Relationship Id="rId3" Type="http://schemas.openxmlformats.org/officeDocument/2006/relationships/hyperlink" Target="https://phii.org/what-we-do/iis-hub/iis-operations/" TargetMode="External"/><Relationship Id="rId2" Type="http://schemas.openxmlformats.org/officeDocument/2006/relationships/notesSlide" Target="../notesSlides/notesSlide16.xml"/><Relationship Id="rId1" Type="http://schemas.openxmlformats.org/officeDocument/2006/relationships/slideLayout" Target="../slideLayouts/slideLayout1.xml"/><Relationship Id="rId4" Type="http://schemas.openxmlformats.org/officeDocument/2006/relationships/image" Target="../media/image54.jp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18.xml"/><Relationship Id="rId1" Type="http://schemas.openxmlformats.org/officeDocument/2006/relationships/slideLayout" Target="../slideLayouts/slideLayout18.xml"/></Relationships>
</file>

<file path=ppt/slides/_rels/slide19.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19.xml"/><Relationship Id="rId1" Type="http://schemas.openxmlformats.org/officeDocument/2006/relationships/slideLayout" Target="../slideLayouts/slideLayout1.xml"/><Relationship Id="rId5" Type="http://schemas.openxmlformats.org/officeDocument/2006/relationships/image" Target="../media/image1.png"/><Relationship Id="rId4" Type="http://schemas.openxmlformats.org/officeDocument/2006/relationships/image" Target="../media/image40.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8.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8.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23.xml"/><Relationship Id="rId1" Type="http://schemas.openxmlformats.org/officeDocument/2006/relationships/slideLayout" Target="../slideLayouts/slideLayout18.xml"/></Relationships>
</file>

<file path=ppt/slides/_rels/slide24.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26.xml"/><Relationship Id="rId1" Type="http://schemas.openxmlformats.org/officeDocument/2006/relationships/slideLayout" Target="../slideLayouts/slideLayout1.xml"/><Relationship Id="rId4" Type="http://schemas.openxmlformats.org/officeDocument/2006/relationships/image" Target="../media/image61.png"/></Relationships>
</file>

<file path=ppt/slides/_rels/slide27.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27.xml"/><Relationship Id="rId1" Type="http://schemas.openxmlformats.org/officeDocument/2006/relationships/slideLayout" Target="../slideLayouts/slideLayout18.xml"/></Relationships>
</file>

<file path=ppt/slides/_rels/slide28.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28.xml"/><Relationship Id="rId1" Type="http://schemas.openxmlformats.org/officeDocument/2006/relationships/slideLayout" Target="../slideLayouts/slideLayout1.xml"/><Relationship Id="rId4" Type="http://schemas.openxmlformats.org/officeDocument/2006/relationships/image" Target="../media/image62.png"/></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8.xml"/></Relationships>
</file>

<file path=ppt/slides/_rels/slide30.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30.xml"/><Relationship Id="rId1" Type="http://schemas.openxmlformats.org/officeDocument/2006/relationships/slideLayout" Target="../slideLayouts/slideLayout1.xml"/><Relationship Id="rId5" Type="http://schemas.openxmlformats.org/officeDocument/2006/relationships/image" Target="../media/image65.png"/><Relationship Id="rId4" Type="http://schemas.openxmlformats.org/officeDocument/2006/relationships/image" Target="../media/image64.png"/></Relationships>
</file>

<file path=ppt/slides/_rels/slide31.xml.rels><?xml version="1.0" encoding="UTF-8" standalone="yes"?>
<Relationships xmlns="http://schemas.openxmlformats.org/package/2006/relationships"><Relationship Id="rId8" Type="http://schemas.openxmlformats.org/officeDocument/2006/relationships/hyperlink" Target="https://phii.org/wp-content/uploads/2021/07/MT-IIS-Staff-Roles-Matrix.xlsx" TargetMode="External"/><Relationship Id="rId3" Type="http://schemas.openxmlformats.org/officeDocument/2006/relationships/hyperlink" Target="https://wwwn.cdc.gov/IISDashboard/Query.aspx" TargetMode="External"/><Relationship Id="rId7" Type="http://schemas.openxmlformats.org/officeDocument/2006/relationships/hyperlink" Target="https://phii.org/wp-content/uploads/2021/07/MT-Project-Governance-Roles-and-Responsibilities-Worksheet.docx" TargetMode="External"/><Relationship Id="rId2" Type="http://schemas.openxmlformats.org/officeDocument/2006/relationships/notesSlide" Target="../notesSlides/notesSlide31.xml"/><Relationship Id="rId1" Type="http://schemas.openxmlformats.org/officeDocument/2006/relationships/slideLayout" Target="../slideLayouts/slideLayout18.xml"/><Relationship Id="rId6" Type="http://schemas.openxmlformats.org/officeDocument/2006/relationships/hyperlink" Target="https://phii.org/what-we-do/iis-hub/" TargetMode="External"/><Relationship Id="rId5" Type="http://schemas.openxmlformats.org/officeDocument/2006/relationships/hyperlink" Target="https://phii.org/wp-content/uploads/2021/08/PHII_IISFunctionalModel_simple_FINAL.pdf" TargetMode="External"/><Relationship Id="rId4" Type="http://schemas.openxmlformats.org/officeDocument/2006/relationships/hyperlink" Target="https://www.immregistries.org/aggregate-analysis-reporting-tool" TargetMode="External"/></Relationships>
</file>

<file path=ppt/slides/_rels/slide32.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32.xml"/><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38.jpg"/><Relationship Id="rId2" Type="http://schemas.openxmlformats.org/officeDocument/2006/relationships/notesSlide" Target="../notesSlides/notesSlide5.xml"/><Relationship Id="rId1" Type="http://schemas.openxmlformats.org/officeDocument/2006/relationships/slideLayout" Target="../slideLayouts/slideLayout18.xml"/></Relationships>
</file>

<file path=ppt/slides/_rels/slide6.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6.xml"/><Relationship Id="rId1" Type="http://schemas.openxmlformats.org/officeDocument/2006/relationships/slideLayout" Target="../slideLayouts/slideLayout1.xml"/><Relationship Id="rId5" Type="http://schemas.openxmlformats.org/officeDocument/2006/relationships/image" Target="../media/image1.png"/><Relationship Id="rId4" Type="http://schemas.openxmlformats.org/officeDocument/2006/relationships/image" Target="../media/image40.png"/></Relationships>
</file>

<file path=ppt/slides/_rels/slide7.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9.xml"/><Relationship Id="rId1" Type="http://schemas.openxmlformats.org/officeDocument/2006/relationships/slideLayout" Target="../slideLayouts/slideLayout18.xml"/><Relationship Id="rId4" Type="http://schemas.openxmlformats.org/officeDocument/2006/relationships/image" Target="../media/image4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pic>
        <p:nvPicPr>
          <p:cNvPr id="165" name="Google Shape;165;p38"/>
          <p:cNvPicPr preferRelativeResize="0"/>
          <p:nvPr/>
        </p:nvPicPr>
        <p:blipFill rotWithShape="1">
          <a:blip r:embed="rId3">
            <a:alphaModFix/>
          </a:blip>
          <a:srcRect/>
          <a:stretch/>
        </p:blipFill>
        <p:spPr>
          <a:xfrm>
            <a:off x="-2716" y="1533"/>
            <a:ext cx="12197427" cy="6854951"/>
          </a:xfrm>
          <a:prstGeom prst="rect">
            <a:avLst/>
          </a:prstGeom>
          <a:noFill/>
          <a:ln>
            <a:noFill/>
          </a:ln>
        </p:spPr>
      </p:pic>
      <p:sp>
        <p:nvSpPr>
          <p:cNvPr id="166" name="Google Shape;166;p38"/>
          <p:cNvSpPr/>
          <p:nvPr/>
        </p:nvSpPr>
        <p:spPr>
          <a:xfrm rot="10800000" flipH="1">
            <a:off x="838200" y="3481557"/>
            <a:ext cx="9066800" cy="756400"/>
          </a:xfrm>
          <a:prstGeom prst="round1Rect">
            <a:avLst>
              <a:gd name="adj" fmla="val 50000"/>
            </a:avLst>
          </a:prstGeom>
          <a:solidFill>
            <a:srgbClr val="D3D655"/>
          </a:solidFill>
          <a:ln>
            <a:noFill/>
          </a:ln>
        </p:spPr>
        <p:txBody>
          <a:bodyPr spcFirstLastPara="1" wrap="square" lIns="91433" tIns="45700" rIns="91433" bIns="45700" anchor="ctr" anchorCtr="0">
            <a:noAutofit/>
          </a:bodyPr>
          <a:lstStyle/>
          <a:p>
            <a:pPr algn="ctr" defTabSz="1219170">
              <a:buClr>
                <a:srgbClr val="000000"/>
              </a:buClr>
              <a:buSzPts val="1400"/>
            </a:pPr>
            <a:endParaRPr sz="1867" kern="0">
              <a:solidFill>
                <a:srgbClr val="FFFFFF"/>
              </a:solidFill>
              <a:latin typeface="Calibri"/>
              <a:ea typeface="Calibri"/>
              <a:cs typeface="Calibri"/>
              <a:sym typeface="Calibri"/>
            </a:endParaRPr>
          </a:p>
        </p:txBody>
      </p:sp>
      <p:sp>
        <p:nvSpPr>
          <p:cNvPr id="167" name="Google Shape;167;p38"/>
          <p:cNvSpPr txBox="1">
            <a:spLocks noGrp="1"/>
          </p:cNvSpPr>
          <p:nvPr>
            <p:ph type="ctrTitle"/>
          </p:nvPr>
        </p:nvSpPr>
        <p:spPr>
          <a:xfrm>
            <a:off x="865833" y="928163"/>
            <a:ext cx="9435200" cy="1594800"/>
          </a:xfrm>
          <a:prstGeom prst="rect">
            <a:avLst/>
          </a:prstGeom>
          <a:noFill/>
          <a:ln>
            <a:noFill/>
          </a:ln>
        </p:spPr>
        <p:txBody>
          <a:bodyPr spcFirstLastPara="1" wrap="square" lIns="91433" tIns="45700" rIns="91433" bIns="45700" anchor="b" anchorCtr="0">
            <a:normAutofit/>
          </a:bodyPr>
          <a:lstStyle/>
          <a:p>
            <a:r>
              <a:rPr lang="en" dirty="0"/>
              <a:t>IIS Assessment and Prioritization</a:t>
            </a:r>
            <a:endParaRPr dirty="0"/>
          </a:p>
        </p:txBody>
      </p:sp>
      <p:sp>
        <p:nvSpPr>
          <p:cNvPr id="168" name="Google Shape;168;p38"/>
          <p:cNvSpPr txBox="1">
            <a:spLocks noGrp="1"/>
          </p:cNvSpPr>
          <p:nvPr>
            <p:ph type="subTitle" idx="1"/>
          </p:nvPr>
        </p:nvSpPr>
        <p:spPr>
          <a:xfrm>
            <a:off x="890124" y="3481332"/>
            <a:ext cx="8780000" cy="756800"/>
          </a:xfrm>
          <a:prstGeom prst="rect">
            <a:avLst/>
          </a:prstGeom>
          <a:noFill/>
          <a:ln>
            <a:noFill/>
          </a:ln>
        </p:spPr>
        <p:txBody>
          <a:bodyPr spcFirstLastPara="1" wrap="square" lIns="91433" tIns="45700" rIns="91433" bIns="45700" anchor="ctr" anchorCtr="0">
            <a:normAutofit/>
          </a:bodyPr>
          <a:lstStyle/>
          <a:p>
            <a:pPr marL="0" indent="0"/>
            <a:r>
              <a:rPr lang="en"/>
              <a:t>Bringing It All Together</a:t>
            </a:r>
            <a:endParaRPr/>
          </a:p>
        </p:txBody>
      </p:sp>
      <p:sp>
        <p:nvSpPr>
          <p:cNvPr id="169" name="Google Shape;169;p38"/>
          <p:cNvSpPr txBox="1"/>
          <p:nvPr/>
        </p:nvSpPr>
        <p:spPr>
          <a:xfrm>
            <a:off x="865819" y="4481871"/>
            <a:ext cx="2189600" cy="584735"/>
          </a:xfrm>
          <a:prstGeom prst="rect">
            <a:avLst/>
          </a:prstGeom>
          <a:noFill/>
          <a:ln>
            <a:noFill/>
          </a:ln>
        </p:spPr>
        <p:txBody>
          <a:bodyPr spcFirstLastPara="1" wrap="square" lIns="91433" tIns="45700" rIns="91433" bIns="45700" anchor="t" anchorCtr="0">
            <a:spAutoFit/>
          </a:bodyPr>
          <a:lstStyle/>
          <a:p>
            <a:pPr defTabSz="1219170">
              <a:buClr>
                <a:srgbClr val="000000"/>
              </a:buClr>
              <a:buSzPts val="1200"/>
            </a:pPr>
            <a:r>
              <a:rPr lang="en" sz="1600" kern="0">
                <a:solidFill>
                  <a:srgbClr val="FFFFFF"/>
                </a:solidFill>
                <a:latin typeface="Calibri"/>
                <a:ea typeface="Calibri"/>
                <a:cs typeface="Calibri"/>
                <a:sym typeface="Calibri"/>
              </a:rPr>
              <a:t>Mary Beth Kurilo</a:t>
            </a:r>
            <a:endParaRPr sz="1600" kern="0">
              <a:solidFill>
                <a:srgbClr val="FFFFFF"/>
              </a:solidFill>
              <a:latin typeface="Calibri"/>
              <a:ea typeface="Calibri"/>
              <a:cs typeface="Calibri"/>
              <a:sym typeface="Calibri"/>
            </a:endParaRPr>
          </a:p>
          <a:p>
            <a:pPr defTabSz="1219170">
              <a:buClr>
                <a:srgbClr val="000000"/>
              </a:buClr>
              <a:buSzPts val="1200"/>
            </a:pPr>
            <a:r>
              <a:rPr lang="en" sz="1600" kern="0">
                <a:solidFill>
                  <a:srgbClr val="FFFFFF"/>
                </a:solidFill>
                <a:latin typeface="Calibri"/>
                <a:ea typeface="Calibri"/>
                <a:cs typeface="Calibri"/>
                <a:sym typeface="Calibri"/>
              </a:rPr>
              <a:t>June 11th, 2026</a:t>
            </a:r>
            <a:endParaRPr sz="1600" kern="0">
              <a:solidFill>
                <a:srgbClr val="FFFFFF"/>
              </a:solidFill>
              <a:latin typeface="Calibri"/>
              <a:ea typeface="Calibri"/>
              <a:cs typeface="Calibri"/>
              <a:sym typeface="Calibri"/>
            </a:endParaRPr>
          </a:p>
        </p:txBody>
      </p:sp>
      <p:pic>
        <p:nvPicPr>
          <p:cNvPr id="170" name="Google Shape;170;p38"/>
          <p:cNvPicPr preferRelativeResize="0"/>
          <p:nvPr/>
        </p:nvPicPr>
        <p:blipFill rotWithShape="1">
          <a:blip r:embed="rId4">
            <a:alphaModFix/>
          </a:blip>
          <a:srcRect/>
          <a:stretch/>
        </p:blipFill>
        <p:spPr>
          <a:xfrm>
            <a:off x="3489951" y="4857901"/>
            <a:ext cx="5933623" cy="2075900"/>
          </a:xfrm>
          <a:prstGeom prst="rect">
            <a:avLst/>
          </a:prstGeom>
          <a:noFill/>
          <a:ln>
            <a:noFill/>
          </a:ln>
        </p:spPr>
      </p:pic>
      <p:pic>
        <p:nvPicPr>
          <p:cNvPr id="171" name="Google Shape;171;p38" title="AIRA_2018Logo_White_Hor.png"/>
          <p:cNvPicPr preferRelativeResize="0"/>
          <p:nvPr/>
        </p:nvPicPr>
        <p:blipFill rotWithShape="1">
          <a:blip r:embed="rId5">
            <a:alphaModFix/>
          </a:blip>
          <a:srcRect/>
          <a:stretch/>
        </p:blipFill>
        <p:spPr>
          <a:xfrm>
            <a:off x="8821501" y="5525822"/>
            <a:ext cx="3067881" cy="1066700"/>
          </a:xfrm>
          <a:prstGeom prst="rect">
            <a:avLst/>
          </a:prstGeom>
          <a:noFill/>
          <a:ln>
            <a:noFill/>
          </a:ln>
        </p:spPr>
      </p:pic>
      <p:pic>
        <p:nvPicPr>
          <p:cNvPr id="172" name="Google Shape;172;p38" title="Screenshot 2025-04-14 103316.png"/>
          <p:cNvPicPr preferRelativeResize="0"/>
          <p:nvPr/>
        </p:nvPicPr>
        <p:blipFill rotWithShape="1">
          <a:blip r:embed="rId6">
            <a:alphaModFix/>
          </a:blip>
          <a:srcRect/>
          <a:stretch/>
        </p:blipFill>
        <p:spPr>
          <a:xfrm>
            <a:off x="169877" y="5525824"/>
            <a:ext cx="3838448" cy="950025"/>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42"/>
        <p:cNvGrpSpPr/>
        <p:nvPr/>
      </p:nvGrpSpPr>
      <p:grpSpPr>
        <a:xfrm>
          <a:off x="0" y="0"/>
          <a:ext cx="0" cy="0"/>
          <a:chOff x="0" y="0"/>
          <a:chExt cx="0" cy="0"/>
        </a:xfrm>
      </p:grpSpPr>
      <p:sp>
        <p:nvSpPr>
          <p:cNvPr id="244" name="Google Shape;244;p46"/>
          <p:cNvSpPr txBox="1">
            <a:spLocks noGrp="1"/>
          </p:cNvSpPr>
          <p:nvPr>
            <p:ph type="title"/>
          </p:nvPr>
        </p:nvSpPr>
        <p:spPr>
          <a:xfrm>
            <a:off x="608249" y="0"/>
            <a:ext cx="3272635" cy="6854932"/>
          </a:xfrm>
          <a:prstGeom prst="rect">
            <a:avLst/>
          </a:prstGeom>
          <a:noFill/>
          <a:ln>
            <a:noFill/>
          </a:ln>
        </p:spPr>
        <p:txBody>
          <a:bodyPr spcFirstLastPara="1" wrap="square" lIns="91433" tIns="45700" rIns="91433" bIns="45700" anchor="ctr" anchorCtr="0">
            <a:normAutofit/>
          </a:bodyPr>
          <a:lstStyle/>
          <a:p>
            <a:pPr>
              <a:lnSpc>
                <a:spcPct val="100000"/>
              </a:lnSpc>
              <a:buSzPts val="3300"/>
            </a:pPr>
            <a:r>
              <a:rPr lang="en" dirty="0">
                <a:solidFill>
                  <a:srgbClr val="1E5DB2"/>
                </a:solidFill>
              </a:rPr>
              <a:t>AIRA Tools for Data Use, Data Quality</a:t>
            </a:r>
            <a:endParaRPr dirty="0">
              <a:solidFill>
                <a:srgbClr val="1E5DB2"/>
              </a:solidFill>
            </a:endParaRPr>
          </a:p>
        </p:txBody>
      </p:sp>
      <p:pic>
        <p:nvPicPr>
          <p:cNvPr id="245" name="Google Shape;245;p46"/>
          <p:cNvPicPr preferRelativeResize="0"/>
          <p:nvPr/>
        </p:nvPicPr>
        <p:blipFill rotWithShape="1">
          <a:blip r:embed="rId3">
            <a:alphaModFix/>
          </a:blip>
          <a:srcRect/>
          <a:stretch/>
        </p:blipFill>
        <p:spPr>
          <a:xfrm rot="-951477">
            <a:off x="5012104" y="1035284"/>
            <a:ext cx="3352333" cy="4381033"/>
          </a:xfrm>
          <a:prstGeom prst="rect">
            <a:avLst/>
          </a:prstGeom>
          <a:noFill/>
          <a:ln>
            <a:noFill/>
          </a:ln>
        </p:spPr>
      </p:pic>
      <p:pic>
        <p:nvPicPr>
          <p:cNvPr id="246" name="Google Shape;246;p46"/>
          <p:cNvPicPr preferRelativeResize="0"/>
          <p:nvPr/>
        </p:nvPicPr>
        <p:blipFill rotWithShape="1">
          <a:blip r:embed="rId4">
            <a:alphaModFix/>
          </a:blip>
          <a:srcRect/>
          <a:stretch/>
        </p:blipFill>
        <p:spPr>
          <a:xfrm rot="867786">
            <a:off x="8285680" y="1921959"/>
            <a:ext cx="3226637" cy="4225021"/>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51"/>
        <p:cNvGrpSpPr/>
        <p:nvPr/>
      </p:nvGrpSpPr>
      <p:grpSpPr>
        <a:xfrm>
          <a:off x="0" y="0"/>
          <a:ext cx="0" cy="0"/>
          <a:chOff x="0" y="0"/>
          <a:chExt cx="0" cy="0"/>
        </a:xfrm>
      </p:grpSpPr>
      <p:sp>
        <p:nvSpPr>
          <p:cNvPr id="254" name="Google Shape;254;p47"/>
          <p:cNvSpPr txBox="1">
            <a:spLocks noGrp="1"/>
          </p:cNvSpPr>
          <p:nvPr>
            <p:ph type="title"/>
          </p:nvPr>
        </p:nvSpPr>
        <p:spPr>
          <a:xfrm>
            <a:off x="629515" y="319184"/>
            <a:ext cx="9421871" cy="991935"/>
          </a:xfrm>
          <a:prstGeom prst="rect">
            <a:avLst/>
          </a:prstGeom>
          <a:noFill/>
          <a:ln>
            <a:noFill/>
          </a:ln>
        </p:spPr>
        <p:txBody>
          <a:bodyPr spcFirstLastPara="1" wrap="square" lIns="91433" tIns="45700" rIns="91433" bIns="45700" anchor="ctr" anchorCtr="0">
            <a:normAutofit/>
          </a:bodyPr>
          <a:lstStyle/>
          <a:p>
            <a:pPr>
              <a:lnSpc>
                <a:spcPct val="100000"/>
              </a:lnSpc>
              <a:buSzPts val="3300"/>
            </a:pPr>
            <a:r>
              <a:rPr lang="en" dirty="0">
                <a:solidFill>
                  <a:srgbClr val="1E5DB2"/>
                </a:solidFill>
              </a:rPr>
              <a:t>AART Reports</a:t>
            </a:r>
            <a:endParaRPr dirty="0">
              <a:solidFill>
                <a:srgbClr val="1E5DB2"/>
              </a:solidFill>
            </a:endParaRPr>
          </a:p>
        </p:txBody>
      </p:sp>
      <p:sp>
        <p:nvSpPr>
          <p:cNvPr id="256" name="Google Shape;256;p47"/>
          <p:cNvSpPr txBox="1"/>
          <p:nvPr/>
        </p:nvSpPr>
        <p:spPr>
          <a:xfrm>
            <a:off x="1055651" y="6200426"/>
            <a:ext cx="10074800" cy="533504"/>
          </a:xfrm>
          <a:prstGeom prst="rect">
            <a:avLst/>
          </a:prstGeom>
          <a:noFill/>
          <a:ln>
            <a:noFill/>
          </a:ln>
        </p:spPr>
        <p:txBody>
          <a:bodyPr spcFirstLastPara="1" wrap="square" lIns="121900" tIns="121900" rIns="121900" bIns="121900" anchor="t" anchorCtr="0">
            <a:spAutoFit/>
          </a:bodyPr>
          <a:lstStyle/>
          <a:p>
            <a:pPr defTabSz="1219170">
              <a:buClr>
                <a:srgbClr val="000000"/>
              </a:buClr>
              <a:buSzPts val="1100"/>
            </a:pPr>
            <a:r>
              <a:rPr lang="en" sz="1867" kern="0">
                <a:solidFill>
                  <a:srgbClr val="000000"/>
                </a:solidFill>
                <a:latin typeface="Calibri"/>
                <a:ea typeface="Calibri"/>
                <a:cs typeface="Calibri"/>
                <a:sym typeface="Calibri"/>
              </a:rPr>
              <a:t>Available in the AART Tool: </a:t>
            </a:r>
            <a:r>
              <a:rPr lang="en" sz="1867" u="sng" kern="0">
                <a:solidFill>
                  <a:srgbClr val="0000FF"/>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https://app.immregistries.org/aart/home</a:t>
            </a:r>
            <a:r>
              <a:rPr lang="en" sz="1867" kern="0">
                <a:solidFill>
                  <a:srgbClr val="62AAE9"/>
                </a:solidFill>
                <a:latin typeface="Calibri"/>
                <a:ea typeface="Calibri"/>
                <a:cs typeface="Calibri"/>
                <a:sym typeface="Calibri"/>
              </a:rPr>
              <a:t> </a:t>
            </a:r>
            <a:r>
              <a:rPr lang="en" sz="1867" kern="0">
                <a:solidFill>
                  <a:srgbClr val="000000"/>
                </a:solidFill>
                <a:latin typeface="Calibri"/>
                <a:ea typeface="Calibri"/>
                <a:cs typeface="Calibri"/>
                <a:sym typeface="Calibri"/>
              </a:rPr>
              <a:t> </a:t>
            </a:r>
            <a:endParaRPr sz="1867" kern="0">
              <a:solidFill>
                <a:srgbClr val="000000"/>
              </a:solidFill>
              <a:latin typeface="Calibri"/>
              <a:ea typeface="Calibri"/>
              <a:cs typeface="Calibri"/>
              <a:sym typeface="Calibri"/>
            </a:endParaRPr>
          </a:p>
        </p:txBody>
      </p:sp>
      <p:pic>
        <p:nvPicPr>
          <p:cNvPr id="257" name="Google Shape;257;p47"/>
          <p:cNvPicPr preferRelativeResize="0"/>
          <p:nvPr/>
        </p:nvPicPr>
        <p:blipFill rotWithShape="1">
          <a:blip r:embed="rId4">
            <a:alphaModFix/>
          </a:blip>
          <a:srcRect/>
          <a:stretch/>
        </p:blipFill>
        <p:spPr>
          <a:xfrm>
            <a:off x="479303" y="1648234"/>
            <a:ext cx="6514133" cy="4343668"/>
          </a:xfrm>
          <a:prstGeom prst="rect">
            <a:avLst/>
          </a:prstGeom>
          <a:noFill/>
          <a:ln>
            <a:noFill/>
          </a:ln>
          <a:effectLst>
            <a:outerShdw blurRad="42863" dist="14288" dir="5400000" algn="bl" rotWithShape="0">
              <a:srgbClr val="000000">
                <a:alpha val="48630"/>
              </a:srgbClr>
            </a:outerShdw>
          </a:effectLst>
        </p:spPr>
      </p:pic>
      <p:pic>
        <p:nvPicPr>
          <p:cNvPr id="258" name="Google Shape;258;p47"/>
          <p:cNvPicPr preferRelativeResize="0"/>
          <p:nvPr/>
        </p:nvPicPr>
        <p:blipFill rotWithShape="1">
          <a:blip r:embed="rId5">
            <a:alphaModFix/>
          </a:blip>
          <a:srcRect/>
          <a:stretch/>
        </p:blipFill>
        <p:spPr>
          <a:xfrm rot="531585">
            <a:off x="6703977" y="1884805"/>
            <a:ext cx="4719315" cy="4194361"/>
          </a:xfrm>
          <a:prstGeom prst="rect">
            <a:avLst/>
          </a:prstGeom>
          <a:noFill/>
          <a:ln>
            <a:noFill/>
          </a:ln>
          <a:effectLst>
            <a:outerShdw blurRad="42863" dist="14288" dir="5400000" algn="bl" rotWithShape="0">
              <a:srgbClr val="000000">
                <a:alpha val="49020"/>
              </a:srgbClr>
            </a:outerShdw>
          </a:effectLst>
        </p:spPr>
      </p:pic>
      <p:pic>
        <p:nvPicPr>
          <p:cNvPr id="2" name="Picture 1">
            <a:extLst>
              <a:ext uri="{FF2B5EF4-FFF2-40B4-BE49-F238E27FC236}">
                <a16:creationId xmlns:a16="http://schemas.microsoft.com/office/drawing/2014/main" id="{B70EDFCC-0A9F-8804-E3A0-7AA10ACB4739}"/>
              </a:ext>
            </a:extLst>
          </p:cNvPr>
          <p:cNvPicPr>
            <a:picLocks noChangeAspect="1"/>
          </p:cNvPicPr>
          <p:nvPr/>
        </p:nvPicPr>
        <p:blipFill rotWithShape="1">
          <a:blip r:embed="rId6"/>
          <a:srcRect t="81276"/>
          <a:stretch/>
        </p:blipFill>
        <p:spPr>
          <a:xfrm>
            <a:off x="0" y="5573948"/>
            <a:ext cx="12192000" cy="1284051"/>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62"/>
        <p:cNvGrpSpPr/>
        <p:nvPr/>
      </p:nvGrpSpPr>
      <p:grpSpPr>
        <a:xfrm>
          <a:off x="0" y="0"/>
          <a:ext cx="0" cy="0"/>
          <a:chOff x="0" y="0"/>
          <a:chExt cx="0" cy="0"/>
        </a:xfrm>
      </p:grpSpPr>
      <p:pic>
        <p:nvPicPr>
          <p:cNvPr id="263" name="Google Shape;263;p48"/>
          <p:cNvPicPr preferRelativeResize="0"/>
          <p:nvPr/>
        </p:nvPicPr>
        <p:blipFill rotWithShape="1">
          <a:blip r:embed="rId3">
            <a:alphaModFix/>
          </a:blip>
          <a:srcRect r="17952"/>
          <a:stretch/>
        </p:blipFill>
        <p:spPr>
          <a:xfrm>
            <a:off x="0" y="9"/>
            <a:ext cx="12192000" cy="6858000"/>
          </a:xfrm>
          <a:prstGeom prst="rect">
            <a:avLst/>
          </a:prstGeom>
          <a:noFill/>
          <a:ln>
            <a:noFill/>
          </a:ln>
        </p:spPr>
      </p:pic>
      <p:pic>
        <p:nvPicPr>
          <p:cNvPr id="264" name="Google Shape;264;p48"/>
          <p:cNvPicPr preferRelativeResize="0"/>
          <p:nvPr/>
        </p:nvPicPr>
        <p:blipFill rotWithShape="1">
          <a:blip r:embed="rId4">
            <a:alphaModFix/>
          </a:blip>
          <a:srcRect/>
          <a:stretch/>
        </p:blipFill>
        <p:spPr>
          <a:xfrm>
            <a:off x="11414147" y="-1"/>
            <a:ext cx="789331" cy="776389"/>
          </a:xfrm>
          <a:prstGeom prst="rect">
            <a:avLst/>
          </a:prstGeom>
          <a:noFill/>
          <a:ln>
            <a:noFill/>
          </a:ln>
        </p:spPr>
      </p:pic>
      <p:grpSp>
        <p:nvGrpSpPr>
          <p:cNvPr id="265" name="Google Shape;265;p48"/>
          <p:cNvGrpSpPr/>
          <p:nvPr/>
        </p:nvGrpSpPr>
        <p:grpSpPr>
          <a:xfrm>
            <a:off x="5872441" y="2748993"/>
            <a:ext cx="1935603" cy="1383873"/>
            <a:chOff x="3316100" y="2256385"/>
            <a:chExt cx="1451702" cy="972367"/>
          </a:xfrm>
        </p:grpSpPr>
        <p:sp>
          <p:nvSpPr>
            <p:cNvPr id="266" name="Google Shape;266;p48"/>
            <p:cNvSpPr txBox="1"/>
            <p:nvPr/>
          </p:nvSpPr>
          <p:spPr>
            <a:xfrm>
              <a:off x="3316102" y="2256385"/>
              <a:ext cx="1451700" cy="459900"/>
            </a:xfrm>
            <a:prstGeom prst="rect">
              <a:avLst/>
            </a:prstGeom>
            <a:noFill/>
            <a:ln>
              <a:noFill/>
            </a:ln>
          </p:spPr>
          <p:txBody>
            <a:bodyPr spcFirstLastPara="1" wrap="square" lIns="121900" tIns="121900" rIns="121900" bIns="121900" anchor="t" anchorCtr="0">
              <a:noAutofit/>
            </a:bodyPr>
            <a:lstStyle/>
            <a:p>
              <a:pPr defTabSz="1219170">
                <a:buClr>
                  <a:srgbClr val="000000"/>
                </a:buClr>
                <a:buSzPts val="1100"/>
              </a:pPr>
              <a:r>
                <a:rPr lang="en" sz="1467" b="1" kern="0">
                  <a:solidFill>
                    <a:srgbClr val="FFFFFF"/>
                  </a:solidFill>
                  <a:latin typeface="Calibri"/>
                  <a:ea typeface="Calibri"/>
                  <a:cs typeface="Calibri"/>
                  <a:sym typeface="Calibri"/>
                </a:rPr>
                <a:t>Vestibulum congue tempus</a:t>
              </a:r>
              <a:endParaRPr sz="1467" kern="0">
                <a:solidFill>
                  <a:srgbClr val="FFFFFF"/>
                </a:solidFill>
                <a:latin typeface="Calibri"/>
                <a:ea typeface="Calibri"/>
                <a:cs typeface="Calibri"/>
                <a:sym typeface="Calibri"/>
              </a:endParaRPr>
            </a:p>
          </p:txBody>
        </p:sp>
        <p:sp>
          <p:nvSpPr>
            <p:cNvPr id="267" name="Google Shape;267;p48"/>
            <p:cNvSpPr txBox="1"/>
            <p:nvPr/>
          </p:nvSpPr>
          <p:spPr>
            <a:xfrm>
              <a:off x="3316100" y="2716352"/>
              <a:ext cx="1451700" cy="512400"/>
            </a:xfrm>
            <a:prstGeom prst="rect">
              <a:avLst/>
            </a:prstGeom>
            <a:noFill/>
            <a:ln>
              <a:noFill/>
            </a:ln>
          </p:spPr>
          <p:txBody>
            <a:bodyPr spcFirstLastPara="1" wrap="square" lIns="121900" tIns="121900" rIns="121900" bIns="121900" anchor="t" anchorCtr="0">
              <a:noAutofit/>
            </a:bodyPr>
            <a:lstStyle/>
            <a:p>
              <a:pPr defTabSz="1219170">
                <a:lnSpc>
                  <a:spcPct val="115000"/>
                </a:lnSpc>
                <a:spcAft>
                  <a:spcPts val="2133"/>
                </a:spcAft>
                <a:buClr>
                  <a:srgbClr val="000000"/>
                </a:buClr>
                <a:buSzPts val="800"/>
              </a:pPr>
              <a:r>
                <a:rPr lang="en" sz="1067" kern="0">
                  <a:solidFill>
                    <a:srgbClr val="FFFFFF"/>
                  </a:solidFill>
                  <a:latin typeface="Calibri"/>
                  <a:ea typeface="Calibri"/>
                  <a:cs typeface="Calibri"/>
                  <a:sym typeface="Calibri"/>
                </a:rPr>
                <a:t>Lorem ipsum dolor sit amet, consectetur adipiscing elit, sed do eiusmod tempor.</a:t>
              </a:r>
              <a:endParaRPr sz="1467" kern="0">
                <a:solidFill>
                  <a:srgbClr val="FFFFFF"/>
                </a:solidFill>
                <a:latin typeface="Calibri"/>
                <a:ea typeface="Calibri"/>
                <a:cs typeface="Calibri"/>
                <a:sym typeface="Calibri"/>
              </a:endParaRPr>
            </a:p>
          </p:txBody>
        </p:sp>
      </p:grpSp>
      <p:pic>
        <p:nvPicPr>
          <p:cNvPr id="268" name="Google Shape;268;p48"/>
          <p:cNvPicPr preferRelativeResize="0"/>
          <p:nvPr/>
        </p:nvPicPr>
        <p:blipFill rotWithShape="1">
          <a:blip r:embed="rId5">
            <a:alphaModFix/>
          </a:blip>
          <a:srcRect/>
          <a:stretch/>
        </p:blipFill>
        <p:spPr>
          <a:xfrm>
            <a:off x="3903579" y="236452"/>
            <a:ext cx="8186835" cy="6037368"/>
          </a:xfrm>
          <a:prstGeom prst="rect">
            <a:avLst/>
          </a:prstGeom>
          <a:noFill/>
          <a:ln>
            <a:noFill/>
          </a:ln>
        </p:spPr>
      </p:pic>
      <p:sp>
        <p:nvSpPr>
          <p:cNvPr id="269" name="Google Shape;269;p48"/>
          <p:cNvSpPr/>
          <p:nvPr/>
        </p:nvSpPr>
        <p:spPr>
          <a:xfrm>
            <a:off x="8357500" y="1642267"/>
            <a:ext cx="985600" cy="717200"/>
          </a:xfrm>
          <a:prstGeom prst="roundRect">
            <a:avLst>
              <a:gd name="adj" fmla="val 16667"/>
            </a:avLst>
          </a:prstGeom>
          <a:noFill/>
          <a:ln w="85725" cap="flat" cmpd="sng">
            <a:solidFill>
              <a:srgbClr val="CC0000"/>
            </a:solidFill>
            <a:prstDash val="solid"/>
            <a:round/>
            <a:headEnd type="none" w="sm" len="sm"/>
            <a:tailEnd type="none" w="sm" len="sm"/>
          </a:ln>
        </p:spPr>
        <p:txBody>
          <a:bodyPr spcFirstLastPara="1" wrap="square" lIns="121900" tIns="121900" rIns="121900" bIns="121900" anchor="ctr" anchorCtr="0">
            <a:noAutofit/>
          </a:bodyPr>
          <a:lstStyle/>
          <a:p>
            <a:pPr defTabSz="1219170">
              <a:buClr>
                <a:srgbClr val="000000"/>
              </a:buClr>
              <a:buSzPts val="1400"/>
            </a:pPr>
            <a:endParaRPr sz="1867" kern="0">
              <a:solidFill>
                <a:srgbClr val="000000"/>
              </a:solidFill>
              <a:latin typeface="Arial"/>
              <a:ea typeface="Arial"/>
              <a:cs typeface="Arial"/>
              <a:sym typeface="Arial"/>
            </a:endParaRPr>
          </a:p>
        </p:txBody>
      </p:sp>
      <p:sp>
        <p:nvSpPr>
          <p:cNvPr id="270" name="Google Shape;270;p48"/>
          <p:cNvSpPr txBox="1">
            <a:spLocks noGrp="1"/>
          </p:cNvSpPr>
          <p:nvPr>
            <p:ph type="ctrTitle" idx="4294967295"/>
          </p:nvPr>
        </p:nvSpPr>
        <p:spPr>
          <a:xfrm>
            <a:off x="291651" y="1419026"/>
            <a:ext cx="3600450" cy="3895725"/>
          </a:xfrm>
          <a:prstGeom prst="rect">
            <a:avLst/>
          </a:prstGeom>
          <a:noFill/>
          <a:ln>
            <a:noFill/>
          </a:ln>
        </p:spPr>
        <p:txBody>
          <a:bodyPr spcFirstLastPara="1" wrap="square" lIns="91433" tIns="45700" rIns="91433" bIns="45700" anchor="ctr" anchorCtr="0">
            <a:normAutofit/>
          </a:bodyPr>
          <a:lstStyle/>
          <a:p>
            <a:pPr>
              <a:lnSpc>
                <a:spcPct val="100000"/>
              </a:lnSpc>
              <a:buSzPts val="3300"/>
            </a:pPr>
            <a:r>
              <a:rPr lang="en" sz="3900" dirty="0">
                <a:solidFill>
                  <a:srgbClr val="1E5DB2"/>
                </a:solidFill>
              </a:rPr>
              <a:t>Researching </a:t>
            </a:r>
            <a:br>
              <a:rPr lang="en" sz="3900" dirty="0">
                <a:solidFill>
                  <a:srgbClr val="1E5DB2"/>
                </a:solidFill>
              </a:rPr>
            </a:br>
            <a:r>
              <a:rPr lang="en" sz="3900" dirty="0">
                <a:solidFill>
                  <a:srgbClr val="1E5DB2"/>
                </a:solidFill>
              </a:rPr>
              <a:t>on the</a:t>
            </a:r>
            <a:endParaRPr sz="3900" dirty="0">
              <a:solidFill>
                <a:srgbClr val="1E5DB2"/>
              </a:solidFill>
            </a:endParaRPr>
          </a:p>
          <a:p>
            <a:pPr>
              <a:lnSpc>
                <a:spcPct val="100000"/>
              </a:lnSpc>
              <a:buSzPts val="3300"/>
            </a:pPr>
            <a:r>
              <a:rPr lang="en" sz="3900" dirty="0">
                <a:solidFill>
                  <a:srgbClr val="1E5DB2"/>
                </a:solidFill>
              </a:rPr>
              <a:t>AIRA Website and Repository</a:t>
            </a:r>
            <a:endParaRPr sz="3900" dirty="0">
              <a:solidFill>
                <a:srgbClr val="1E5DB2"/>
              </a:solidFill>
            </a:endParaRPr>
          </a:p>
        </p:txBody>
      </p:sp>
      <p:sp>
        <p:nvSpPr>
          <p:cNvPr id="271" name="Google Shape;271;p48"/>
          <p:cNvSpPr txBox="1"/>
          <p:nvPr/>
        </p:nvSpPr>
        <p:spPr>
          <a:xfrm>
            <a:off x="183567" y="5065200"/>
            <a:ext cx="3720000" cy="983600"/>
          </a:xfrm>
          <a:prstGeom prst="rect">
            <a:avLst/>
          </a:prstGeom>
          <a:noFill/>
          <a:ln>
            <a:noFill/>
          </a:ln>
        </p:spPr>
        <p:txBody>
          <a:bodyPr spcFirstLastPara="1" wrap="square" lIns="121900" tIns="121900" rIns="121900" bIns="121900" anchor="t" anchorCtr="0">
            <a:noAutofit/>
          </a:bodyPr>
          <a:lstStyle/>
          <a:p>
            <a:pPr algn="ctr" defTabSz="1219170">
              <a:buClr>
                <a:srgbClr val="000000"/>
              </a:buClr>
              <a:buSzPts val="1800"/>
            </a:pPr>
            <a:r>
              <a:rPr lang="en" sz="2667" u="sng" kern="0" dirty="0">
                <a:solidFill>
                  <a:srgbClr val="1E5DB2"/>
                </a:solidFill>
                <a:latin typeface="Calibri"/>
                <a:ea typeface="Calibri"/>
                <a:cs typeface="Calibri"/>
                <a:sym typeface="Calibri"/>
                <a:hlinkClick r:id="rId6">
                  <a:extLst>
                    <a:ext uri="{A12FA001-AC4F-418D-AE19-62706E023703}">
                      <ahyp:hlinkClr xmlns:ahyp="http://schemas.microsoft.com/office/drawing/2018/hyperlinkcolor" val="tx"/>
                    </a:ext>
                  </a:extLst>
                </a:hlinkClick>
              </a:rPr>
              <a:t>www.immregistries.org</a:t>
            </a:r>
            <a:r>
              <a:rPr lang="en" sz="2667" kern="0" dirty="0">
                <a:solidFill>
                  <a:srgbClr val="1E5DB2"/>
                </a:solidFill>
                <a:latin typeface="Calibri"/>
                <a:ea typeface="Calibri"/>
                <a:cs typeface="Calibri"/>
                <a:sym typeface="Calibri"/>
              </a:rPr>
              <a:t> </a:t>
            </a:r>
            <a:endParaRPr sz="2667" kern="0" dirty="0">
              <a:solidFill>
                <a:srgbClr val="1E5DB2"/>
              </a:solidFill>
              <a:latin typeface="Calibri"/>
              <a:ea typeface="Calibri"/>
              <a:cs typeface="Calibri"/>
              <a:sym typeface="Calibri"/>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75"/>
        <p:cNvGrpSpPr/>
        <p:nvPr/>
      </p:nvGrpSpPr>
      <p:grpSpPr>
        <a:xfrm>
          <a:off x="0" y="0"/>
          <a:ext cx="0" cy="0"/>
          <a:chOff x="0" y="0"/>
          <a:chExt cx="0" cy="0"/>
        </a:xfrm>
      </p:grpSpPr>
      <p:pic>
        <p:nvPicPr>
          <p:cNvPr id="276" name="Google Shape;276;p49"/>
          <p:cNvPicPr preferRelativeResize="0"/>
          <p:nvPr/>
        </p:nvPicPr>
        <p:blipFill rotWithShape="1">
          <a:blip r:embed="rId3">
            <a:alphaModFix/>
          </a:blip>
          <a:srcRect/>
          <a:stretch/>
        </p:blipFill>
        <p:spPr>
          <a:xfrm>
            <a:off x="1" y="-95693"/>
            <a:ext cx="12197427" cy="6953693"/>
          </a:xfrm>
          <a:prstGeom prst="rect">
            <a:avLst/>
          </a:prstGeom>
          <a:noFill/>
          <a:ln>
            <a:noFill/>
          </a:ln>
        </p:spPr>
      </p:pic>
      <p:sp>
        <p:nvSpPr>
          <p:cNvPr id="277" name="Google Shape;277;p49"/>
          <p:cNvSpPr txBox="1">
            <a:spLocks noGrp="1"/>
          </p:cNvSpPr>
          <p:nvPr>
            <p:ph type="ctrTitle"/>
          </p:nvPr>
        </p:nvSpPr>
        <p:spPr>
          <a:xfrm>
            <a:off x="0" y="0"/>
            <a:ext cx="3422367" cy="6858000"/>
          </a:xfrm>
          <a:prstGeom prst="rect">
            <a:avLst/>
          </a:prstGeom>
          <a:noFill/>
          <a:ln>
            <a:noFill/>
          </a:ln>
        </p:spPr>
        <p:txBody>
          <a:bodyPr spcFirstLastPara="1" wrap="square" lIns="91433" tIns="45700" rIns="91433" bIns="45700" anchor="ctr" anchorCtr="0">
            <a:normAutofit/>
          </a:bodyPr>
          <a:lstStyle/>
          <a:p>
            <a:pPr>
              <a:lnSpc>
                <a:spcPct val="100000"/>
              </a:lnSpc>
              <a:buSzPts val="3300"/>
            </a:pPr>
            <a:r>
              <a:rPr lang="en" sz="3900" dirty="0">
                <a:solidFill>
                  <a:schemeClr val="lt1"/>
                </a:solidFill>
                <a:latin typeface="Barlow" panose="00000500000000000000" pitchFamily="2" charset="0"/>
              </a:rPr>
              <a:t>Leveraging the IIS Functional Model</a:t>
            </a:r>
            <a:endParaRPr sz="3900" dirty="0">
              <a:solidFill>
                <a:schemeClr val="lt1"/>
              </a:solidFill>
              <a:latin typeface="Barlow" panose="00000500000000000000" pitchFamily="2" charset="0"/>
            </a:endParaRPr>
          </a:p>
        </p:txBody>
      </p:sp>
      <p:sp>
        <p:nvSpPr>
          <p:cNvPr id="278" name="Google Shape;278;p49"/>
          <p:cNvSpPr/>
          <p:nvPr/>
        </p:nvSpPr>
        <p:spPr>
          <a:xfrm>
            <a:off x="8504300" y="1912800"/>
            <a:ext cx="925600" cy="879200"/>
          </a:xfrm>
          <a:prstGeom prst="roundRect">
            <a:avLst>
              <a:gd name="adj" fmla="val 16667"/>
            </a:avLst>
          </a:prstGeom>
          <a:noFill/>
          <a:ln w="85725" cap="flat" cmpd="sng">
            <a:solidFill>
              <a:srgbClr val="CC0000"/>
            </a:solidFill>
            <a:prstDash val="solid"/>
            <a:round/>
            <a:headEnd type="none" w="sm" len="sm"/>
            <a:tailEnd type="none" w="sm" len="sm"/>
          </a:ln>
        </p:spPr>
        <p:txBody>
          <a:bodyPr spcFirstLastPara="1" wrap="square" lIns="121900" tIns="121900" rIns="121900" bIns="121900" anchor="ctr" anchorCtr="0">
            <a:noAutofit/>
          </a:bodyPr>
          <a:lstStyle/>
          <a:p>
            <a:pPr defTabSz="1219170">
              <a:buClr>
                <a:srgbClr val="000000"/>
              </a:buClr>
              <a:buSzPts val="1400"/>
            </a:pPr>
            <a:endParaRPr sz="1867" kern="0">
              <a:solidFill>
                <a:srgbClr val="000000"/>
              </a:solidFill>
              <a:latin typeface="Arial"/>
              <a:ea typeface="Arial"/>
              <a:cs typeface="Arial"/>
              <a:sym typeface="Arial"/>
            </a:endParaRPr>
          </a:p>
        </p:txBody>
      </p:sp>
      <p:pic>
        <p:nvPicPr>
          <p:cNvPr id="279" name="Google Shape;279;p49"/>
          <p:cNvPicPr preferRelativeResize="0"/>
          <p:nvPr/>
        </p:nvPicPr>
        <p:blipFill rotWithShape="1">
          <a:blip r:embed="rId4">
            <a:alphaModFix/>
          </a:blip>
          <a:srcRect/>
          <a:stretch/>
        </p:blipFill>
        <p:spPr>
          <a:xfrm>
            <a:off x="3372367" y="1"/>
            <a:ext cx="8819632" cy="6857999"/>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83"/>
        <p:cNvGrpSpPr/>
        <p:nvPr/>
      </p:nvGrpSpPr>
      <p:grpSpPr>
        <a:xfrm>
          <a:off x="0" y="0"/>
          <a:ext cx="0" cy="0"/>
          <a:chOff x="0" y="0"/>
          <a:chExt cx="0" cy="0"/>
        </a:xfrm>
      </p:grpSpPr>
      <p:sp>
        <p:nvSpPr>
          <p:cNvPr id="285" name="Google Shape;285;p50"/>
          <p:cNvSpPr txBox="1">
            <a:spLocks noGrp="1"/>
          </p:cNvSpPr>
          <p:nvPr>
            <p:ph type="title"/>
          </p:nvPr>
        </p:nvSpPr>
        <p:spPr>
          <a:xfrm>
            <a:off x="629515" y="244756"/>
            <a:ext cx="9421871" cy="991935"/>
          </a:xfrm>
          <a:prstGeom prst="rect">
            <a:avLst/>
          </a:prstGeom>
          <a:noFill/>
          <a:ln>
            <a:noFill/>
          </a:ln>
        </p:spPr>
        <p:txBody>
          <a:bodyPr spcFirstLastPara="1" wrap="square" lIns="91433" tIns="45700" rIns="91433" bIns="45700" anchor="b" anchorCtr="0">
            <a:normAutofit/>
          </a:bodyPr>
          <a:lstStyle/>
          <a:p>
            <a:pPr>
              <a:lnSpc>
                <a:spcPct val="102564"/>
              </a:lnSpc>
              <a:buSzPts val="2900"/>
            </a:pPr>
            <a:r>
              <a:rPr lang="en" dirty="0">
                <a:solidFill>
                  <a:srgbClr val="1E5DB2"/>
                </a:solidFill>
              </a:rPr>
              <a:t>Assess Yourself!! ♪𝅘𝅥𝅯𝅘𝅥𝅲 With the PHII RTM</a:t>
            </a:r>
            <a:endParaRPr dirty="0">
              <a:solidFill>
                <a:srgbClr val="1E5DB2"/>
              </a:solidFill>
            </a:endParaRPr>
          </a:p>
        </p:txBody>
      </p:sp>
      <p:pic>
        <p:nvPicPr>
          <p:cNvPr id="287" name="Google Shape;287;p50"/>
          <p:cNvPicPr preferRelativeResize="0"/>
          <p:nvPr/>
        </p:nvPicPr>
        <p:blipFill rotWithShape="1">
          <a:blip r:embed="rId3">
            <a:alphaModFix/>
          </a:blip>
          <a:srcRect/>
          <a:stretch/>
        </p:blipFill>
        <p:spPr>
          <a:xfrm>
            <a:off x="700118" y="1396167"/>
            <a:ext cx="9596924" cy="4209876"/>
          </a:xfrm>
          <a:prstGeom prst="rect">
            <a:avLst/>
          </a:prstGeom>
          <a:noFill/>
          <a:ln>
            <a:noFill/>
          </a:ln>
        </p:spPr>
      </p:pic>
      <p:sp>
        <p:nvSpPr>
          <p:cNvPr id="288" name="Google Shape;288;p50"/>
          <p:cNvSpPr txBox="1"/>
          <p:nvPr/>
        </p:nvSpPr>
        <p:spPr>
          <a:xfrm>
            <a:off x="700118" y="5765519"/>
            <a:ext cx="10709225" cy="430873"/>
          </a:xfrm>
          <a:prstGeom prst="rect">
            <a:avLst/>
          </a:prstGeom>
          <a:noFill/>
          <a:ln>
            <a:noFill/>
          </a:ln>
        </p:spPr>
        <p:txBody>
          <a:bodyPr spcFirstLastPara="1" wrap="square" lIns="91433" tIns="91433" rIns="91433" bIns="91433" anchor="t" anchorCtr="0">
            <a:spAutoFit/>
          </a:bodyPr>
          <a:lstStyle/>
          <a:p>
            <a:pPr defTabSz="1219170">
              <a:buClr>
                <a:srgbClr val="000000"/>
              </a:buClr>
              <a:buSzPts val="1100"/>
            </a:pPr>
            <a:r>
              <a:rPr lang="en" sz="1600" u="sng" kern="0" dirty="0">
                <a:solidFill>
                  <a:srgbClr val="0D5CDF"/>
                </a:solidFill>
                <a:highlight>
                  <a:srgbClr val="FFFFFF"/>
                </a:highlight>
                <a:latin typeface="Calibri"/>
                <a:ea typeface="Calibri"/>
                <a:cs typeface="Calibri"/>
                <a:sym typeface="Calibri"/>
                <a:hlinkClick r:id="rId4">
                  <a:extLst>
                    <a:ext uri="{A12FA001-AC4F-418D-AE19-62706E023703}">
                      <ahyp:hlinkClr xmlns:ahyp="http://schemas.microsoft.com/office/drawing/2018/hyperlinkcolor" val="tx"/>
                    </a:ext>
                  </a:extLst>
                </a:hlinkClick>
              </a:rPr>
              <a:t>https://phii.org/wp-content/uploads/2021/08/IIS-Functional-Model-Assessment-Workbook_Assessment-only.xlsx</a:t>
            </a:r>
            <a:r>
              <a:rPr lang="en" sz="1600" kern="0" dirty="0">
                <a:solidFill>
                  <a:srgbClr val="0D5CDF"/>
                </a:solidFill>
                <a:highlight>
                  <a:srgbClr val="FFFFFF"/>
                </a:highlight>
                <a:latin typeface="Calibri"/>
                <a:ea typeface="Calibri"/>
                <a:cs typeface="Calibri"/>
                <a:sym typeface="Calibri"/>
              </a:rPr>
              <a:t> </a:t>
            </a:r>
            <a:endParaRPr sz="1600" kern="0" dirty="0">
              <a:solidFill>
                <a:srgbClr val="0D5CDF"/>
              </a:solidFill>
              <a:highlight>
                <a:srgbClr val="FFFFFF"/>
              </a:highlight>
              <a:latin typeface="Calibri"/>
              <a:ea typeface="Calibri"/>
              <a:cs typeface="Calibri"/>
              <a:sym typeface="Calibri"/>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92"/>
        <p:cNvGrpSpPr/>
        <p:nvPr/>
      </p:nvGrpSpPr>
      <p:grpSpPr>
        <a:xfrm>
          <a:off x="0" y="0"/>
          <a:ext cx="0" cy="0"/>
          <a:chOff x="0" y="0"/>
          <a:chExt cx="0" cy="0"/>
        </a:xfrm>
      </p:grpSpPr>
      <p:pic>
        <p:nvPicPr>
          <p:cNvPr id="293" name="Google Shape;293;p51"/>
          <p:cNvPicPr preferRelativeResize="0"/>
          <p:nvPr/>
        </p:nvPicPr>
        <p:blipFill rotWithShape="1">
          <a:blip r:embed="rId3">
            <a:alphaModFix/>
          </a:blip>
          <a:srcRect r="17952"/>
          <a:stretch/>
        </p:blipFill>
        <p:spPr>
          <a:xfrm>
            <a:off x="0" y="0"/>
            <a:ext cx="12192000" cy="6858000"/>
          </a:xfrm>
          <a:prstGeom prst="rect">
            <a:avLst/>
          </a:prstGeom>
          <a:noFill/>
          <a:ln>
            <a:noFill/>
          </a:ln>
        </p:spPr>
      </p:pic>
      <p:pic>
        <p:nvPicPr>
          <p:cNvPr id="294" name="Google Shape;294;p51"/>
          <p:cNvPicPr preferRelativeResize="0"/>
          <p:nvPr/>
        </p:nvPicPr>
        <p:blipFill rotWithShape="1">
          <a:blip r:embed="rId4">
            <a:alphaModFix/>
          </a:blip>
          <a:srcRect/>
          <a:stretch/>
        </p:blipFill>
        <p:spPr>
          <a:xfrm>
            <a:off x="11414147" y="-1"/>
            <a:ext cx="789331" cy="776389"/>
          </a:xfrm>
          <a:prstGeom prst="rect">
            <a:avLst/>
          </a:prstGeom>
          <a:noFill/>
          <a:ln>
            <a:noFill/>
          </a:ln>
        </p:spPr>
      </p:pic>
      <p:pic>
        <p:nvPicPr>
          <p:cNvPr id="295" name="Google Shape;295;p51"/>
          <p:cNvPicPr preferRelativeResize="0"/>
          <p:nvPr/>
        </p:nvPicPr>
        <p:blipFill rotWithShape="1">
          <a:blip r:embed="rId5">
            <a:alphaModFix/>
          </a:blip>
          <a:srcRect t="2559" b="1878"/>
          <a:stretch>
            <a:fillRect/>
          </a:stretch>
        </p:blipFill>
        <p:spPr>
          <a:xfrm>
            <a:off x="3255101" y="329602"/>
            <a:ext cx="8118135" cy="5645888"/>
          </a:xfrm>
          <a:prstGeom prst="rect">
            <a:avLst/>
          </a:prstGeom>
          <a:noFill/>
          <a:ln>
            <a:noFill/>
          </a:ln>
        </p:spPr>
      </p:pic>
      <p:sp>
        <p:nvSpPr>
          <p:cNvPr id="296" name="Google Shape;296;p51"/>
          <p:cNvSpPr txBox="1">
            <a:spLocks noGrp="1"/>
          </p:cNvSpPr>
          <p:nvPr>
            <p:ph type="title"/>
          </p:nvPr>
        </p:nvSpPr>
        <p:spPr>
          <a:xfrm>
            <a:off x="110333" y="239335"/>
            <a:ext cx="3038444" cy="5577842"/>
          </a:xfrm>
          <a:prstGeom prst="rect">
            <a:avLst/>
          </a:prstGeom>
          <a:noFill/>
          <a:ln>
            <a:noFill/>
          </a:ln>
        </p:spPr>
        <p:txBody>
          <a:bodyPr spcFirstLastPara="1" wrap="square" lIns="91433" tIns="45700" rIns="91433" bIns="45700" anchor="ctr" anchorCtr="0">
            <a:normAutofit/>
          </a:bodyPr>
          <a:lstStyle/>
          <a:p>
            <a:pPr>
              <a:lnSpc>
                <a:spcPct val="100000"/>
              </a:lnSpc>
              <a:buSzPts val="3300"/>
            </a:pPr>
            <a:r>
              <a:rPr lang="en" sz="3500" dirty="0">
                <a:solidFill>
                  <a:srgbClr val="1E5DB2"/>
                </a:solidFill>
              </a:rPr>
              <a:t>Accessing </a:t>
            </a:r>
            <a:br>
              <a:rPr lang="en" sz="3500" dirty="0">
                <a:solidFill>
                  <a:srgbClr val="1E5DB2"/>
                </a:solidFill>
              </a:rPr>
            </a:br>
            <a:r>
              <a:rPr lang="en" sz="3500" dirty="0">
                <a:solidFill>
                  <a:srgbClr val="1E5DB2"/>
                </a:solidFill>
              </a:rPr>
              <a:t>PHII Resources</a:t>
            </a:r>
            <a:endParaRPr sz="3500" dirty="0">
              <a:solidFill>
                <a:srgbClr val="1E5DB2"/>
              </a:solidFill>
            </a:endParaRPr>
          </a:p>
        </p:txBody>
      </p:sp>
      <p:sp>
        <p:nvSpPr>
          <p:cNvPr id="297" name="Google Shape;297;p51"/>
          <p:cNvSpPr txBox="1"/>
          <p:nvPr/>
        </p:nvSpPr>
        <p:spPr>
          <a:xfrm>
            <a:off x="110333" y="5770134"/>
            <a:ext cx="4724400" cy="430847"/>
          </a:xfrm>
          <a:prstGeom prst="rect">
            <a:avLst/>
          </a:prstGeom>
          <a:noFill/>
          <a:ln>
            <a:noFill/>
          </a:ln>
        </p:spPr>
        <p:txBody>
          <a:bodyPr spcFirstLastPara="1" wrap="square" lIns="121900" tIns="121900" rIns="121900" bIns="121900" anchor="t" anchorCtr="0">
            <a:spAutoFit/>
          </a:bodyPr>
          <a:lstStyle/>
          <a:p>
            <a:pPr defTabSz="1219170">
              <a:buClr>
                <a:srgbClr val="000000"/>
              </a:buClr>
              <a:buSzPts val="1400"/>
            </a:pPr>
            <a:r>
              <a:rPr lang="en" sz="1200" kern="0" dirty="0">
                <a:solidFill>
                  <a:srgbClr val="000000"/>
                </a:solidFill>
                <a:highlight>
                  <a:srgbClr val="FFFFFF"/>
                </a:highlight>
                <a:latin typeface="Arial"/>
                <a:ea typeface="Arial"/>
                <a:cs typeface="Arial"/>
                <a:sym typeface="Arial"/>
              </a:rPr>
              <a:t>Resource: </a:t>
            </a:r>
            <a:r>
              <a:rPr lang="en" sz="1200" u="sng" kern="0" dirty="0">
                <a:solidFill>
                  <a:srgbClr val="0094A9"/>
                </a:solidFill>
                <a:highlight>
                  <a:srgbClr val="FFFFFF"/>
                </a:highlight>
                <a:latin typeface="Calibri"/>
                <a:ea typeface="Calibri"/>
                <a:cs typeface="Calibri"/>
                <a:sym typeface="Calibri"/>
                <a:hlinkClick r:id="rId6"/>
              </a:rPr>
              <a:t>https://phii.org/what-we-do/iis-hub/iis-operations/</a:t>
            </a:r>
            <a:r>
              <a:rPr lang="en" sz="1200" kern="0" dirty="0">
                <a:solidFill>
                  <a:srgbClr val="000000"/>
                </a:solidFill>
                <a:highlight>
                  <a:srgbClr val="FFFFFF"/>
                </a:highlight>
                <a:latin typeface="Calibri"/>
                <a:ea typeface="Calibri"/>
                <a:cs typeface="Calibri"/>
                <a:sym typeface="Calibri"/>
              </a:rPr>
              <a:t> </a:t>
            </a:r>
            <a:endParaRPr sz="1200" kern="0" dirty="0">
              <a:solidFill>
                <a:srgbClr val="000000"/>
              </a:solidFill>
              <a:highlight>
                <a:srgbClr val="FFFFFF"/>
              </a:highlight>
              <a:latin typeface="Calibri"/>
              <a:ea typeface="Calibri"/>
              <a:cs typeface="Calibri"/>
              <a:sym typeface="Calibri"/>
            </a:endParaRPr>
          </a:p>
        </p:txBody>
      </p:sp>
      <p:pic>
        <p:nvPicPr>
          <p:cNvPr id="298" name="Google Shape;298;p51"/>
          <p:cNvPicPr preferRelativeResize="0"/>
          <p:nvPr/>
        </p:nvPicPr>
        <p:blipFill rotWithShape="1">
          <a:blip r:embed="rId7">
            <a:alphaModFix/>
          </a:blip>
          <a:srcRect/>
          <a:stretch/>
        </p:blipFill>
        <p:spPr>
          <a:xfrm>
            <a:off x="11292334" y="6081647"/>
            <a:ext cx="789333" cy="776355"/>
          </a:xfrm>
          <a:prstGeom prst="rect">
            <a:avLst/>
          </a:prstGeom>
          <a:noFill/>
          <a:ln>
            <a:noFill/>
          </a:ln>
        </p:spPr>
      </p:pic>
      <p:cxnSp>
        <p:nvCxnSpPr>
          <p:cNvPr id="3" name="Straight Connector 2">
            <a:extLst>
              <a:ext uri="{FF2B5EF4-FFF2-40B4-BE49-F238E27FC236}">
                <a16:creationId xmlns:a16="http://schemas.microsoft.com/office/drawing/2014/main" id="{4BE55DC5-918A-91C5-517E-6727B9673DC8}"/>
              </a:ext>
            </a:extLst>
          </p:cNvPr>
          <p:cNvCxnSpPr>
            <a:cxnSpLocks/>
          </p:cNvCxnSpPr>
          <p:nvPr/>
        </p:nvCxnSpPr>
        <p:spPr>
          <a:xfrm>
            <a:off x="3148776" y="239337"/>
            <a:ext cx="0" cy="5577840"/>
          </a:xfrm>
          <a:prstGeom prst="line">
            <a:avLst/>
          </a:prstGeom>
        </p:spPr>
        <p:style>
          <a:lnRef idx="2">
            <a:schemeClr val="accent2"/>
          </a:lnRef>
          <a:fillRef idx="0">
            <a:schemeClr val="accent2"/>
          </a:fillRef>
          <a:effectRef idx="1">
            <a:schemeClr val="accent2"/>
          </a:effectRef>
          <a:fontRef idx="minor">
            <a:schemeClr val="tx1"/>
          </a:fontRef>
        </p:style>
      </p:cxn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81">
          <a:extLst>
            <a:ext uri="{FF2B5EF4-FFF2-40B4-BE49-F238E27FC236}">
              <a16:creationId xmlns:a16="http://schemas.microsoft.com/office/drawing/2014/main" id="{18851790-7E3D-1F43-A83D-ADB435E9CA0B}"/>
            </a:ext>
          </a:extLst>
        </p:cNvPr>
        <p:cNvGrpSpPr/>
        <p:nvPr/>
      </p:nvGrpSpPr>
      <p:grpSpPr>
        <a:xfrm>
          <a:off x="0" y="0"/>
          <a:ext cx="0" cy="0"/>
          <a:chOff x="0" y="0"/>
          <a:chExt cx="0" cy="0"/>
        </a:xfrm>
      </p:grpSpPr>
      <p:sp>
        <p:nvSpPr>
          <p:cNvPr id="283" name="Google Shape;283;p32">
            <a:extLst>
              <a:ext uri="{FF2B5EF4-FFF2-40B4-BE49-F238E27FC236}">
                <a16:creationId xmlns:a16="http://schemas.microsoft.com/office/drawing/2014/main" id="{79DDCABC-B737-0D9F-B4D5-A9CC17E65AA4}"/>
              </a:ext>
            </a:extLst>
          </p:cNvPr>
          <p:cNvSpPr txBox="1">
            <a:spLocks noGrp="1"/>
          </p:cNvSpPr>
          <p:nvPr>
            <p:ph type="title"/>
          </p:nvPr>
        </p:nvSpPr>
        <p:spPr>
          <a:prstGeom prst="rect">
            <a:avLst/>
          </a:prstGeom>
          <a:noFill/>
          <a:ln>
            <a:noFill/>
          </a:ln>
        </p:spPr>
        <p:txBody>
          <a:bodyPr spcFirstLastPara="1" vert="horz" wrap="square" lIns="91400" tIns="45700" rIns="91400" bIns="45700" rtlCol="0" anchor="b" anchorCtr="0">
            <a:normAutofit/>
          </a:bodyPr>
          <a:lstStyle/>
          <a:p>
            <a:pPr>
              <a:lnSpc>
                <a:spcPct val="102564"/>
              </a:lnSpc>
              <a:spcBef>
                <a:spcPts val="0"/>
              </a:spcBef>
              <a:buClr>
                <a:srgbClr val="0075C9"/>
              </a:buClr>
              <a:buSzPts val="3900"/>
            </a:pPr>
            <a:r>
              <a:rPr lang="en" dirty="0">
                <a:solidFill>
                  <a:srgbClr val="1E5DB2"/>
                </a:solidFill>
              </a:rPr>
              <a:t>Project Management Framework</a:t>
            </a:r>
            <a:endParaRPr dirty="0">
              <a:solidFill>
                <a:srgbClr val="1E5DB2"/>
              </a:solidFill>
            </a:endParaRPr>
          </a:p>
        </p:txBody>
      </p:sp>
      <p:sp>
        <p:nvSpPr>
          <p:cNvPr id="286" name="Google Shape;286;p32">
            <a:extLst>
              <a:ext uri="{FF2B5EF4-FFF2-40B4-BE49-F238E27FC236}">
                <a16:creationId xmlns:a16="http://schemas.microsoft.com/office/drawing/2014/main" id="{CBEAF6C7-5651-7130-4361-5C864D8D1FBC}"/>
              </a:ext>
            </a:extLst>
          </p:cNvPr>
          <p:cNvSpPr txBox="1"/>
          <p:nvPr/>
        </p:nvSpPr>
        <p:spPr>
          <a:xfrm>
            <a:off x="-1" y="6427187"/>
            <a:ext cx="5916000" cy="430873"/>
          </a:xfrm>
          <a:prstGeom prst="rect">
            <a:avLst/>
          </a:prstGeom>
          <a:noFill/>
          <a:ln>
            <a:noFill/>
          </a:ln>
        </p:spPr>
        <p:txBody>
          <a:bodyPr spcFirstLastPara="1" wrap="square" lIns="91433" tIns="91433" rIns="91433" bIns="91433" anchor="t" anchorCtr="0">
            <a:spAutoFit/>
          </a:bodyPr>
          <a:lstStyle/>
          <a:p>
            <a:pPr>
              <a:buClr>
                <a:srgbClr val="000000"/>
              </a:buClr>
              <a:buSzPts val="1100"/>
            </a:pPr>
            <a:r>
              <a:rPr lang="en" sz="1600" dirty="0">
                <a:solidFill>
                  <a:srgbClr val="000000"/>
                </a:solidFill>
                <a:highlight>
                  <a:schemeClr val="lt1"/>
                </a:highlight>
                <a:latin typeface="Calibri"/>
                <a:ea typeface="Calibri"/>
                <a:cs typeface="Calibri"/>
                <a:sym typeface="Calibri"/>
              </a:rPr>
              <a:t>Resource: </a:t>
            </a:r>
            <a:r>
              <a:rPr lang="en" sz="1600" u="sng" dirty="0">
                <a:solidFill>
                  <a:schemeClr val="hlink"/>
                </a:solidFill>
                <a:highlight>
                  <a:schemeClr val="lt1"/>
                </a:highlight>
                <a:latin typeface="Calibri"/>
                <a:ea typeface="Calibri"/>
                <a:cs typeface="Calibri"/>
                <a:sym typeface="Calibri"/>
                <a:hlinkClick r:id="rId3"/>
              </a:rPr>
              <a:t>https://phii.org/what-we-do/iis-hub/iis-operations/</a:t>
            </a:r>
            <a:r>
              <a:rPr lang="en" sz="1600" dirty="0">
                <a:solidFill>
                  <a:srgbClr val="000000"/>
                </a:solidFill>
                <a:highlight>
                  <a:schemeClr val="lt1"/>
                </a:highlight>
                <a:latin typeface="Calibri"/>
                <a:ea typeface="Calibri"/>
                <a:cs typeface="Calibri"/>
                <a:sym typeface="Calibri"/>
              </a:rPr>
              <a:t> </a:t>
            </a:r>
            <a:endParaRPr sz="1600" dirty="0">
              <a:solidFill>
                <a:srgbClr val="000000"/>
              </a:solidFill>
              <a:highlight>
                <a:schemeClr val="lt1"/>
              </a:highlight>
              <a:latin typeface="Calibri"/>
              <a:ea typeface="Calibri"/>
              <a:cs typeface="Calibri"/>
              <a:sym typeface="Calibri"/>
            </a:endParaRPr>
          </a:p>
        </p:txBody>
      </p:sp>
      <p:sp>
        <p:nvSpPr>
          <p:cNvPr id="287" name="Google Shape;287;p32">
            <a:extLst>
              <a:ext uri="{FF2B5EF4-FFF2-40B4-BE49-F238E27FC236}">
                <a16:creationId xmlns:a16="http://schemas.microsoft.com/office/drawing/2014/main" id="{7212F1F0-D136-5549-3D06-0E3607B9DB7F}"/>
              </a:ext>
            </a:extLst>
          </p:cNvPr>
          <p:cNvSpPr txBox="1"/>
          <p:nvPr/>
        </p:nvSpPr>
        <p:spPr>
          <a:xfrm>
            <a:off x="541425" y="1409675"/>
            <a:ext cx="8931200" cy="430800"/>
          </a:xfrm>
          <a:prstGeom prst="rect">
            <a:avLst/>
          </a:prstGeom>
          <a:noFill/>
          <a:ln>
            <a:noFill/>
          </a:ln>
        </p:spPr>
        <p:txBody>
          <a:bodyPr spcFirstLastPara="1" wrap="square" lIns="121900" tIns="121900" rIns="121900" bIns="121900" anchor="t" anchorCtr="0">
            <a:noAutofit/>
          </a:bodyPr>
          <a:lstStyle/>
          <a:p>
            <a:pPr>
              <a:buClr>
                <a:schemeClr val="dk1"/>
              </a:buClr>
              <a:buSzPts val="1800"/>
            </a:pPr>
            <a:r>
              <a:rPr lang="en" sz="2933" i="1">
                <a:solidFill>
                  <a:srgbClr val="333333"/>
                </a:solidFill>
                <a:highlight>
                  <a:schemeClr val="lt1"/>
                </a:highlight>
                <a:latin typeface="Calibri"/>
                <a:ea typeface="Calibri"/>
                <a:cs typeface="Calibri"/>
                <a:sym typeface="Calibri"/>
              </a:rPr>
              <a:t>The five phases of the project management lifecycle:</a:t>
            </a:r>
            <a:endParaRPr sz="2800">
              <a:solidFill>
                <a:schemeClr val="dk1"/>
              </a:solidFill>
              <a:latin typeface="Calibri"/>
              <a:ea typeface="Calibri"/>
              <a:cs typeface="Calibri"/>
              <a:sym typeface="Calibri"/>
            </a:endParaRPr>
          </a:p>
        </p:txBody>
      </p:sp>
      <p:pic>
        <p:nvPicPr>
          <p:cNvPr id="5" name="Picture 4">
            <a:extLst>
              <a:ext uri="{FF2B5EF4-FFF2-40B4-BE49-F238E27FC236}">
                <a16:creationId xmlns:a16="http://schemas.microsoft.com/office/drawing/2014/main" id="{0B036C00-5985-D532-7AFE-B882FCB3A48E}"/>
              </a:ext>
            </a:extLst>
          </p:cNvPr>
          <p:cNvPicPr>
            <a:picLocks noChangeAspect="1"/>
          </p:cNvPicPr>
          <p:nvPr/>
        </p:nvPicPr>
        <p:blipFill>
          <a:blip r:embed="rId4"/>
          <a:stretch>
            <a:fillRect/>
          </a:stretch>
        </p:blipFill>
        <p:spPr>
          <a:xfrm>
            <a:off x="229155" y="2535935"/>
            <a:ext cx="11733689" cy="2611393"/>
          </a:xfrm>
          <a:prstGeom prst="rect">
            <a:avLst/>
          </a:prstGeom>
        </p:spPr>
      </p:pic>
    </p:spTree>
    <p:extLst>
      <p:ext uri="{BB962C8B-B14F-4D97-AF65-F5344CB8AC3E}">
        <p14:creationId xmlns:p14="http://schemas.microsoft.com/office/powerpoint/2010/main" val="28125132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313"/>
        <p:cNvGrpSpPr/>
        <p:nvPr/>
      </p:nvGrpSpPr>
      <p:grpSpPr>
        <a:xfrm>
          <a:off x="0" y="0"/>
          <a:ext cx="0" cy="0"/>
          <a:chOff x="0" y="0"/>
          <a:chExt cx="0" cy="0"/>
        </a:xfrm>
      </p:grpSpPr>
      <p:grpSp>
        <p:nvGrpSpPr>
          <p:cNvPr id="317" name="Google Shape;317;p53"/>
          <p:cNvGrpSpPr/>
          <p:nvPr/>
        </p:nvGrpSpPr>
        <p:grpSpPr>
          <a:xfrm>
            <a:off x="5546249" y="2735271"/>
            <a:ext cx="2592800" cy="2233855"/>
            <a:chOff x="3071457" y="2013875"/>
            <a:chExt cx="1944600" cy="1569600"/>
          </a:xfrm>
        </p:grpSpPr>
        <p:sp>
          <p:nvSpPr>
            <p:cNvPr id="318" name="Google Shape;318;p53"/>
            <p:cNvSpPr/>
            <p:nvPr/>
          </p:nvSpPr>
          <p:spPr>
            <a:xfrm rot="10800000" flipH="1">
              <a:off x="3071457" y="2013875"/>
              <a:ext cx="1944600" cy="1569600"/>
            </a:xfrm>
            <a:prstGeom prst="round2DiagRect">
              <a:avLst>
                <a:gd name="adj1" fmla="val 0"/>
                <a:gd name="adj2" fmla="val 17764"/>
              </a:avLst>
            </a:prstGeom>
            <a:solidFill>
              <a:srgbClr val="0D5DDF"/>
            </a:solidFill>
            <a:ln>
              <a:noFill/>
            </a:ln>
          </p:spPr>
          <p:txBody>
            <a:bodyPr spcFirstLastPara="1" wrap="square" lIns="121900" tIns="121900" rIns="121900" bIns="121900" anchor="ctr" anchorCtr="0">
              <a:noAutofit/>
            </a:bodyPr>
            <a:lstStyle/>
            <a:p>
              <a:pPr defTabSz="1219170">
                <a:buClr>
                  <a:srgbClr val="000000"/>
                </a:buClr>
                <a:buSzPts val="1100"/>
              </a:pPr>
              <a:endParaRPr sz="1467" kern="0">
                <a:solidFill>
                  <a:srgbClr val="000000"/>
                </a:solidFill>
                <a:latin typeface="Calibri"/>
                <a:ea typeface="Calibri"/>
                <a:cs typeface="Calibri"/>
                <a:sym typeface="Calibri"/>
              </a:endParaRPr>
            </a:p>
          </p:txBody>
        </p:sp>
        <p:sp>
          <p:nvSpPr>
            <p:cNvPr id="319" name="Google Shape;319;p53"/>
            <p:cNvSpPr txBox="1"/>
            <p:nvPr/>
          </p:nvSpPr>
          <p:spPr>
            <a:xfrm>
              <a:off x="3316102" y="2256385"/>
              <a:ext cx="1451700" cy="459900"/>
            </a:xfrm>
            <a:prstGeom prst="rect">
              <a:avLst/>
            </a:prstGeom>
            <a:noFill/>
            <a:ln>
              <a:noFill/>
            </a:ln>
          </p:spPr>
          <p:txBody>
            <a:bodyPr spcFirstLastPara="1" wrap="square" lIns="121900" tIns="121900" rIns="121900" bIns="121900" anchor="t" anchorCtr="0">
              <a:noAutofit/>
            </a:bodyPr>
            <a:lstStyle/>
            <a:p>
              <a:pPr defTabSz="1219170">
                <a:buClr>
                  <a:srgbClr val="000000"/>
                </a:buClr>
                <a:buSzPts val="1100"/>
              </a:pPr>
              <a:r>
                <a:rPr lang="en" sz="1467" b="1" kern="0">
                  <a:solidFill>
                    <a:srgbClr val="FFFFFF"/>
                  </a:solidFill>
                  <a:latin typeface="Calibri"/>
                  <a:ea typeface="Calibri"/>
                  <a:cs typeface="Calibri"/>
                  <a:sym typeface="Calibri"/>
                </a:rPr>
                <a:t>Vestibulum congue tempus</a:t>
              </a:r>
              <a:endParaRPr sz="1467" kern="0">
                <a:solidFill>
                  <a:srgbClr val="FFFFFF"/>
                </a:solidFill>
                <a:latin typeface="Calibri"/>
                <a:ea typeface="Calibri"/>
                <a:cs typeface="Calibri"/>
                <a:sym typeface="Calibri"/>
              </a:endParaRPr>
            </a:p>
          </p:txBody>
        </p:sp>
        <p:sp>
          <p:nvSpPr>
            <p:cNvPr id="320" name="Google Shape;320;p53"/>
            <p:cNvSpPr txBox="1"/>
            <p:nvPr/>
          </p:nvSpPr>
          <p:spPr>
            <a:xfrm>
              <a:off x="3316100" y="2716352"/>
              <a:ext cx="1451700" cy="512400"/>
            </a:xfrm>
            <a:prstGeom prst="rect">
              <a:avLst/>
            </a:prstGeom>
            <a:noFill/>
            <a:ln>
              <a:noFill/>
            </a:ln>
          </p:spPr>
          <p:txBody>
            <a:bodyPr spcFirstLastPara="1" wrap="square" lIns="121900" tIns="121900" rIns="121900" bIns="121900" anchor="t" anchorCtr="0">
              <a:noAutofit/>
            </a:bodyPr>
            <a:lstStyle/>
            <a:p>
              <a:pPr defTabSz="1219170">
                <a:lnSpc>
                  <a:spcPct val="115000"/>
                </a:lnSpc>
                <a:spcAft>
                  <a:spcPts val="2133"/>
                </a:spcAft>
                <a:buClr>
                  <a:srgbClr val="000000"/>
                </a:buClr>
                <a:buSzPts val="800"/>
              </a:pPr>
              <a:r>
                <a:rPr lang="en" sz="1067" kern="0">
                  <a:solidFill>
                    <a:srgbClr val="FFFFFF"/>
                  </a:solidFill>
                  <a:latin typeface="Calibri"/>
                  <a:ea typeface="Calibri"/>
                  <a:cs typeface="Calibri"/>
                  <a:sym typeface="Calibri"/>
                </a:rPr>
                <a:t>Lorem ipsum dolor sit amet, consectetur adipiscing elit, sed do eiusmod tempor.</a:t>
              </a:r>
              <a:endParaRPr sz="1467" kern="0">
                <a:solidFill>
                  <a:srgbClr val="FFFFFF"/>
                </a:solidFill>
                <a:latin typeface="Calibri"/>
                <a:ea typeface="Calibri"/>
                <a:cs typeface="Calibri"/>
                <a:sym typeface="Calibri"/>
              </a:endParaRPr>
            </a:p>
          </p:txBody>
        </p:sp>
      </p:grpSp>
      <p:grpSp>
        <p:nvGrpSpPr>
          <p:cNvPr id="321" name="Google Shape;321;p53"/>
          <p:cNvGrpSpPr/>
          <p:nvPr/>
        </p:nvGrpSpPr>
        <p:grpSpPr>
          <a:xfrm>
            <a:off x="7961785" y="3713537"/>
            <a:ext cx="348761" cy="370565"/>
            <a:chOff x="4858109" y="2631368"/>
            <a:chExt cx="316442" cy="315000"/>
          </a:xfrm>
        </p:grpSpPr>
        <p:sp>
          <p:nvSpPr>
            <p:cNvPr id="322" name="Google Shape;322;p53"/>
            <p:cNvSpPr/>
            <p:nvPr/>
          </p:nvSpPr>
          <p:spPr>
            <a:xfrm>
              <a:off x="4859551" y="2631368"/>
              <a:ext cx="315000" cy="315000"/>
            </a:xfrm>
            <a:prstGeom prst="ellipse">
              <a:avLst/>
            </a:prstGeom>
            <a:solidFill>
              <a:srgbClr val="FFFFFF"/>
            </a:solidFill>
            <a:ln>
              <a:noFill/>
            </a:ln>
          </p:spPr>
          <p:txBody>
            <a:bodyPr spcFirstLastPara="1" wrap="square" lIns="121900" tIns="121900" rIns="121900" bIns="121900" anchor="ctr" anchorCtr="0">
              <a:noAutofit/>
            </a:bodyPr>
            <a:lstStyle/>
            <a:p>
              <a:pPr defTabSz="1219170">
                <a:buClr>
                  <a:srgbClr val="000000"/>
                </a:buClr>
                <a:buSzPts val="1100"/>
              </a:pPr>
              <a:endParaRPr sz="1467" kern="0">
                <a:solidFill>
                  <a:srgbClr val="000000"/>
                </a:solidFill>
                <a:latin typeface="Calibri"/>
                <a:ea typeface="Calibri"/>
                <a:cs typeface="Calibri"/>
                <a:sym typeface="Calibri"/>
              </a:endParaRPr>
            </a:p>
          </p:txBody>
        </p:sp>
        <p:sp>
          <p:nvSpPr>
            <p:cNvPr id="323" name="Google Shape;323;p53"/>
            <p:cNvSpPr/>
            <p:nvPr/>
          </p:nvSpPr>
          <p:spPr>
            <a:xfrm>
              <a:off x="4858109" y="2739300"/>
              <a:ext cx="239100" cy="99000"/>
            </a:xfrm>
            <a:prstGeom prst="rightArrow">
              <a:avLst>
                <a:gd name="adj1" fmla="val 32020"/>
                <a:gd name="adj2" fmla="val 66970"/>
              </a:avLst>
            </a:prstGeom>
            <a:solidFill>
              <a:srgbClr val="0D5DDF"/>
            </a:solidFill>
            <a:ln>
              <a:noFill/>
            </a:ln>
          </p:spPr>
          <p:txBody>
            <a:bodyPr spcFirstLastPara="1" wrap="square" lIns="121900" tIns="121900" rIns="121900" bIns="121900" anchor="ctr" anchorCtr="0">
              <a:noAutofit/>
            </a:bodyPr>
            <a:lstStyle/>
            <a:p>
              <a:pPr defTabSz="1219170">
                <a:buClr>
                  <a:srgbClr val="000000"/>
                </a:buClr>
                <a:buSzPts val="1400"/>
              </a:pPr>
              <a:br>
                <a:rPr lang="en" sz="1867" kern="0">
                  <a:solidFill>
                    <a:srgbClr val="000000"/>
                  </a:solidFill>
                  <a:latin typeface="Calibri"/>
                  <a:ea typeface="Calibri"/>
                  <a:cs typeface="Calibri"/>
                  <a:sym typeface="Calibri"/>
                </a:rPr>
              </a:br>
              <a:endParaRPr sz="1867" kern="0">
                <a:solidFill>
                  <a:srgbClr val="000000"/>
                </a:solidFill>
                <a:latin typeface="Calibri"/>
                <a:ea typeface="Calibri"/>
                <a:cs typeface="Calibri"/>
                <a:sym typeface="Calibri"/>
              </a:endParaRPr>
            </a:p>
          </p:txBody>
        </p:sp>
      </p:grpSp>
      <p:grpSp>
        <p:nvGrpSpPr>
          <p:cNvPr id="324" name="Google Shape;324;p53"/>
          <p:cNvGrpSpPr/>
          <p:nvPr/>
        </p:nvGrpSpPr>
        <p:grpSpPr>
          <a:xfrm>
            <a:off x="5378841" y="3713596"/>
            <a:ext cx="347155" cy="370549"/>
            <a:chOff x="3157188" y="909150"/>
            <a:chExt cx="470400" cy="470400"/>
          </a:xfrm>
        </p:grpSpPr>
        <p:sp>
          <p:nvSpPr>
            <p:cNvPr id="325" name="Google Shape;325;p53"/>
            <p:cNvSpPr/>
            <p:nvPr/>
          </p:nvSpPr>
          <p:spPr>
            <a:xfrm>
              <a:off x="3157188" y="909150"/>
              <a:ext cx="470400" cy="470400"/>
            </a:xfrm>
            <a:prstGeom prst="ellipse">
              <a:avLst/>
            </a:prstGeom>
            <a:solidFill>
              <a:srgbClr val="FFFFFF"/>
            </a:solidFill>
            <a:ln>
              <a:noFill/>
            </a:ln>
          </p:spPr>
          <p:txBody>
            <a:bodyPr spcFirstLastPara="1" wrap="square" lIns="121900" tIns="121900" rIns="121900" bIns="121900" anchor="ctr" anchorCtr="0">
              <a:noAutofit/>
            </a:bodyPr>
            <a:lstStyle/>
            <a:p>
              <a:pPr defTabSz="1219170">
                <a:buClr>
                  <a:srgbClr val="000000"/>
                </a:buClr>
                <a:buSzPts val="1100"/>
              </a:pPr>
              <a:endParaRPr sz="1467" kern="0">
                <a:solidFill>
                  <a:srgbClr val="000000"/>
                </a:solidFill>
                <a:latin typeface="Calibri"/>
                <a:ea typeface="Calibri"/>
                <a:cs typeface="Calibri"/>
                <a:sym typeface="Calibri"/>
              </a:endParaRPr>
            </a:p>
          </p:txBody>
        </p:sp>
        <p:sp>
          <p:nvSpPr>
            <p:cNvPr id="326" name="Google Shape;326;p53"/>
            <p:cNvSpPr/>
            <p:nvPr/>
          </p:nvSpPr>
          <p:spPr>
            <a:xfrm>
              <a:off x="3243138" y="995100"/>
              <a:ext cx="298500" cy="298500"/>
            </a:xfrm>
            <a:prstGeom prst="mathPlus">
              <a:avLst>
                <a:gd name="adj1" fmla="val 9900"/>
              </a:avLst>
            </a:prstGeom>
            <a:solidFill>
              <a:srgbClr val="307BF3"/>
            </a:solidFill>
            <a:ln>
              <a:noFill/>
            </a:ln>
          </p:spPr>
          <p:txBody>
            <a:bodyPr spcFirstLastPara="1" wrap="square" lIns="121900" tIns="121900" rIns="121900" bIns="121900" anchor="ctr" anchorCtr="0">
              <a:noAutofit/>
            </a:bodyPr>
            <a:lstStyle/>
            <a:p>
              <a:pPr defTabSz="1219170">
                <a:buClr>
                  <a:srgbClr val="000000"/>
                </a:buClr>
                <a:buSzPts val="1100"/>
              </a:pPr>
              <a:endParaRPr sz="1467" kern="0">
                <a:solidFill>
                  <a:srgbClr val="000000"/>
                </a:solidFill>
                <a:latin typeface="Calibri"/>
                <a:ea typeface="Calibri"/>
                <a:cs typeface="Calibri"/>
                <a:sym typeface="Calibri"/>
              </a:endParaRPr>
            </a:p>
          </p:txBody>
        </p:sp>
      </p:grpSp>
      <p:grpSp>
        <p:nvGrpSpPr>
          <p:cNvPr id="327" name="Google Shape;327;p53"/>
          <p:cNvGrpSpPr/>
          <p:nvPr/>
        </p:nvGrpSpPr>
        <p:grpSpPr>
          <a:xfrm>
            <a:off x="7038483" y="1293864"/>
            <a:ext cx="4905600" cy="4462268"/>
            <a:chOff x="4192863" y="1002150"/>
            <a:chExt cx="3679200" cy="3139200"/>
          </a:xfrm>
        </p:grpSpPr>
        <p:sp>
          <p:nvSpPr>
            <p:cNvPr id="328" name="Google Shape;328;p53"/>
            <p:cNvSpPr/>
            <p:nvPr/>
          </p:nvSpPr>
          <p:spPr>
            <a:xfrm>
              <a:off x="4192863" y="1002150"/>
              <a:ext cx="3679200" cy="3139200"/>
            </a:xfrm>
            <a:prstGeom prst="round2DiagRect">
              <a:avLst>
                <a:gd name="adj1" fmla="val 0"/>
                <a:gd name="adj2" fmla="val 17764"/>
              </a:avLst>
            </a:prstGeom>
            <a:solidFill>
              <a:srgbClr val="0944A1"/>
            </a:solidFill>
            <a:ln>
              <a:noFill/>
            </a:ln>
          </p:spPr>
          <p:txBody>
            <a:bodyPr spcFirstLastPara="1" wrap="square" lIns="121900" tIns="121900" rIns="121900" bIns="121900" anchor="ctr" anchorCtr="0">
              <a:noAutofit/>
            </a:bodyPr>
            <a:lstStyle/>
            <a:p>
              <a:pPr defTabSz="1219170">
                <a:buClr>
                  <a:srgbClr val="000000"/>
                </a:buClr>
                <a:buSzPts val="2000"/>
              </a:pPr>
              <a:endParaRPr sz="2667" kern="0">
                <a:solidFill>
                  <a:srgbClr val="000000"/>
                </a:solidFill>
                <a:latin typeface="Calibri"/>
                <a:ea typeface="Calibri"/>
                <a:cs typeface="Calibri"/>
                <a:sym typeface="Calibri"/>
              </a:endParaRPr>
            </a:p>
            <a:p>
              <a:pPr defTabSz="1219170">
                <a:buClr>
                  <a:srgbClr val="000000"/>
                </a:buClr>
                <a:buSzPts val="2000"/>
              </a:pPr>
              <a:endParaRPr sz="2667" kern="0">
                <a:solidFill>
                  <a:srgbClr val="000000"/>
                </a:solidFill>
                <a:latin typeface="Calibri"/>
                <a:ea typeface="Calibri"/>
                <a:cs typeface="Calibri"/>
                <a:sym typeface="Calibri"/>
              </a:endParaRPr>
            </a:p>
            <a:p>
              <a:pPr defTabSz="1219170">
                <a:buClr>
                  <a:srgbClr val="000000"/>
                </a:buClr>
                <a:buSzPts val="2000"/>
              </a:pPr>
              <a:endParaRPr sz="2667" kern="0">
                <a:solidFill>
                  <a:srgbClr val="000000"/>
                </a:solidFill>
                <a:latin typeface="Calibri"/>
                <a:ea typeface="Calibri"/>
                <a:cs typeface="Calibri"/>
                <a:sym typeface="Calibri"/>
              </a:endParaRPr>
            </a:p>
            <a:p>
              <a:pPr defTabSz="1219170">
                <a:buClr>
                  <a:srgbClr val="000000"/>
                </a:buClr>
                <a:buSzPts val="2000"/>
              </a:pPr>
              <a:endParaRPr sz="2667" kern="0">
                <a:solidFill>
                  <a:srgbClr val="000000"/>
                </a:solidFill>
                <a:latin typeface="Calibri"/>
                <a:ea typeface="Calibri"/>
                <a:cs typeface="Calibri"/>
                <a:sym typeface="Calibri"/>
              </a:endParaRPr>
            </a:p>
          </p:txBody>
        </p:sp>
        <p:sp>
          <p:nvSpPr>
            <p:cNvPr id="329" name="Google Shape;329;p53"/>
            <p:cNvSpPr txBox="1"/>
            <p:nvPr/>
          </p:nvSpPr>
          <p:spPr>
            <a:xfrm>
              <a:off x="5495575" y="1412537"/>
              <a:ext cx="2021400" cy="603600"/>
            </a:xfrm>
            <a:prstGeom prst="rect">
              <a:avLst/>
            </a:prstGeom>
            <a:noFill/>
            <a:ln>
              <a:noFill/>
            </a:ln>
          </p:spPr>
          <p:txBody>
            <a:bodyPr spcFirstLastPara="1" wrap="square" lIns="121900" tIns="121900" rIns="121900" bIns="121900" anchor="t" anchorCtr="0">
              <a:noAutofit/>
            </a:bodyPr>
            <a:lstStyle/>
            <a:p>
              <a:pPr defTabSz="1219170">
                <a:buClr>
                  <a:srgbClr val="000000"/>
                </a:buClr>
                <a:buSzPts val="1700"/>
              </a:pPr>
              <a:r>
                <a:rPr lang="en" sz="2133" b="1" kern="0">
                  <a:solidFill>
                    <a:srgbClr val="FFFFFF"/>
                  </a:solidFill>
                  <a:latin typeface="Calibri"/>
                  <a:ea typeface="Calibri"/>
                  <a:cs typeface="Calibri"/>
                  <a:sym typeface="Calibri"/>
                </a:rPr>
                <a:t>In-House Documents</a:t>
              </a:r>
              <a:endParaRPr sz="2133" kern="0">
                <a:solidFill>
                  <a:srgbClr val="FFFFFF"/>
                </a:solidFill>
                <a:latin typeface="Calibri"/>
                <a:ea typeface="Calibri"/>
                <a:cs typeface="Calibri"/>
                <a:sym typeface="Calibri"/>
              </a:endParaRPr>
            </a:p>
          </p:txBody>
        </p:sp>
        <p:sp>
          <p:nvSpPr>
            <p:cNvPr id="330" name="Google Shape;330;p53"/>
            <p:cNvSpPr txBox="1"/>
            <p:nvPr/>
          </p:nvSpPr>
          <p:spPr>
            <a:xfrm>
              <a:off x="5495575" y="2235329"/>
              <a:ext cx="2247600" cy="1128000"/>
            </a:xfrm>
            <a:prstGeom prst="rect">
              <a:avLst/>
            </a:prstGeom>
            <a:noFill/>
            <a:ln>
              <a:noFill/>
            </a:ln>
          </p:spPr>
          <p:txBody>
            <a:bodyPr spcFirstLastPara="1" wrap="square" lIns="121900" tIns="121900" rIns="121900" bIns="121900" anchor="t" anchorCtr="0">
              <a:noAutofit/>
            </a:bodyPr>
            <a:lstStyle/>
            <a:p>
              <a:pPr defTabSz="1219170">
                <a:lnSpc>
                  <a:spcPct val="115000"/>
                </a:lnSpc>
                <a:spcAft>
                  <a:spcPts val="2133"/>
                </a:spcAft>
                <a:buClr>
                  <a:srgbClr val="000000"/>
                </a:buClr>
                <a:buSzPts val="1400"/>
              </a:pPr>
              <a:r>
                <a:rPr lang="en" sz="2133" kern="0">
                  <a:solidFill>
                    <a:srgbClr val="FFFFFF"/>
                  </a:solidFill>
                  <a:latin typeface="Calibri"/>
                  <a:ea typeface="Calibri"/>
                  <a:cs typeface="Calibri"/>
                  <a:sym typeface="Calibri"/>
                </a:rPr>
                <a:t>Policies, Standard Operating Procedures, Professional Development Goals, etc. </a:t>
              </a:r>
              <a:endParaRPr sz="2133" kern="0">
                <a:solidFill>
                  <a:srgbClr val="FFFFFF"/>
                </a:solidFill>
                <a:latin typeface="Calibri"/>
                <a:ea typeface="Calibri"/>
                <a:cs typeface="Calibri"/>
                <a:sym typeface="Calibri"/>
              </a:endParaRPr>
            </a:p>
          </p:txBody>
        </p:sp>
      </p:grpSp>
      <p:grpSp>
        <p:nvGrpSpPr>
          <p:cNvPr id="331" name="Google Shape;331;p53"/>
          <p:cNvGrpSpPr/>
          <p:nvPr/>
        </p:nvGrpSpPr>
        <p:grpSpPr>
          <a:xfrm>
            <a:off x="5736492" y="1293688"/>
            <a:ext cx="2592800" cy="2233855"/>
            <a:chOff x="3216519" y="1002150"/>
            <a:chExt cx="1944600" cy="1569600"/>
          </a:xfrm>
        </p:grpSpPr>
        <p:sp>
          <p:nvSpPr>
            <p:cNvPr id="332" name="Google Shape;332;p53"/>
            <p:cNvSpPr/>
            <p:nvPr/>
          </p:nvSpPr>
          <p:spPr>
            <a:xfrm flipH="1">
              <a:off x="3216519" y="1002150"/>
              <a:ext cx="1944600" cy="1569600"/>
            </a:xfrm>
            <a:prstGeom prst="round2DiagRect">
              <a:avLst>
                <a:gd name="adj1" fmla="val 0"/>
                <a:gd name="adj2" fmla="val 17764"/>
              </a:avLst>
            </a:prstGeom>
            <a:solidFill>
              <a:srgbClr val="6D9EEB"/>
            </a:solidFill>
            <a:ln>
              <a:noFill/>
            </a:ln>
          </p:spPr>
          <p:txBody>
            <a:bodyPr spcFirstLastPara="1" wrap="square" lIns="121900" tIns="121900" rIns="121900" bIns="121900" anchor="ctr" anchorCtr="0">
              <a:noAutofit/>
            </a:bodyPr>
            <a:lstStyle/>
            <a:p>
              <a:pPr defTabSz="1219170">
                <a:buClr>
                  <a:srgbClr val="000000"/>
                </a:buClr>
                <a:buSzPts val="1100"/>
              </a:pPr>
              <a:endParaRPr sz="1467" kern="0">
                <a:solidFill>
                  <a:srgbClr val="000000"/>
                </a:solidFill>
                <a:latin typeface="Calibri"/>
                <a:ea typeface="Calibri"/>
                <a:cs typeface="Calibri"/>
                <a:sym typeface="Calibri"/>
              </a:endParaRPr>
            </a:p>
          </p:txBody>
        </p:sp>
        <p:sp>
          <p:nvSpPr>
            <p:cNvPr id="333" name="Google Shape;333;p53"/>
            <p:cNvSpPr txBox="1"/>
            <p:nvPr/>
          </p:nvSpPr>
          <p:spPr>
            <a:xfrm>
              <a:off x="3461176" y="1244666"/>
              <a:ext cx="1557300" cy="459900"/>
            </a:xfrm>
            <a:prstGeom prst="rect">
              <a:avLst/>
            </a:prstGeom>
            <a:solidFill>
              <a:srgbClr val="6D9EEB"/>
            </a:solidFill>
            <a:ln>
              <a:noFill/>
            </a:ln>
          </p:spPr>
          <p:txBody>
            <a:bodyPr spcFirstLastPara="1" wrap="square" lIns="121900" tIns="121900" rIns="121900" bIns="121900" anchor="t" anchorCtr="0">
              <a:noAutofit/>
            </a:bodyPr>
            <a:lstStyle/>
            <a:p>
              <a:pPr defTabSz="1219170">
                <a:buClr>
                  <a:srgbClr val="000000"/>
                </a:buClr>
                <a:buSzPts val="1200"/>
              </a:pPr>
              <a:r>
                <a:rPr lang="en" sz="1600" b="1" kern="0">
                  <a:solidFill>
                    <a:srgbClr val="FFFFFF"/>
                  </a:solidFill>
                  <a:latin typeface="Calibri"/>
                  <a:ea typeface="Calibri"/>
                  <a:cs typeface="Calibri"/>
                  <a:sym typeface="Calibri"/>
                </a:rPr>
                <a:t>Supplemental Funds</a:t>
              </a:r>
              <a:endParaRPr sz="1600" kern="0">
                <a:solidFill>
                  <a:srgbClr val="FFFFFF"/>
                </a:solidFill>
                <a:latin typeface="Calibri"/>
                <a:ea typeface="Calibri"/>
                <a:cs typeface="Calibri"/>
                <a:sym typeface="Calibri"/>
              </a:endParaRPr>
            </a:p>
          </p:txBody>
        </p:sp>
        <p:sp>
          <p:nvSpPr>
            <p:cNvPr id="334" name="Google Shape;334;p53"/>
            <p:cNvSpPr txBox="1"/>
            <p:nvPr/>
          </p:nvSpPr>
          <p:spPr>
            <a:xfrm>
              <a:off x="3461176" y="1704616"/>
              <a:ext cx="1624200" cy="512400"/>
            </a:xfrm>
            <a:prstGeom prst="rect">
              <a:avLst/>
            </a:prstGeom>
            <a:solidFill>
              <a:srgbClr val="6D9EEB"/>
            </a:solidFill>
            <a:ln>
              <a:noFill/>
            </a:ln>
          </p:spPr>
          <p:txBody>
            <a:bodyPr spcFirstLastPara="1" wrap="square" lIns="121900" tIns="121900" rIns="121900" bIns="121900" anchor="t" anchorCtr="0">
              <a:noAutofit/>
            </a:bodyPr>
            <a:lstStyle/>
            <a:p>
              <a:pPr defTabSz="1219170">
                <a:lnSpc>
                  <a:spcPct val="115000"/>
                </a:lnSpc>
                <a:spcAft>
                  <a:spcPts val="2133"/>
                </a:spcAft>
                <a:buClr>
                  <a:srgbClr val="000000"/>
                </a:buClr>
                <a:buSzPts val="1200"/>
              </a:pPr>
              <a:r>
                <a:rPr lang="en" sz="1600" kern="0">
                  <a:solidFill>
                    <a:srgbClr val="FFFFFF"/>
                  </a:solidFill>
                  <a:latin typeface="Calibri"/>
                  <a:ea typeface="Calibri"/>
                  <a:cs typeface="Calibri"/>
                  <a:sym typeface="Calibri"/>
                </a:rPr>
                <a:t>Have their own requirements</a:t>
              </a:r>
              <a:endParaRPr sz="1600" kern="0">
                <a:solidFill>
                  <a:srgbClr val="FFFFFF"/>
                </a:solidFill>
                <a:latin typeface="Calibri"/>
                <a:ea typeface="Calibri"/>
                <a:cs typeface="Calibri"/>
                <a:sym typeface="Calibri"/>
              </a:endParaRPr>
            </a:p>
          </p:txBody>
        </p:sp>
      </p:grpSp>
      <p:grpSp>
        <p:nvGrpSpPr>
          <p:cNvPr id="335" name="Google Shape;335;p53"/>
          <p:cNvGrpSpPr/>
          <p:nvPr/>
        </p:nvGrpSpPr>
        <p:grpSpPr>
          <a:xfrm>
            <a:off x="3150049" y="1293688"/>
            <a:ext cx="2592800" cy="2233855"/>
            <a:chOff x="1271925" y="1002150"/>
            <a:chExt cx="1944600" cy="1569600"/>
          </a:xfrm>
        </p:grpSpPr>
        <p:sp>
          <p:nvSpPr>
            <p:cNvPr id="336" name="Google Shape;336;p53"/>
            <p:cNvSpPr/>
            <p:nvPr/>
          </p:nvSpPr>
          <p:spPr>
            <a:xfrm rot="10800000">
              <a:off x="1271925" y="1002150"/>
              <a:ext cx="1944600" cy="1569600"/>
            </a:xfrm>
            <a:prstGeom prst="round2DiagRect">
              <a:avLst>
                <a:gd name="adj1" fmla="val 0"/>
                <a:gd name="adj2" fmla="val 17764"/>
              </a:avLst>
            </a:prstGeom>
            <a:solidFill>
              <a:srgbClr val="4F87BD"/>
            </a:solidFill>
            <a:ln>
              <a:noFill/>
            </a:ln>
          </p:spPr>
          <p:txBody>
            <a:bodyPr spcFirstLastPara="1" wrap="square" lIns="121900" tIns="121900" rIns="121900" bIns="121900" anchor="ctr" anchorCtr="0">
              <a:noAutofit/>
            </a:bodyPr>
            <a:lstStyle/>
            <a:p>
              <a:pPr defTabSz="1219170">
                <a:buClr>
                  <a:srgbClr val="000000"/>
                </a:buClr>
                <a:buSzPts val="1100"/>
              </a:pPr>
              <a:endParaRPr sz="1467" kern="0">
                <a:solidFill>
                  <a:srgbClr val="000000"/>
                </a:solidFill>
                <a:latin typeface="Calibri"/>
                <a:ea typeface="Calibri"/>
                <a:cs typeface="Calibri"/>
                <a:sym typeface="Calibri"/>
              </a:endParaRPr>
            </a:p>
          </p:txBody>
        </p:sp>
        <p:sp>
          <p:nvSpPr>
            <p:cNvPr id="337" name="Google Shape;337;p53"/>
            <p:cNvSpPr txBox="1"/>
            <p:nvPr/>
          </p:nvSpPr>
          <p:spPr>
            <a:xfrm>
              <a:off x="1496688" y="1244666"/>
              <a:ext cx="1616400" cy="459900"/>
            </a:xfrm>
            <a:prstGeom prst="rect">
              <a:avLst/>
            </a:prstGeom>
            <a:solidFill>
              <a:srgbClr val="4F87BD"/>
            </a:solidFill>
            <a:ln>
              <a:noFill/>
            </a:ln>
          </p:spPr>
          <p:txBody>
            <a:bodyPr spcFirstLastPara="1" wrap="square" lIns="121900" tIns="121900" rIns="121900" bIns="121900" anchor="t" anchorCtr="0">
              <a:noAutofit/>
            </a:bodyPr>
            <a:lstStyle/>
            <a:p>
              <a:pPr defTabSz="1219170">
                <a:buClr>
                  <a:srgbClr val="000000"/>
                </a:buClr>
                <a:buSzPts val="1300"/>
              </a:pPr>
              <a:r>
                <a:rPr lang="en" sz="1600" b="1" kern="0">
                  <a:solidFill>
                    <a:srgbClr val="FFFFFF"/>
                  </a:solidFill>
                  <a:latin typeface="Calibri"/>
                  <a:ea typeface="Calibri"/>
                  <a:cs typeface="Calibri"/>
                  <a:sym typeface="Calibri"/>
                </a:rPr>
                <a:t>Immunization Pgm Cooperative Agreement </a:t>
              </a:r>
              <a:endParaRPr sz="1600" kern="0">
                <a:solidFill>
                  <a:srgbClr val="FFFFFF"/>
                </a:solidFill>
                <a:latin typeface="Calibri"/>
                <a:ea typeface="Calibri"/>
                <a:cs typeface="Calibri"/>
                <a:sym typeface="Calibri"/>
              </a:endParaRPr>
            </a:p>
          </p:txBody>
        </p:sp>
      </p:grpSp>
      <p:grpSp>
        <p:nvGrpSpPr>
          <p:cNvPr id="338" name="Google Shape;338;p53"/>
          <p:cNvGrpSpPr/>
          <p:nvPr/>
        </p:nvGrpSpPr>
        <p:grpSpPr>
          <a:xfrm>
            <a:off x="3150049" y="3522459"/>
            <a:ext cx="2592800" cy="2233855"/>
            <a:chOff x="1271925" y="2571750"/>
            <a:chExt cx="1944600" cy="1569600"/>
          </a:xfrm>
        </p:grpSpPr>
        <p:sp>
          <p:nvSpPr>
            <p:cNvPr id="339" name="Google Shape;339;p53"/>
            <p:cNvSpPr/>
            <p:nvPr/>
          </p:nvSpPr>
          <p:spPr>
            <a:xfrm flipH="1">
              <a:off x="1271925" y="2571750"/>
              <a:ext cx="1944600" cy="1569600"/>
            </a:xfrm>
            <a:prstGeom prst="round2DiagRect">
              <a:avLst>
                <a:gd name="adj1" fmla="val 0"/>
                <a:gd name="adj2" fmla="val 17764"/>
              </a:avLst>
            </a:prstGeom>
            <a:solidFill>
              <a:srgbClr val="0D5DDF"/>
            </a:solidFill>
            <a:ln>
              <a:noFill/>
            </a:ln>
          </p:spPr>
          <p:txBody>
            <a:bodyPr spcFirstLastPara="1" wrap="square" lIns="121900" tIns="121900" rIns="121900" bIns="121900" anchor="ctr" anchorCtr="0">
              <a:noAutofit/>
            </a:bodyPr>
            <a:lstStyle/>
            <a:p>
              <a:pPr defTabSz="1219170">
                <a:buClr>
                  <a:srgbClr val="000000"/>
                </a:buClr>
                <a:buSzPts val="1100"/>
              </a:pPr>
              <a:endParaRPr sz="1467" kern="0">
                <a:solidFill>
                  <a:srgbClr val="000000"/>
                </a:solidFill>
                <a:latin typeface="Calibri"/>
                <a:ea typeface="Calibri"/>
                <a:cs typeface="Calibri"/>
                <a:sym typeface="Calibri"/>
              </a:endParaRPr>
            </a:p>
          </p:txBody>
        </p:sp>
        <p:sp>
          <p:nvSpPr>
            <p:cNvPr id="340" name="Google Shape;340;p53"/>
            <p:cNvSpPr txBox="1"/>
            <p:nvPr/>
          </p:nvSpPr>
          <p:spPr>
            <a:xfrm>
              <a:off x="1496688" y="2814263"/>
              <a:ext cx="1647300" cy="459900"/>
            </a:xfrm>
            <a:prstGeom prst="rect">
              <a:avLst/>
            </a:prstGeom>
            <a:noFill/>
            <a:ln>
              <a:noFill/>
            </a:ln>
          </p:spPr>
          <p:txBody>
            <a:bodyPr spcFirstLastPara="1" wrap="square" lIns="121900" tIns="121900" rIns="121900" bIns="121900" anchor="t" anchorCtr="0">
              <a:noAutofit/>
            </a:bodyPr>
            <a:lstStyle/>
            <a:p>
              <a:pPr defTabSz="1219170">
                <a:buClr>
                  <a:srgbClr val="000000"/>
                </a:buClr>
                <a:buSzPts val="1300"/>
              </a:pPr>
              <a:r>
                <a:rPr lang="en" sz="1600" b="1" kern="0">
                  <a:solidFill>
                    <a:srgbClr val="FFFFFF"/>
                  </a:solidFill>
                  <a:latin typeface="Calibri"/>
                  <a:ea typeface="Calibri"/>
                  <a:cs typeface="Calibri"/>
                  <a:sym typeface="Calibri"/>
                </a:rPr>
                <a:t>Data Modernization Initiative Priorities</a:t>
              </a:r>
              <a:endParaRPr sz="1600" kern="0">
                <a:solidFill>
                  <a:srgbClr val="FFFFFF"/>
                </a:solidFill>
                <a:latin typeface="Calibri"/>
                <a:ea typeface="Calibri"/>
                <a:cs typeface="Calibri"/>
                <a:sym typeface="Calibri"/>
              </a:endParaRPr>
            </a:p>
          </p:txBody>
        </p:sp>
        <p:sp>
          <p:nvSpPr>
            <p:cNvPr id="341" name="Google Shape;341;p53"/>
            <p:cNvSpPr txBox="1"/>
            <p:nvPr/>
          </p:nvSpPr>
          <p:spPr>
            <a:xfrm>
              <a:off x="1496688" y="3274227"/>
              <a:ext cx="1451700" cy="512400"/>
            </a:xfrm>
            <a:prstGeom prst="rect">
              <a:avLst/>
            </a:prstGeom>
            <a:noFill/>
            <a:ln>
              <a:noFill/>
            </a:ln>
          </p:spPr>
          <p:txBody>
            <a:bodyPr spcFirstLastPara="1" wrap="square" lIns="121900" tIns="121900" rIns="121900" bIns="121900" anchor="t" anchorCtr="0">
              <a:noAutofit/>
            </a:bodyPr>
            <a:lstStyle/>
            <a:p>
              <a:pPr defTabSz="1219170">
                <a:lnSpc>
                  <a:spcPct val="115000"/>
                </a:lnSpc>
                <a:spcAft>
                  <a:spcPts val="2133"/>
                </a:spcAft>
                <a:buClr>
                  <a:srgbClr val="000000"/>
                </a:buClr>
                <a:buSzPts val="1200"/>
              </a:pPr>
              <a:r>
                <a:rPr lang="en" sz="1600" kern="0">
                  <a:solidFill>
                    <a:srgbClr val="FFFFFF"/>
                  </a:solidFill>
                  <a:latin typeface="Calibri"/>
                  <a:ea typeface="Calibri"/>
                  <a:cs typeface="Calibri"/>
                  <a:sym typeface="Calibri"/>
                </a:rPr>
                <a:t>Single or multi-year projects focused on a specific area</a:t>
              </a:r>
              <a:endParaRPr sz="1600" kern="0">
                <a:solidFill>
                  <a:srgbClr val="FFFFFF"/>
                </a:solidFill>
                <a:latin typeface="Calibri"/>
                <a:ea typeface="Calibri"/>
                <a:cs typeface="Calibri"/>
                <a:sym typeface="Calibri"/>
              </a:endParaRPr>
            </a:p>
          </p:txBody>
        </p:sp>
      </p:grpSp>
      <p:grpSp>
        <p:nvGrpSpPr>
          <p:cNvPr id="342" name="Google Shape;342;p53"/>
          <p:cNvGrpSpPr/>
          <p:nvPr/>
        </p:nvGrpSpPr>
        <p:grpSpPr>
          <a:xfrm>
            <a:off x="5736492" y="3522459"/>
            <a:ext cx="2592800" cy="2233855"/>
            <a:chOff x="3216519" y="2571750"/>
            <a:chExt cx="1944600" cy="1569600"/>
          </a:xfrm>
        </p:grpSpPr>
        <p:sp>
          <p:nvSpPr>
            <p:cNvPr id="343" name="Google Shape;343;p53"/>
            <p:cNvSpPr/>
            <p:nvPr/>
          </p:nvSpPr>
          <p:spPr>
            <a:xfrm rot="10800000">
              <a:off x="3216519" y="2571750"/>
              <a:ext cx="1944600" cy="1569600"/>
            </a:xfrm>
            <a:prstGeom prst="round2DiagRect">
              <a:avLst>
                <a:gd name="adj1" fmla="val 0"/>
                <a:gd name="adj2" fmla="val 17764"/>
              </a:avLst>
            </a:prstGeom>
            <a:solidFill>
              <a:srgbClr val="307BF3"/>
            </a:solidFill>
            <a:ln>
              <a:noFill/>
            </a:ln>
          </p:spPr>
          <p:txBody>
            <a:bodyPr spcFirstLastPara="1" wrap="square" lIns="121900" tIns="121900" rIns="121900" bIns="121900" anchor="ctr" anchorCtr="0">
              <a:noAutofit/>
            </a:bodyPr>
            <a:lstStyle/>
            <a:p>
              <a:pPr defTabSz="1219170">
                <a:buClr>
                  <a:srgbClr val="000000"/>
                </a:buClr>
                <a:buSzPts val="1100"/>
              </a:pPr>
              <a:endParaRPr sz="1467" kern="0">
                <a:solidFill>
                  <a:srgbClr val="000000"/>
                </a:solidFill>
                <a:latin typeface="Calibri"/>
                <a:ea typeface="Calibri"/>
                <a:cs typeface="Calibri"/>
                <a:sym typeface="Calibri"/>
              </a:endParaRPr>
            </a:p>
          </p:txBody>
        </p:sp>
        <p:sp>
          <p:nvSpPr>
            <p:cNvPr id="344" name="Google Shape;344;p53"/>
            <p:cNvSpPr txBox="1"/>
            <p:nvPr/>
          </p:nvSpPr>
          <p:spPr>
            <a:xfrm>
              <a:off x="3461176" y="2699960"/>
              <a:ext cx="1557300" cy="459900"/>
            </a:xfrm>
            <a:prstGeom prst="rect">
              <a:avLst/>
            </a:prstGeom>
            <a:noFill/>
            <a:ln>
              <a:noFill/>
            </a:ln>
          </p:spPr>
          <p:txBody>
            <a:bodyPr spcFirstLastPara="1" wrap="square" lIns="121900" tIns="121900" rIns="121900" bIns="121900" anchor="t" anchorCtr="0">
              <a:noAutofit/>
            </a:bodyPr>
            <a:lstStyle/>
            <a:p>
              <a:pPr defTabSz="1219170">
                <a:buClr>
                  <a:srgbClr val="000000"/>
                </a:buClr>
                <a:buSzPts val="1300"/>
              </a:pPr>
              <a:r>
                <a:rPr lang="en" sz="1600" b="1" kern="0">
                  <a:solidFill>
                    <a:srgbClr val="FFFFFF"/>
                  </a:solidFill>
                  <a:latin typeface="Calibri"/>
                  <a:ea typeface="Calibri"/>
                  <a:cs typeface="Calibri"/>
                  <a:sym typeface="Calibri"/>
                </a:rPr>
                <a:t>Your Jurisdiction’s and Your Program’s Strategic Plan</a:t>
              </a:r>
              <a:endParaRPr sz="1600" kern="0">
                <a:solidFill>
                  <a:srgbClr val="FFFFFF"/>
                </a:solidFill>
                <a:latin typeface="Calibri"/>
                <a:ea typeface="Calibri"/>
                <a:cs typeface="Calibri"/>
                <a:sym typeface="Calibri"/>
              </a:endParaRPr>
            </a:p>
          </p:txBody>
        </p:sp>
        <p:sp>
          <p:nvSpPr>
            <p:cNvPr id="345" name="Google Shape;345;p53"/>
            <p:cNvSpPr txBox="1"/>
            <p:nvPr/>
          </p:nvSpPr>
          <p:spPr>
            <a:xfrm>
              <a:off x="3461163" y="3331378"/>
              <a:ext cx="1451700" cy="512400"/>
            </a:xfrm>
            <a:prstGeom prst="rect">
              <a:avLst/>
            </a:prstGeom>
            <a:noFill/>
            <a:ln>
              <a:noFill/>
            </a:ln>
          </p:spPr>
          <p:txBody>
            <a:bodyPr spcFirstLastPara="1" wrap="square" lIns="121900" tIns="121900" rIns="121900" bIns="121900" anchor="t" anchorCtr="0">
              <a:noAutofit/>
            </a:bodyPr>
            <a:lstStyle/>
            <a:p>
              <a:pPr defTabSz="1219170">
                <a:lnSpc>
                  <a:spcPct val="115000"/>
                </a:lnSpc>
                <a:spcAft>
                  <a:spcPts val="2133"/>
                </a:spcAft>
                <a:buClr>
                  <a:srgbClr val="000000"/>
                </a:buClr>
                <a:buSzPts val="1200"/>
              </a:pPr>
              <a:r>
                <a:rPr lang="en" sz="1600" kern="0">
                  <a:solidFill>
                    <a:srgbClr val="FFFFFF"/>
                  </a:solidFill>
                  <a:latin typeface="Calibri"/>
                  <a:ea typeface="Calibri"/>
                  <a:cs typeface="Calibri"/>
                  <a:sym typeface="Calibri"/>
                </a:rPr>
                <a:t>Local Priorities</a:t>
              </a:r>
              <a:endParaRPr sz="1600" kern="0">
                <a:solidFill>
                  <a:srgbClr val="FFFFFF"/>
                </a:solidFill>
                <a:latin typeface="Calibri"/>
                <a:ea typeface="Calibri"/>
                <a:cs typeface="Calibri"/>
                <a:sym typeface="Calibri"/>
              </a:endParaRPr>
            </a:p>
          </p:txBody>
        </p:sp>
      </p:grpSp>
      <p:grpSp>
        <p:nvGrpSpPr>
          <p:cNvPr id="346" name="Google Shape;346;p53"/>
          <p:cNvGrpSpPr/>
          <p:nvPr/>
        </p:nvGrpSpPr>
        <p:grpSpPr>
          <a:xfrm>
            <a:off x="5519087" y="3292971"/>
            <a:ext cx="445500" cy="475480"/>
            <a:chOff x="3157188" y="909150"/>
            <a:chExt cx="470400" cy="470400"/>
          </a:xfrm>
        </p:grpSpPr>
        <p:sp>
          <p:nvSpPr>
            <p:cNvPr id="347" name="Google Shape;347;p53"/>
            <p:cNvSpPr/>
            <p:nvPr/>
          </p:nvSpPr>
          <p:spPr>
            <a:xfrm>
              <a:off x="3157188" y="909150"/>
              <a:ext cx="470400" cy="470400"/>
            </a:xfrm>
            <a:prstGeom prst="ellipse">
              <a:avLst/>
            </a:prstGeom>
            <a:solidFill>
              <a:srgbClr val="FFFFFF"/>
            </a:solidFill>
            <a:ln>
              <a:noFill/>
            </a:ln>
          </p:spPr>
          <p:txBody>
            <a:bodyPr spcFirstLastPara="1" wrap="square" lIns="121900" tIns="121900" rIns="121900" bIns="121900" anchor="ctr" anchorCtr="0">
              <a:noAutofit/>
            </a:bodyPr>
            <a:lstStyle/>
            <a:p>
              <a:pPr defTabSz="1219170">
                <a:buClr>
                  <a:srgbClr val="000000"/>
                </a:buClr>
                <a:buSzPts val="1100"/>
              </a:pPr>
              <a:endParaRPr sz="1467" kern="0">
                <a:solidFill>
                  <a:srgbClr val="000000"/>
                </a:solidFill>
                <a:latin typeface="Calibri"/>
                <a:ea typeface="Calibri"/>
                <a:cs typeface="Calibri"/>
                <a:sym typeface="Calibri"/>
              </a:endParaRPr>
            </a:p>
          </p:txBody>
        </p:sp>
        <p:sp>
          <p:nvSpPr>
            <p:cNvPr id="348" name="Google Shape;348;p53"/>
            <p:cNvSpPr/>
            <p:nvPr/>
          </p:nvSpPr>
          <p:spPr>
            <a:xfrm>
              <a:off x="3243138" y="995100"/>
              <a:ext cx="298500" cy="298500"/>
            </a:xfrm>
            <a:prstGeom prst="mathPlus">
              <a:avLst>
                <a:gd name="adj1" fmla="val 9900"/>
              </a:avLst>
            </a:prstGeom>
            <a:solidFill>
              <a:srgbClr val="0D5DDF"/>
            </a:solidFill>
            <a:ln>
              <a:noFill/>
            </a:ln>
          </p:spPr>
          <p:txBody>
            <a:bodyPr spcFirstLastPara="1" wrap="square" lIns="121900" tIns="121900" rIns="121900" bIns="121900" anchor="ctr" anchorCtr="0">
              <a:noAutofit/>
            </a:bodyPr>
            <a:lstStyle/>
            <a:p>
              <a:pPr defTabSz="1219170">
                <a:buClr>
                  <a:srgbClr val="000000"/>
                </a:buClr>
                <a:buSzPts val="1100"/>
              </a:pPr>
              <a:endParaRPr sz="1467" kern="0">
                <a:solidFill>
                  <a:srgbClr val="000000"/>
                </a:solidFill>
                <a:latin typeface="Calibri"/>
                <a:ea typeface="Calibri"/>
                <a:cs typeface="Calibri"/>
                <a:sym typeface="Calibri"/>
              </a:endParaRPr>
            </a:p>
          </p:txBody>
        </p:sp>
      </p:grpSp>
      <p:sp>
        <p:nvSpPr>
          <p:cNvPr id="4" name="Google Shape;316;p53">
            <a:extLst>
              <a:ext uri="{FF2B5EF4-FFF2-40B4-BE49-F238E27FC236}">
                <a16:creationId xmlns:a16="http://schemas.microsoft.com/office/drawing/2014/main" id="{6F46DF99-A96A-2439-447D-0ADF561DE663}"/>
              </a:ext>
            </a:extLst>
          </p:cNvPr>
          <p:cNvSpPr txBox="1">
            <a:spLocks/>
          </p:cNvSpPr>
          <p:nvPr/>
        </p:nvSpPr>
        <p:spPr>
          <a:xfrm>
            <a:off x="219375" y="872097"/>
            <a:ext cx="2930800" cy="4648400"/>
          </a:xfrm>
          <a:prstGeom prst="rect">
            <a:avLst/>
          </a:prstGeom>
          <a:noFill/>
          <a:ln>
            <a:noFill/>
          </a:ln>
        </p:spPr>
        <p:txBody>
          <a:bodyPr spcFirstLastPara="1" vert="horz" wrap="square" lIns="91433" tIns="45700" rIns="91433" bIns="45700" rtlCol="0" anchor="ctr" anchorCtr="0">
            <a:normAutofit/>
          </a:bodyPr>
          <a:lstStyle>
            <a:lvl1pPr marL="0" marR="0" indent="0" algn="l" defTabSz="1108344" rtl="0" eaLnBrk="1" fontAlgn="auto" latinLnBrk="0" hangingPunct="1">
              <a:lnSpc>
                <a:spcPts val="4200"/>
              </a:lnSpc>
              <a:spcBef>
                <a:spcPct val="0"/>
              </a:spcBef>
              <a:spcAft>
                <a:spcPts val="0"/>
              </a:spcAft>
              <a:buClrTx/>
              <a:buSzTx/>
              <a:buFontTx/>
              <a:buNone/>
              <a:tabLst/>
              <a:defRPr sz="3900" b="0" i="0" kern="1200">
                <a:solidFill>
                  <a:srgbClr val="0075C9"/>
                </a:solidFill>
                <a:latin typeface="Barlow Medium" pitchFamily="2" charset="77"/>
                <a:ea typeface="+mj-ea"/>
                <a:cs typeface="+mj-cs"/>
              </a:defRPr>
            </a:lvl1pPr>
          </a:lstStyle>
          <a:p>
            <a:pPr>
              <a:lnSpc>
                <a:spcPct val="100000"/>
              </a:lnSpc>
              <a:buSzPts val="3300"/>
            </a:pPr>
            <a:r>
              <a:rPr lang="en-US" sz="3733" dirty="0">
                <a:solidFill>
                  <a:srgbClr val="1E5DB2"/>
                </a:solidFill>
              </a:rPr>
              <a:t>Familiar Planning Tools, Inputs, Resources</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401"/>
        <p:cNvGrpSpPr/>
        <p:nvPr/>
      </p:nvGrpSpPr>
      <p:grpSpPr>
        <a:xfrm>
          <a:off x="0" y="0"/>
          <a:ext cx="0" cy="0"/>
          <a:chOff x="0" y="0"/>
          <a:chExt cx="0" cy="0"/>
        </a:xfrm>
      </p:grpSpPr>
      <p:sp>
        <p:nvSpPr>
          <p:cNvPr id="404" name="Google Shape;404;p55"/>
          <p:cNvSpPr txBox="1">
            <a:spLocks noGrp="1"/>
          </p:cNvSpPr>
          <p:nvPr>
            <p:ph type="title"/>
          </p:nvPr>
        </p:nvSpPr>
        <p:spPr>
          <a:xfrm>
            <a:off x="608249" y="149059"/>
            <a:ext cx="9421871" cy="991935"/>
          </a:xfrm>
          <a:prstGeom prst="rect">
            <a:avLst/>
          </a:prstGeom>
          <a:noFill/>
          <a:ln>
            <a:noFill/>
          </a:ln>
        </p:spPr>
        <p:txBody>
          <a:bodyPr spcFirstLastPara="1" wrap="square" lIns="91433" tIns="45700" rIns="91433" bIns="45700" anchor="b" anchorCtr="0">
            <a:normAutofit/>
          </a:bodyPr>
          <a:lstStyle/>
          <a:p>
            <a:pPr>
              <a:buClr>
                <a:schemeClr val="dk1"/>
              </a:buClr>
              <a:buSzPts val="800"/>
            </a:pPr>
            <a:r>
              <a:rPr lang="en" dirty="0">
                <a:solidFill>
                  <a:srgbClr val="1E5DB2"/>
                </a:solidFill>
              </a:rPr>
              <a:t>What Are Your Contingency Plans?</a:t>
            </a:r>
            <a:endParaRPr dirty="0">
              <a:solidFill>
                <a:srgbClr val="1E5DB2"/>
              </a:solidFill>
            </a:endParaRPr>
          </a:p>
        </p:txBody>
      </p:sp>
      <p:sp>
        <p:nvSpPr>
          <p:cNvPr id="405" name="Google Shape;405;p55"/>
          <p:cNvSpPr txBox="1">
            <a:spLocks noGrp="1"/>
          </p:cNvSpPr>
          <p:nvPr>
            <p:ph idx="1"/>
          </p:nvPr>
        </p:nvSpPr>
        <p:spPr>
          <a:xfrm>
            <a:off x="618881" y="1477926"/>
            <a:ext cx="6579361" cy="4699317"/>
          </a:xfrm>
          <a:prstGeom prst="rect">
            <a:avLst/>
          </a:prstGeom>
          <a:noFill/>
          <a:ln>
            <a:noFill/>
          </a:ln>
        </p:spPr>
        <p:txBody>
          <a:bodyPr spcFirstLastPara="1" wrap="square" lIns="91433" tIns="45700" rIns="91433" bIns="45700" anchor="t" anchorCtr="0">
            <a:normAutofit/>
          </a:bodyPr>
          <a:lstStyle/>
          <a:p>
            <a:pPr marL="457200" indent="-457200">
              <a:buSzPts val="2200"/>
              <a:buFont typeface="Arial" panose="020B0604020202020204" pitchFamily="34" charset="0"/>
              <a:buChar char="•"/>
            </a:pPr>
            <a:r>
              <a:rPr lang="en" sz="2400" dirty="0"/>
              <a:t>Does your program have a business continuity plan that helps you prepare for possible scenarios?</a:t>
            </a:r>
            <a:endParaRPr sz="2400" dirty="0"/>
          </a:p>
          <a:p>
            <a:pPr marL="457200" indent="-457200">
              <a:buSzPts val="2200"/>
              <a:buFont typeface="Arial" panose="020B0604020202020204" pitchFamily="34" charset="0"/>
              <a:buChar char="•"/>
            </a:pPr>
            <a:r>
              <a:rPr lang="en" sz="2400" dirty="0"/>
              <a:t>What changes do you anticipate on the state and federal level, and how can you best prepare for them? </a:t>
            </a:r>
          </a:p>
          <a:p>
            <a:pPr marL="457200" indent="-457200">
              <a:buSzPts val="2200"/>
              <a:buFont typeface="Arial" panose="020B0604020202020204" pitchFamily="34" charset="0"/>
              <a:buChar char="•"/>
            </a:pPr>
            <a:r>
              <a:rPr lang="en" sz="2400" dirty="0"/>
              <a:t>If the 2020s have taught us anything, it’s “</a:t>
            </a:r>
            <a:r>
              <a:rPr lang="en" sz="2400" b="1" dirty="0">
                <a:solidFill>
                  <a:schemeClr val="dk2"/>
                </a:solidFill>
              </a:rPr>
              <a:t>expect the unexpected!</a:t>
            </a:r>
            <a:r>
              <a:rPr lang="en" sz="2400" dirty="0"/>
              <a:t>”</a:t>
            </a:r>
            <a:endParaRPr sz="2400" dirty="0"/>
          </a:p>
          <a:p>
            <a:pPr marL="0" indent="0"/>
            <a:endParaRPr sz="2400" dirty="0"/>
          </a:p>
          <a:p>
            <a:pPr marL="0" indent="0">
              <a:spcAft>
                <a:spcPts val="667"/>
              </a:spcAft>
            </a:pPr>
            <a:endParaRPr sz="2400" dirty="0"/>
          </a:p>
        </p:txBody>
      </p:sp>
      <p:pic>
        <p:nvPicPr>
          <p:cNvPr id="406" name="Google Shape;406;p55"/>
          <p:cNvPicPr preferRelativeResize="0"/>
          <p:nvPr/>
        </p:nvPicPr>
        <p:blipFill rotWithShape="1">
          <a:blip r:embed="rId3">
            <a:alphaModFix/>
          </a:blip>
          <a:srcRect r="12748"/>
          <a:stretch/>
        </p:blipFill>
        <p:spPr>
          <a:xfrm>
            <a:off x="7553502" y="1601969"/>
            <a:ext cx="2761133" cy="4526533"/>
          </a:xfrm>
          <a:prstGeom prst="rect">
            <a:avLst/>
          </a:prstGeom>
          <a:noFill/>
          <a:ln>
            <a:noFill/>
          </a:ln>
          <a:effectLst>
            <a:outerShdw blurRad="57150" dist="19050" dir="5400000" algn="bl" rotWithShape="0">
              <a:srgbClr val="000000">
                <a:alpha val="50000"/>
              </a:srgbClr>
            </a:outerShdw>
          </a:effectLst>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410"/>
        <p:cNvGrpSpPr/>
        <p:nvPr/>
      </p:nvGrpSpPr>
      <p:grpSpPr>
        <a:xfrm>
          <a:off x="0" y="0"/>
          <a:ext cx="0" cy="0"/>
          <a:chOff x="0" y="0"/>
          <a:chExt cx="0" cy="0"/>
        </a:xfrm>
      </p:grpSpPr>
      <p:pic>
        <p:nvPicPr>
          <p:cNvPr id="411" name="Google Shape;411;p56"/>
          <p:cNvPicPr preferRelativeResize="0"/>
          <p:nvPr/>
        </p:nvPicPr>
        <p:blipFill rotWithShape="1">
          <a:blip r:embed="rId3">
            <a:alphaModFix/>
          </a:blip>
          <a:srcRect/>
          <a:stretch/>
        </p:blipFill>
        <p:spPr>
          <a:xfrm>
            <a:off x="0" y="0"/>
            <a:ext cx="10334000" cy="6858000"/>
          </a:xfrm>
          <a:prstGeom prst="rect">
            <a:avLst/>
          </a:prstGeom>
          <a:noFill/>
          <a:ln>
            <a:noFill/>
          </a:ln>
          <a:effectLst>
            <a:outerShdw blurRad="42863" dist="14288" dir="5400000" algn="bl" rotWithShape="0">
              <a:srgbClr val="000000">
                <a:alpha val="49410"/>
              </a:srgbClr>
            </a:outerShdw>
          </a:effectLst>
        </p:spPr>
      </p:pic>
      <p:pic>
        <p:nvPicPr>
          <p:cNvPr id="412" name="Google Shape;412;p56"/>
          <p:cNvPicPr preferRelativeResize="0"/>
          <p:nvPr/>
        </p:nvPicPr>
        <p:blipFill rotWithShape="1">
          <a:blip r:embed="rId4">
            <a:alphaModFix/>
          </a:blip>
          <a:srcRect t="79746"/>
          <a:stretch/>
        </p:blipFill>
        <p:spPr>
          <a:xfrm>
            <a:off x="0" y="5469039"/>
            <a:ext cx="12192000" cy="1388963"/>
          </a:xfrm>
          <a:prstGeom prst="rect">
            <a:avLst/>
          </a:prstGeom>
          <a:noFill/>
          <a:ln>
            <a:noFill/>
          </a:ln>
        </p:spPr>
      </p:pic>
      <p:pic>
        <p:nvPicPr>
          <p:cNvPr id="414" name="Google Shape;414;p56"/>
          <p:cNvPicPr preferRelativeResize="0"/>
          <p:nvPr/>
        </p:nvPicPr>
        <p:blipFill rotWithShape="1">
          <a:blip r:embed="rId5">
            <a:alphaModFix/>
          </a:blip>
          <a:srcRect/>
          <a:stretch/>
        </p:blipFill>
        <p:spPr>
          <a:xfrm>
            <a:off x="11143872" y="202224"/>
            <a:ext cx="789331" cy="776389"/>
          </a:xfrm>
          <a:prstGeom prst="rect">
            <a:avLst/>
          </a:prstGeom>
          <a:noFill/>
          <a:ln>
            <a:noFill/>
          </a:ln>
        </p:spPr>
      </p:pic>
      <p:sp>
        <p:nvSpPr>
          <p:cNvPr id="415" name="Google Shape;415;p56"/>
          <p:cNvSpPr txBox="1"/>
          <p:nvPr/>
        </p:nvSpPr>
        <p:spPr>
          <a:xfrm>
            <a:off x="1414024" y="3001384"/>
            <a:ext cx="6271200" cy="1444000"/>
          </a:xfrm>
          <a:prstGeom prst="rect">
            <a:avLst/>
          </a:prstGeom>
          <a:noFill/>
          <a:ln>
            <a:noFill/>
          </a:ln>
        </p:spPr>
        <p:txBody>
          <a:bodyPr spcFirstLastPara="1" wrap="square" lIns="121900" tIns="121900" rIns="121900" bIns="121900" anchor="t" anchorCtr="0">
            <a:noAutofit/>
          </a:bodyPr>
          <a:lstStyle/>
          <a:p>
            <a:pPr defTabSz="1219170">
              <a:buClr>
                <a:srgbClr val="000000"/>
              </a:buClr>
              <a:buSzPts val="2100"/>
            </a:pPr>
            <a:r>
              <a:rPr lang="en" sz="4530" dirty="0">
                <a:solidFill>
                  <a:schemeClr val="bg1"/>
                </a:solidFill>
                <a:latin typeface="Barlow Medium" panose="00000600000000000000" pitchFamily="2" charset="0"/>
              </a:rPr>
              <a:t>Prioritization </a:t>
            </a:r>
          </a:p>
          <a:p>
            <a:pPr defTabSz="1219170">
              <a:buClr>
                <a:srgbClr val="000000"/>
              </a:buClr>
              <a:buSzPts val="2100"/>
            </a:pPr>
            <a:endParaRPr lang="en" sz="2400" kern="0" dirty="0">
              <a:solidFill>
                <a:schemeClr val="bg1"/>
              </a:solidFill>
              <a:latin typeface="Barlow Medium" panose="00000600000000000000" pitchFamily="2" charset="0"/>
              <a:ea typeface="Calibri"/>
              <a:cs typeface="Calibri"/>
              <a:sym typeface="Calibri"/>
            </a:endParaRPr>
          </a:p>
          <a:p>
            <a:pPr defTabSz="1219170">
              <a:buClr>
                <a:srgbClr val="000000"/>
              </a:buClr>
              <a:buSzPts val="2100"/>
            </a:pPr>
            <a:r>
              <a:rPr lang="en" sz="2800" kern="0" dirty="0">
                <a:solidFill>
                  <a:srgbClr val="FFFFFF"/>
                </a:solidFill>
                <a:latin typeface="Calibri"/>
                <a:ea typeface="Calibri"/>
                <a:cs typeface="Calibri"/>
                <a:sym typeface="Calibri"/>
              </a:rPr>
              <a:t>Distinguish the essential from the everyday</a:t>
            </a:r>
            <a:endParaRPr sz="2800" kern="0" dirty="0">
              <a:solidFill>
                <a:srgbClr val="FFFFFF"/>
              </a:solidFill>
              <a:latin typeface="Calibri"/>
              <a:ea typeface="Calibri"/>
              <a:cs typeface="Calibri"/>
              <a:sym typeface="Calibri"/>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76"/>
        <p:cNvGrpSpPr/>
        <p:nvPr/>
      </p:nvGrpSpPr>
      <p:grpSpPr>
        <a:xfrm>
          <a:off x="0" y="0"/>
          <a:ext cx="0" cy="0"/>
          <a:chOff x="0" y="0"/>
          <a:chExt cx="0" cy="0"/>
        </a:xfrm>
      </p:grpSpPr>
      <p:sp>
        <p:nvSpPr>
          <p:cNvPr id="179" name="Google Shape;179;p39"/>
          <p:cNvSpPr txBox="1">
            <a:spLocks noGrp="1"/>
          </p:cNvSpPr>
          <p:nvPr>
            <p:ph type="title"/>
          </p:nvPr>
        </p:nvSpPr>
        <p:spPr>
          <a:prstGeom prst="rect">
            <a:avLst/>
          </a:prstGeom>
          <a:noFill/>
          <a:ln>
            <a:noFill/>
          </a:ln>
        </p:spPr>
        <p:txBody>
          <a:bodyPr spcFirstLastPara="1" wrap="square" lIns="91433" tIns="45700" rIns="91433" bIns="45700" anchor="b" anchorCtr="0">
            <a:normAutofit/>
          </a:bodyPr>
          <a:lstStyle/>
          <a:p>
            <a:pPr>
              <a:lnSpc>
                <a:spcPct val="102564"/>
              </a:lnSpc>
              <a:buSzPts val="2900"/>
            </a:pPr>
            <a:r>
              <a:rPr lang="en" dirty="0">
                <a:solidFill>
                  <a:srgbClr val="1E5DB2"/>
                </a:solidFill>
              </a:rPr>
              <a:t>Learning Objectives</a:t>
            </a:r>
            <a:endParaRPr dirty="0">
              <a:solidFill>
                <a:srgbClr val="1E5DB2"/>
              </a:solidFill>
            </a:endParaRPr>
          </a:p>
        </p:txBody>
      </p:sp>
      <p:sp>
        <p:nvSpPr>
          <p:cNvPr id="180" name="Google Shape;180;p39"/>
          <p:cNvSpPr txBox="1">
            <a:spLocks noGrp="1"/>
          </p:cNvSpPr>
          <p:nvPr>
            <p:ph idx="1"/>
          </p:nvPr>
        </p:nvSpPr>
        <p:spPr>
          <a:prstGeom prst="rect">
            <a:avLst/>
          </a:prstGeom>
          <a:noFill/>
          <a:ln>
            <a:noFill/>
          </a:ln>
        </p:spPr>
        <p:txBody>
          <a:bodyPr spcFirstLastPara="1" wrap="square" lIns="91433" tIns="45700" rIns="91433" bIns="45700" anchor="t" anchorCtr="0">
            <a:normAutofit/>
          </a:bodyPr>
          <a:lstStyle/>
          <a:p>
            <a:pPr marL="457189" indent="-406390">
              <a:lnSpc>
                <a:spcPct val="100000"/>
              </a:lnSpc>
              <a:spcBef>
                <a:spcPts val="1333"/>
              </a:spcBef>
              <a:buSzPts val="2200"/>
              <a:buChar char="•"/>
            </a:pPr>
            <a:r>
              <a:rPr lang="en" dirty="0">
                <a:latin typeface="Barlow  "/>
                <a:ea typeface="Calibri"/>
                <a:cs typeface="Calibri"/>
                <a:sym typeface="Calibri"/>
              </a:rPr>
              <a:t>Revisit and broaden knowledge of available data sources and resources to assess the capabilities of an IIS</a:t>
            </a:r>
            <a:endParaRPr dirty="0">
              <a:latin typeface="Barlow  "/>
              <a:ea typeface="Calibri"/>
              <a:cs typeface="Calibri"/>
              <a:sym typeface="Calibri"/>
            </a:endParaRPr>
          </a:p>
          <a:p>
            <a:pPr marL="457189" indent="-406390">
              <a:lnSpc>
                <a:spcPct val="100000"/>
              </a:lnSpc>
              <a:spcBef>
                <a:spcPts val="1333"/>
              </a:spcBef>
              <a:buSzPts val="2200"/>
              <a:buChar char="•"/>
            </a:pPr>
            <a:r>
              <a:rPr lang="en" dirty="0">
                <a:latin typeface="Barlow  "/>
                <a:ea typeface="Calibri"/>
                <a:cs typeface="Calibri"/>
                <a:sym typeface="Calibri"/>
              </a:rPr>
              <a:t>Consider the short- and long-term prioritization needed to meet programmatic goals and make sustainable investments (</a:t>
            </a:r>
            <a:r>
              <a:rPr lang="en" i="1" dirty="0">
                <a:latin typeface="Barlow  "/>
                <a:ea typeface="Calibri"/>
                <a:cs typeface="Calibri"/>
                <a:sym typeface="Calibri"/>
              </a:rPr>
              <a:t>with consideration to current resources</a:t>
            </a:r>
            <a:r>
              <a:rPr lang="en" dirty="0">
                <a:latin typeface="Barlow  "/>
                <a:ea typeface="Calibri"/>
                <a:cs typeface="Calibri"/>
                <a:sym typeface="Calibri"/>
              </a:rPr>
              <a:t>)</a:t>
            </a:r>
            <a:endParaRPr dirty="0">
              <a:latin typeface="Barlow  "/>
              <a:ea typeface="Calibri"/>
              <a:cs typeface="Calibri"/>
              <a:sym typeface="Calibri"/>
            </a:endParaRPr>
          </a:p>
          <a:p>
            <a:pPr marL="457189" indent="-406390">
              <a:lnSpc>
                <a:spcPct val="100000"/>
              </a:lnSpc>
              <a:spcBef>
                <a:spcPts val="1333"/>
              </a:spcBef>
              <a:spcAft>
                <a:spcPts val="667"/>
              </a:spcAft>
              <a:buSzPts val="2200"/>
              <a:buChar char="•"/>
            </a:pPr>
            <a:r>
              <a:rPr lang="en" dirty="0">
                <a:latin typeface="Barlow  "/>
                <a:ea typeface="Calibri"/>
                <a:cs typeface="Calibri"/>
                <a:sym typeface="Calibri"/>
              </a:rPr>
              <a:t>Explore the benefits and opportunity costs inherent in programmatic decisions and actions</a:t>
            </a:r>
            <a:endParaRPr sz="2400" dirty="0">
              <a:latin typeface="Barlow  "/>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419">
          <a:extLst>
            <a:ext uri="{FF2B5EF4-FFF2-40B4-BE49-F238E27FC236}">
              <a16:creationId xmlns:a16="http://schemas.microsoft.com/office/drawing/2014/main" id="{FD9760DB-1470-43B3-C147-94E62F2BDED5}"/>
            </a:ext>
          </a:extLst>
        </p:cNvPr>
        <p:cNvGrpSpPr/>
        <p:nvPr/>
      </p:nvGrpSpPr>
      <p:grpSpPr>
        <a:xfrm>
          <a:off x="0" y="0"/>
          <a:ext cx="0" cy="0"/>
          <a:chOff x="0" y="0"/>
          <a:chExt cx="0" cy="0"/>
        </a:xfrm>
      </p:grpSpPr>
      <p:sp>
        <p:nvSpPr>
          <p:cNvPr id="422" name="Google Shape;422;p57">
            <a:extLst>
              <a:ext uri="{FF2B5EF4-FFF2-40B4-BE49-F238E27FC236}">
                <a16:creationId xmlns:a16="http://schemas.microsoft.com/office/drawing/2014/main" id="{6A56D3F3-5AAE-DE71-E478-6780A766B05B}"/>
              </a:ext>
            </a:extLst>
          </p:cNvPr>
          <p:cNvSpPr txBox="1">
            <a:spLocks noGrp="1"/>
          </p:cNvSpPr>
          <p:nvPr>
            <p:ph idx="1"/>
          </p:nvPr>
        </p:nvSpPr>
        <p:spPr>
          <a:xfrm>
            <a:off x="2172287" y="4802281"/>
            <a:ext cx="7583658" cy="1408295"/>
          </a:xfrm>
          <a:prstGeom prst="rect">
            <a:avLst/>
          </a:prstGeom>
          <a:noFill/>
          <a:ln>
            <a:noFill/>
          </a:ln>
        </p:spPr>
        <p:txBody>
          <a:bodyPr spcFirstLastPara="1" wrap="square" lIns="91433" tIns="45700" rIns="91433" bIns="45700" anchor="t" anchorCtr="0">
            <a:normAutofit/>
          </a:bodyPr>
          <a:lstStyle/>
          <a:p>
            <a:pPr marL="457189" indent="-392421">
              <a:lnSpc>
                <a:spcPct val="90000"/>
              </a:lnSpc>
              <a:spcBef>
                <a:spcPts val="1067"/>
              </a:spcBef>
              <a:buSzPct val="100000"/>
              <a:buChar char="-"/>
            </a:pPr>
            <a:r>
              <a:rPr lang="en" sz="2400" i="1" dirty="0"/>
              <a:t>Dr. Anne Zink, Former Chief Medical Officer for Alaska Department of Health, Senior Fellow at Yale School of Public Health</a:t>
            </a:r>
            <a:endParaRPr sz="2400" i="1" dirty="0"/>
          </a:p>
        </p:txBody>
      </p:sp>
      <p:sp>
        <p:nvSpPr>
          <p:cNvPr id="424" name="Google Shape;424;p57">
            <a:extLst>
              <a:ext uri="{FF2B5EF4-FFF2-40B4-BE49-F238E27FC236}">
                <a16:creationId xmlns:a16="http://schemas.microsoft.com/office/drawing/2014/main" id="{D39F241C-072F-5DB3-782D-E69FEC23764D}"/>
              </a:ext>
            </a:extLst>
          </p:cNvPr>
          <p:cNvSpPr txBox="1"/>
          <p:nvPr/>
        </p:nvSpPr>
        <p:spPr>
          <a:xfrm rot="-832707">
            <a:off x="2713687" y="1951793"/>
            <a:ext cx="5142939" cy="1135823"/>
          </a:xfrm>
          <a:prstGeom prst="rect">
            <a:avLst/>
          </a:prstGeom>
          <a:noFill/>
          <a:ln>
            <a:noFill/>
          </a:ln>
        </p:spPr>
        <p:txBody>
          <a:bodyPr spcFirstLastPara="1" wrap="square" lIns="108267" tIns="108267" rIns="108267" bIns="108267" anchor="t" anchorCtr="0">
            <a:spAutoFit/>
          </a:bodyPr>
          <a:lstStyle/>
          <a:p>
            <a:pPr defTabSz="1219170">
              <a:spcBef>
                <a:spcPts val="948"/>
              </a:spcBef>
              <a:buClr>
                <a:srgbClr val="000000"/>
              </a:buClr>
            </a:pPr>
            <a:r>
              <a:rPr lang="en" sz="2605" i="1" kern="0" dirty="0">
                <a:solidFill>
                  <a:srgbClr val="FFFFFF"/>
                </a:solidFill>
                <a:latin typeface="Calibri"/>
                <a:ea typeface="Calibri"/>
                <a:cs typeface="Calibri"/>
                <a:sym typeface="Calibri"/>
              </a:rPr>
              <a:t>“We can do anything, but we can’t do everything.”</a:t>
            </a:r>
            <a:endParaRPr sz="2605" i="1" kern="0" dirty="0">
              <a:solidFill>
                <a:srgbClr val="FFFFFF"/>
              </a:solidFill>
              <a:latin typeface="Calibri"/>
              <a:ea typeface="Calibri"/>
              <a:cs typeface="Calibri"/>
              <a:sym typeface="Calibri"/>
            </a:endParaRPr>
          </a:p>
        </p:txBody>
      </p:sp>
      <p:sp>
        <p:nvSpPr>
          <p:cNvPr id="2" name="Ribbon: Tilted Up 1">
            <a:extLst>
              <a:ext uri="{FF2B5EF4-FFF2-40B4-BE49-F238E27FC236}">
                <a16:creationId xmlns:a16="http://schemas.microsoft.com/office/drawing/2014/main" id="{3CD199C8-E339-A900-37B2-4D25E165370F}"/>
              </a:ext>
            </a:extLst>
          </p:cNvPr>
          <p:cNvSpPr/>
          <p:nvPr/>
        </p:nvSpPr>
        <p:spPr>
          <a:xfrm rot="20762053">
            <a:off x="740368" y="2129881"/>
            <a:ext cx="9634584" cy="1399736"/>
          </a:xfrm>
          <a:prstGeom prst="ribbon2">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 name="Google Shape;424;p57">
            <a:extLst>
              <a:ext uri="{FF2B5EF4-FFF2-40B4-BE49-F238E27FC236}">
                <a16:creationId xmlns:a16="http://schemas.microsoft.com/office/drawing/2014/main" id="{A750EEE9-6699-0649-F951-B91BCD27B877}"/>
              </a:ext>
            </a:extLst>
          </p:cNvPr>
          <p:cNvSpPr txBox="1"/>
          <p:nvPr/>
        </p:nvSpPr>
        <p:spPr>
          <a:xfrm rot="-832707">
            <a:off x="3126339" y="2112028"/>
            <a:ext cx="5142939" cy="1135823"/>
          </a:xfrm>
          <a:prstGeom prst="rect">
            <a:avLst/>
          </a:prstGeom>
          <a:noFill/>
          <a:ln>
            <a:noFill/>
          </a:ln>
        </p:spPr>
        <p:txBody>
          <a:bodyPr spcFirstLastPara="1" wrap="square" lIns="108267" tIns="108267" rIns="108267" bIns="108267" anchor="t" anchorCtr="0">
            <a:spAutoFit/>
          </a:bodyPr>
          <a:lstStyle/>
          <a:p>
            <a:pPr defTabSz="1219170">
              <a:spcBef>
                <a:spcPts val="948"/>
              </a:spcBef>
              <a:buClr>
                <a:srgbClr val="000000"/>
              </a:buClr>
            </a:pPr>
            <a:r>
              <a:rPr lang="en" sz="2605" i="1" kern="0" dirty="0">
                <a:solidFill>
                  <a:srgbClr val="FFFFFF"/>
                </a:solidFill>
                <a:latin typeface="Calibri"/>
                <a:ea typeface="Calibri"/>
                <a:cs typeface="Calibri"/>
                <a:sym typeface="Calibri"/>
              </a:rPr>
              <a:t>“We can do anything, but we can’t do everything.”</a:t>
            </a:r>
            <a:endParaRPr sz="2605" i="1" kern="0" dirty="0">
              <a:solidFill>
                <a:srgbClr val="FFFFFF"/>
              </a:solidFill>
              <a:latin typeface="Calibri"/>
              <a:ea typeface="Calibri"/>
              <a:cs typeface="Calibri"/>
              <a:sym typeface="Calibri"/>
            </a:endParaRPr>
          </a:p>
        </p:txBody>
      </p:sp>
    </p:spTree>
    <p:extLst>
      <p:ext uri="{BB962C8B-B14F-4D97-AF65-F5344CB8AC3E}">
        <p14:creationId xmlns:p14="http://schemas.microsoft.com/office/powerpoint/2010/main" val="35025986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428"/>
        <p:cNvGrpSpPr/>
        <p:nvPr/>
      </p:nvGrpSpPr>
      <p:grpSpPr>
        <a:xfrm>
          <a:off x="0" y="0"/>
          <a:ext cx="0" cy="0"/>
          <a:chOff x="0" y="0"/>
          <a:chExt cx="0" cy="0"/>
        </a:xfrm>
      </p:grpSpPr>
      <p:sp>
        <p:nvSpPr>
          <p:cNvPr id="431" name="Google Shape;431;p58"/>
          <p:cNvSpPr txBox="1">
            <a:spLocks noGrp="1"/>
          </p:cNvSpPr>
          <p:nvPr>
            <p:ph type="title"/>
          </p:nvPr>
        </p:nvSpPr>
        <p:spPr>
          <a:xfrm>
            <a:off x="608249" y="325056"/>
            <a:ext cx="10535624" cy="991935"/>
          </a:xfrm>
          <a:prstGeom prst="rect">
            <a:avLst/>
          </a:prstGeom>
          <a:noFill/>
          <a:ln>
            <a:noFill/>
          </a:ln>
        </p:spPr>
        <p:txBody>
          <a:bodyPr spcFirstLastPara="1" wrap="square" lIns="91433" tIns="45700" rIns="91433" bIns="45700" anchor="ctr" anchorCtr="0">
            <a:normAutofit/>
          </a:bodyPr>
          <a:lstStyle/>
          <a:p>
            <a:pPr>
              <a:lnSpc>
                <a:spcPct val="100000"/>
              </a:lnSpc>
              <a:buSzPts val="3300"/>
            </a:pPr>
            <a:r>
              <a:rPr lang="en" sz="3600" dirty="0">
                <a:solidFill>
                  <a:srgbClr val="1E5DB2"/>
                </a:solidFill>
              </a:rPr>
              <a:t>Important Questions to Help You Prioritize</a:t>
            </a:r>
            <a:endParaRPr sz="3600" dirty="0">
              <a:solidFill>
                <a:srgbClr val="1E5DB2"/>
              </a:solidFill>
            </a:endParaRPr>
          </a:p>
        </p:txBody>
      </p:sp>
      <p:sp>
        <p:nvSpPr>
          <p:cNvPr id="432" name="Google Shape;432;p58"/>
          <p:cNvSpPr/>
          <p:nvPr/>
        </p:nvSpPr>
        <p:spPr>
          <a:xfrm>
            <a:off x="752375" y="5491351"/>
            <a:ext cx="11009200" cy="776400"/>
          </a:xfrm>
          <a:prstGeom prst="rect">
            <a:avLst/>
          </a:prstGeom>
          <a:solidFill>
            <a:schemeClr val="lt1"/>
          </a:solidFill>
          <a:ln w="7150" cap="flat" cmpd="sng">
            <a:solidFill>
              <a:schemeClr val="lt1"/>
            </a:solidFill>
            <a:prstDash val="solid"/>
            <a:round/>
            <a:headEnd type="none" w="sm" len="sm"/>
            <a:tailEnd type="none" w="sm" len="sm"/>
          </a:ln>
        </p:spPr>
        <p:txBody>
          <a:bodyPr spcFirstLastPara="1" wrap="square" lIns="91433" tIns="91433" rIns="91433" bIns="91433" anchor="ctr" anchorCtr="0">
            <a:noAutofit/>
          </a:bodyPr>
          <a:lstStyle/>
          <a:p>
            <a:pPr algn="ctr" defTabSz="1219170">
              <a:buClr>
                <a:srgbClr val="000000"/>
              </a:buClr>
              <a:buSzPts val="1100"/>
            </a:pPr>
            <a:endParaRPr sz="1467" kern="0">
              <a:solidFill>
                <a:srgbClr val="000000"/>
              </a:solidFill>
              <a:latin typeface="Barlow"/>
              <a:ea typeface="Barlow"/>
              <a:cs typeface="Barlow"/>
              <a:sym typeface="Barlow"/>
            </a:endParaRPr>
          </a:p>
        </p:txBody>
      </p:sp>
      <p:graphicFrame>
        <p:nvGraphicFramePr>
          <p:cNvPr id="433" name="Google Shape;433;p58"/>
          <p:cNvGraphicFramePr/>
          <p:nvPr>
            <p:extLst>
              <p:ext uri="{D42A27DB-BD31-4B8C-83A1-F6EECF244321}">
                <p14:modId xmlns:p14="http://schemas.microsoft.com/office/powerpoint/2010/main" val="3852926261"/>
              </p:ext>
            </p:extLst>
          </p:nvPr>
        </p:nvGraphicFramePr>
        <p:xfrm>
          <a:off x="752367" y="1480033"/>
          <a:ext cx="11026934" cy="4876517"/>
        </p:xfrm>
        <a:graphic>
          <a:graphicData uri="http://schemas.openxmlformats.org/drawingml/2006/table">
            <a:tbl>
              <a:tblPr>
                <a:noFill/>
              </a:tblPr>
              <a:tblGrid>
                <a:gridCol w="5513467">
                  <a:extLst>
                    <a:ext uri="{9D8B030D-6E8A-4147-A177-3AD203B41FA5}">
                      <a16:colId xmlns:a16="http://schemas.microsoft.com/office/drawing/2014/main" val="20000"/>
                    </a:ext>
                  </a:extLst>
                </a:gridCol>
                <a:gridCol w="5513467">
                  <a:extLst>
                    <a:ext uri="{9D8B030D-6E8A-4147-A177-3AD203B41FA5}">
                      <a16:colId xmlns:a16="http://schemas.microsoft.com/office/drawing/2014/main" val="20001"/>
                    </a:ext>
                  </a:extLst>
                </a:gridCol>
              </a:tblGrid>
              <a:tr h="565700">
                <a:tc>
                  <a:txBody>
                    <a:bodyPr/>
                    <a:lstStyle/>
                    <a:p>
                      <a:pPr marL="0" marR="0" lvl="0" indent="0" algn="l" rtl="0">
                        <a:lnSpc>
                          <a:spcPct val="100000"/>
                        </a:lnSpc>
                        <a:spcBef>
                          <a:spcPts val="0"/>
                        </a:spcBef>
                        <a:spcAft>
                          <a:spcPts val="0"/>
                        </a:spcAft>
                        <a:buClr>
                          <a:srgbClr val="000000"/>
                        </a:buClr>
                        <a:buSzPts val="1400"/>
                        <a:buFont typeface="Arial"/>
                        <a:buNone/>
                      </a:pPr>
                      <a:r>
                        <a:rPr lang="en" sz="2000" b="1" u="none" strike="noStrike" cap="none" dirty="0">
                          <a:solidFill>
                            <a:schemeClr val="dk1"/>
                          </a:solidFill>
                          <a:latin typeface="Barlow  "/>
                          <a:ea typeface="Calibri"/>
                          <a:cs typeface="Calibri"/>
                          <a:sym typeface="Calibri"/>
                        </a:rPr>
                        <a:t>Question</a:t>
                      </a:r>
                      <a:endParaRPr sz="2000" b="1" u="none" strike="noStrike" cap="none" dirty="0">
                        <a:solidFill>
                          <a:schemeClr val="dk1"/>
                        </a:solidFill>
                        <a:latin typeface="Barlow  "/>
                        <a:ea typeface="Calibri"/>
                        <a:cs typeface="Calibri"/>
                        <a:sym typeface="Calibri"/>
                      </a:endParaRPr>
                    </a:p>
                  </a:txBody>
                  <a:tcPr marL="121900" marR="121900" marT="121900" marB="121900">
                    <a:lnL w="7150" cap="flat" cmpd="sng">
                      <a:solidFill>
                        <a:srgbClr val="B7B7B7"/>
                      </a:solidFill>
                      <a:prstDash val="solid"/>
                      <a:round/>
                      <a:headEnd type="none" w="sm" len="sm"/>
                      <a:tailEnd type="none" w="sm" len="sm"/>
                    </a:lnL>
                    <a:lnR w="7150" cap="flat" cmpd="sng">
                      <a:solidFill>
                        <a:srgbClr val="B7B7B7"/>
                      </a:solidFill>
                      <a:prstDash val="solid"/>
                      <a:round/>
                      <a:headEnd type="none" w="sm" len="sm"/>
                      <a:tailEnd type="none" w="sm" len="sm"/>
                    </a:lnR>
                    <a:lnT w="7150" cap="flat" cmpd="sng">
                      <a:solidFill>
                        <a:srgbClr val="B7B7B7"/>
                      </a:solidFill>
                      <a:prstDash val="solid"/>
                      <a:round/>
                      <a:headEnd type="none" w="sm" len="sm"/>
                      <a:tailEnd type="none" w="sm" len="sm"/>
                    </a:lnT>
                    <a:lnB w="7150" cap="flat" cmpd="sng">
                      <a:solidFill>
                        <a:srgbClr val="B7B7B7"/>
                      </a:solidFill>
                      <a:prstDash val="solid"/>
                      <a:round/>
                      <a:headEnd type="none" w="sm" len="sm"/>
                      <a:tailEnd type="none" w="sm" len="sm"/>
                    </a:lnB>
                    <a:solidFill>
                      <a:srgbClr val="9FC5E8"/>
                    </a:solidFill>
                  </a:tcPr>
                </a:tc>
                <a:tc>
                  <a:txBody>
                    <a:bodyPr/>
                    <a:lstStyle/>
                    <a:p>
                      <a:pPr marL="0" marR="0" lvl="0" indent="0" algn="l" rtl="0">
                        <a:lnSpc>
                          <a:spcPct val="100000"/>
                        </a:lnSpc>
                        <a:spcBef>
                          <a:spcPts val="0"/>
                        </a:spcBef>
                        <a:spcAft>
                          <a:spcPts val="0"/>
                        </a:spcAft>
                        <a:buClr>
                          <a:srgbClr val="000000"/>
                        </a:buClr>
                        <a:buSzPts val="1400"/>
                        <a:buFont typeface="Arial"/>
                        <a:buNone/>
                      </a:pPr>
                      <a:r>
                        <a:rPr lang="en" sz="2000" b="1" u="none" strike="noStrike" cap="none" dirty="0">
                          <a:solidFill>
                            <a:schemeClr val="dk1"/>
                          </a:solidFill>
                          <a:latin typeface="Barlow  "/>
                          <a:ea typeface="Calibri"/>
                          <a:cs typeface="Calibri"/>
                          <a:sym typeface="Calibri"/>
                        </a:rPr>
                        <a:t>Gets At…</a:t>
                      </a:r>
                      <a:endParaRPr sz="2000" b="1" u="none" strike="noStrike" cap="none" dirty="0">
                        <a:solidFill>
                          <a:schemeClr val="dk1"/>
                        </a:solidFill>
                        <a:latin typeface="Barlow  "/>
                        <a:ea typeface="Calibri"/>
                        <a:cs typeface="Calibri"/>
                        <a:sym typeface="Calibri"/>
                      </a:endParaRPr>
                    </a:p>
                  </a:txBody>
                  <a:tcPr marL="121900" marR="121900" marT="121900" marB="121900">
                    <a:lnL w="7150" cap="flat" cmpd="sng">
                      <a:solidFill>
                        <a:srgbClr val="B7B7B7"/>
                      </a:solidFill>
                      <a:prstDash val="solid"/>
                      <a:round/>
                      <a:headEnd type="none" w="sm" len="sm"/>
                      <a:tailEnd type="none" w="sm" len="sm"/>
                    </a:lnL>
                    <a:lnR w="7150" cap="flat" cmpd="sng">
                      <a:solidFill>
                        <a:srgbClr val="B7B7B7"/>
                      </a:solidFill>
                      <a:prstDash val="solid"/>
                      <a:round/>
                      <a:headEnd type="none" w="sm" len="sm"/>
                      <a:tailEnd type="none" w="sm" len="sm"/>
                    </a:lnR>
                    <a:lnT w="7150" cap="flat" cmpd="sng">
                      <a:solidFill>
                        <a:srgbClr val="B7B7B7"/>
                      </a:solidFill>
                      <a:prstDash val="solid"/>
                      <a:round/>
                      <a:headEnd type="none" w="sm" len="sm"/>
                      <a:tailEnd type="none" w="sm" len="sm"/>
                    </a:lnT>
                    <a:lnB w="7150" cap="flat" cmpd="sng">
                      <a:solidFill>
                        <a:srgbClr val="B7B7B7"/>
                      </a:solidFill>
                      <a:prstDash val="solid"/>
                      <a:round/>
                      <a:headEnd type="none" w="sm" len="sm"/>
                      <a:tailEnd type="none" w="sm" len="sm"/>
                    </a:lnB>
                    <a:solidFill>
                      <a:srgbClr val="9FC5E8"/>
                    </a:solidFill>
                  </a:tcPr>
                </a:tc>
                <a:extLst>
                  <a:ext uri="{0D108BD9-81ED-4DB2-BD59-A6C34878D82A}">
                    <a16:rowId xmlns:a16="http://schemas.microsoft.com/office/drawing/2014/main" val="10000"/>
                  </a:ext>
                </a:extLst>
              </a:tr>
              <a:tr h="950936">
                <a:tc>
                  <a:txBody>
                    <a:bodyPr/>
                    <a:lstStyle/>
                    <a:p>
                      <a:pPr marL="0" marR="0" lvl="0" indent="0" algn="l" rtl="0">
                        <a:lnSpc>
                          <a:spcPct val="120000"/>
                        </a:lnSpc>
                        <a:spcBef>
                          <a:spcPts val="0"/>
                        </a:spcBef>
                        <a:spcAft>
                          <a:spcPts val="0"/>
                        </a:spcAft>
                        <a:buClr>
                          <a:srgbClr val="000000"/>
                        </a:buClr>
                        <a:buSzPts val="1400"/>
                        <a:buFont typeface="Arial"/>
                        <a:buNone/>
                      </a:pPr>
                      <a:r>
                        <a:rPr lang="en" sz="1800" b="1" u="none" strike="noStrike" cap="none" dirty="0">
                          <a:solidFill>
                            <a:schemeClr val="dk1"/>
                          </a:solidFill>
                          <a:latin typeface="Barlow  "/>
                          <a:ea typeface="Calibri"/>
                          <a:cs typeface="Calibri"/>
                          <a:sym typeface="Calibri"/>
                        </a:rPr>
                        <a:t>HOW DOES THIS ALIGN WITH OUR PROGRAM’S GOALS AND OBJECTIVES?</a:t>
                      </a:r>
                      <a:endParaRPr sz="1800" b="1" u="none" strike="noStrike" cap="none" dirty="0">
                        <a:solidFill>
                          <a:schemeClr val="dk1"/>
                        </a:solidFill>
                        <a:latin typeface="Barlow  "/>
                        <a:ea typeface="Calibri"/>
                        <a:cs typeface="Calibri"/>
                        <a:sym typeface="Calibri"/>
                      </a:endParaRPr>
                    </a:p>
                  </a:txBody>
                  <a:tcPr marL="121900" marR="121900" marT="121900" marB="121900">
                    <a:lnL w="7150" cap="flat" cmpd="sng">
                      <a:solidFill>
                        <a:srgbClr val="B7B7B7"/>
                      </a:solidFill>
                      <a:prstDash val="solid"/>
                      <a:round/>
                      <a:headEnd type="none" w="sm" len="sm"/>
                      <a:tailEnd type="none" w="sm" len="sm"/>
                    </a:lnL>
                    <a:lnR w="7150" cap="flat" cmpd="sng">
                      <a:solidFill>
                        <a:srgbClr val="B7B7B7"/>
                      </a:solidFill>
                      <a:prstDash val="solid"/>
                      <a:round/>
                      <a:headEnd type="none" w="sm" len="sm"/>
                      <a:tailEnd type="none" w="sm" len="sm"/>
                    </a:lnR>
                    <a:lnT w="7150" cap="flat" cmpd="sng">
                      <a:solidFill>
                        <a:srgbClr val="B7B7B7"/>
                      </a:solidFill>
                      <a:prstDash val="solid"/>
                      <a:round/>
                      <a:headEnd type="none" w="sm" len="sm"/>
                      <a:tailEnd type="none" w="sm" len="sm"/>
                    </a:lnT>
                    <a:lnB w="7150" cap="flat" cmpd="sng">
                      <a:solidFill>
                        <a:srgbClr val="B7B7B7"/>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400"/>
                        <a:buFont typeface="Arial"/>
                        <a:buNone/>
                      </a:pPr>
                      <a:r>
                        <a:rPr lang="en" sz="1800" u="none" strike="noStrike" cap="none" dirty="0">
                          <a:solidFill>
                            <a:schemeClr val="dk1"/>
                          </a:solidFill>
                          <a:latin typeface="Barlow  "/>
                          <a:ea typeface="Calibri"/>
                          <a:cs typeface="Calibri"/>
                          <a:sym typeface="Calibri"/>
                        </a:rPr>
                        <a:t>Strategic Importance - how does this dovetail with broader long-term targets?</a:t>
                      </a:r>
                      <a:endParaRPr sz="1800" u="none" strike="noStrike" cap="none" dirty="0">
                        <a:solidFill>
                          <a:schemeClr val="dk1"/>
                        </a:solidFill>
                        <a:latin typeface="Barlow  "/>
                        <a:ea typeface="Calibri"/>
                        <a:cs typeface="Calibri"/>
                        <a:sym typeface="Calibri"/>
                      </a:endParaRPr>
                    </a:p>
                  </a:txBody>
                  <a:tcPr marL="121900" marR="121900" marT="121900" marB="121900">
                    <a:lnL w="7150" cap="flat" cmpd="sng">
                      <a:solidFill>
                        <a:srgbClr val="B7B7B7"/>
                      </a:solidFill>
                      <a:prstDash val="solid"/>
                      <a:round/>
                      <a:headEnd type="none" w="sm" len="sm"/>
                      <a:tailEnd type="none" w="sm" len="sm"/>
                    </a:lnL>
                    <a:lnR w="7150" cap="flat" cmpd="sng">
                      <a:solidFill>
                        <a:srgbClr val="B7B7B7"/>
                      </a:solidFill>
                      <a:prstDash val="solid"/>
                      <a:round/>
                      <a:headEnd type="none" w="sm" len="sm"/>
                      <a:tailEnd type="none" w="sm" len="sm"/>
                    </a:lnR>
                    <a:lnT w="7150" cap="flat" cmpd="sng">
                      <a:solidFill>
                        <a:srgbClr val="B7B7B7"/>
                      </a:solidFill>
                      <a:prstDash val="solid"/>
                      <a:round/>
                      <a:headEnd type="none" w="sm" len="sm"/>
                      <a:tailEnd type="none" w="sm" len="sm"/>
                    </a:lnT>
                    <a:lnB w="7150" cap="flat" cmpd="sng">
                      <a:solidFill>
                        <a:srgbClr val="B7B7B7"/>
                      </a:solidFill>
                      <a:prstDash val="solid"/>
                      <a:round/>
                      <a:headEnd type="none" w="sm" len="sm"/>
                      <a:tailEnd type="none" w="sm" len="sm"/>
                    </a:lnB>
                  </a:tcPr>
                </a:tc>
                <a:extLst>
                  <a:ext uri="{0D108BD9-81ED-4DB2-BD59-A6C34878D82A}">
                    <a16:rowId xmlns:a16="http://schemas.microsoft.com/office/drawing/2014/main" val="10001"/>
                  </a:ext>
                </a:extLst>
              </a:tr>
              <a:tr h="872833">
                <a:tc>
                  <a:txBody>
                    <a:bodyPr/>
                    <a:lstStyle/>
                    <a:p>
                      <a:pPr marL="0" marR="0" lvl="0" indent="0" algn="l" rtl="0">
                        <a:lnSpc>
                          <a:spcPct val="120000"/>
                        </a:lnSpc>
                        <a:spcBef>
                          <a:spcPts val="0"/>
                        </a:spcBef>
                        <a:spcAft>
                          <a:spcPts val="0"/>
                        </a:spcAft>
                        <a:buClr>
                          <a:srgbClr val="000000"/>
                        </a:buClr>
                        <a:buSzPts val="1400"/>
                        <a:buFont typeface="Arial"/>
                        <a:buNone/>
                      </a:pPr>
                      <a:r>
                        <a:rPr lang="en" sz="1800" b="1" u="none" strike="noStrike" cap="none" dirty="0">
                          <a:solidFill>
                            <a:schemeClr val="dk1"/>
                          </a:solidFill>
                          <a:latin typeface="Barlow  "/>
                          <a:ea typeface="Calibri"/>
                          <a:cs typeface="Calibri"/>
                          <a:sym typeface="Calibri"/>
                        </a:rPr>
                        <a:t>IF WE DIDN’T DO THIS, WHAT WOULD HAPPEN?</a:t>
                      </a:r>
                      <a:endParaRPr sz="1800" b="1" u="none" strike="noStrike" cap="none" dirty="0">
                        <a:solidFill>
                          <a:schemeClr val="dk1"/>
                        </a:solidFill>
                        <a:latin typeface="Barlow  "/>
                        <a:ea typeface="Calibri"/>
                        <a:cs typeface="Calibri"/>
                        <a:sym typeface="Calibri"/>
                      </a:endParaRPr>
                    </a:p>
                  </a:txBody>
                  <a:tcPr marL="121900" marR="121900" marT="121900" marB="121900">
                    <a:lnL w="7150" cap="flat" cmpd="sng">
                      <a:solidFill>
                        <a:srgbClr val="B7B7B7"/>
                      </a:solidFill>
                      <a:prstDash val="solid"/>
                      <a:round/>
                      <a:headEnd type="none" w="sm" len="sm"/>
                      <a:tailEnd type="none" w="sm" len="sm"/>
                    </a:lnL>
                    <a:lnR w="7150" cap="flat" cmpd="sng">
                      <a:solidFill>
                        <a:srgbClr val="B7B7B7"/>
                      </a:solidFill>
                      <a:prstDash val="solid"/>
                      <a:round/>
                      <a:headEnd type="none" w="sm" len="sm"/>
                      <a:tailEnd type="none" w="sm" len="sm"/>
                    </a:lnR>
                    <a:lnT w="7150" cap="flat" cmpd="sng">
                      <a:solidFill>
                        <a:srgbClr val="B7B7B7"/>
                      </a:solidFill>
                      <a:prstDash val="solid"/>
                      <a:round/>
                      <a:headEnd type="none" w="sm" len="sm"/>
                      <a:tailEnd type="none" w="sm" len="sm"/>
                    </a:lnT>
                    <a:lnB w="7150" cap="flat" cmpd="sng">
                      <a:solidFill>
                        <a:srgbClr val="B7B7B7"/>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400"/>
                        <a:buFont typeface="Arial"/>
                        <a:buNone/>
                      </a:pPr>
                      <a:r>
                        <a:rPr lang="en" sz="1800" u="none" strike="noStrike" cap="none" dirty="0">
                          <a:solidFill>
                            <a:schemeClr val="dk1"/>
                          </a:solidFill>
                          <a:latin typeface="Barlow  "/>
                          <a:ea typeface="Calibri"/>
                          <a:cs typeface="Calibri"/>
                          <a:sym typeface="Calibri"/>
                        </a:rPr>
                        <a:t>Big picture impact - what’s the domino effect of completing/not completing this task?</a:t>
                      </a:r>
                      <a:endParaRPr sz="1800" u="none" strike="noStrike" cap="none" dirty="0">
                        <a:solidFill>
                          <a:schemeClr val="dk1"/>
                        </a:solidFill>
                        <a:latin typeface="Barlow  "/>
                        <a:ea typeface="Calibri"/>
                        <a:cs typeface="Calibri"/>
                        <a:sym typeface="Calibri"/>
                      </a:endParaRPr>
                    </a:p>
                  </a:txBody>
                  <a:tcPr marL="121900" marR="121900" marT="121900" marB="121900">
                    <a:lnL w="7150" cap="flat" cmpd="sng">
                      <a:solidFill>
                        <a:srgbClr val="B7B7B7"/>
                      </a:solidFill>
                      <a:prstDash val="solid"/>
                      <a:round/>
                      <a:headEnd type="none" w="sm" len="sm"/>
                      <a:tailEnd type="none" w="sm" len="sm"/>
                    </a:lnL>
                    <a:lnR w="7150" cap="flat" cmpd="sng">
                      <a:solidFill>
                        <a:srgbClr val="B7B7B7"/>
                      </a:solidFill>
                      <a:prstDash val="solid"/>
                      <a:round/>
                      <a:headEnd type="none" w="sm" len="sm"/>
                      <a:tailEnd type="none" w="sm" len="sm"/>
                    </a:lnR>
                    <a:lnT w="7150" cap="flat" cmpd="sng">
                      <a:solidFill>
                        <a:srgbClr val="B7B7B7"/>
                      </a:solidFill>
                      <a:prstDash val="solid"/>
                      <a:round/>
                      <a:headEnd type="none" w="sm" len="sm"/>
                      <a:tailEnd type="none" w="sm" len="sm"/>
                    </a:lnT>
                    <a:lnB w="7150" cap="flat" cmpd="sng">
                      <a:solidFill>
                        <a:srgbClr val="B7B7B7"/>
                      </a:solidFill>
                      <a:prstDash val="solid"/>
                      <a:round/>
                      <a:headEnd type="none" w="sm" len="sm"/>
                      <a:tailEnd type="none" w="sm" len="sm"/>
                    </a:lnB>
                  </a:tcPr>
                </a:tc>
                <a:extLst>
                  <a:ext uri="{0D108BD9-81ED-4DB2-BD59-A6C34878D82A}">
                    <a16:rowId xmlns:a16="http://schemas.microsoft.com/office/drawing/2014/main" val="10002"/>
                  </a:ext>
                </a:extLst>
              </a:tr>
              <a:tr h="950936">
                <a:tc>
                  <a:txBody>
                    <a:bodyPr/>
                    <a:lstStyle/>
                    <a:p>
                      <a:pPr marL="0" marR="0" lvl="0" indent="0" algn="l" rtl="0">
                        <a:lnSpc>
                          <a:spcPct val="120000"/>
                        </a:lnSpc>
                        <a:spcBef>
                          <a:spcPts val="0"/>
                        </a:spcBef>
                        <a:spcAft>
                          <a:spcPts val="0"/>
                        </a:spcAft>
                        <a:buClr>
                          <a:srgbClr val="000000"/>
                        </a:buClr>
                        <a:buSzPts val="1400"/>
                        <a:buFont typeface="Arial"/>
                        <a:buNone/>
                      </a:pPr>
                      <a:r>
                        <a:rPr lang="en" sz="1800" b="1" u="none" strike="noStrike" cap="none">
                          <a:solidFill>
                            <a:schemeClr val="dk1"/>
                          </a:solidFill>
                          <a:latin typeface="Barlow  "/>
                          <a:ea typeface="Calibri"/>
                          <a:cs typeface="Calibri"/>
                          <a:sym typeface="Calibri"/>
                        </a:rPr>
                        <a:t>HOW DOES THIS RELATE TO OUR OTHER PROJECTS?</a:t>
                      </a:r>
                      <a:endParaRPr sz="1800" b="1" u="none" strike="noStrike" cap="none">
                        <a:solidFill>
                          <a:schemeClr val="dk1"/>
                        </a:solidFill>
                        <a:latin typeface="Barlow  "/>
                        <a:ea typeface="Calibri"/>
                        <a:cs typeface="Calibri"/>
                        <a:sym typeface="Calibri"/>
                      </a:endParaRPr>
                    </a:p>
                  </a:txBody>
                  <a:tcPr marL="121900" marR="121900" marT="121900" marB="121900">
                    <a:lnL w="7150" cap="flat" cmpd="sng">
                      <a:solidFill>
                        <a:srgbClr val="B7B7B7"/>
                      </a:solidFill>
                      <a:prstDash val="solid"/>
                      <a:round/>
                      <a:headEnd type="none" w="sm" len="sm"/>
                      <a:tailEnd type="none" w="sm" len="sm"/>
                    </a:lnL>
                    <a:lnR w="7150" cap="flat" cmpd="sng">
                      <a:solidFill>
                        <a:srgbClr val="B7B7B7"/>
                      </a:solidFill>
                      <a:prstDash val="solid"/>
                      <a:round/>
                      <a:headEnd type="none" w="sm" len="sm"/>
                      <a:tailEnd type="none" w="sm" len="sm"/>
                    </a:lnR>
                    <a:lnT w="7150" cap="flat" cmpd="sng">
                      <a:solidFill>
                        <a:srgbClr val="B7B7B7"/>
                      </a:solidFill>
                      <a:prstDash val="solid"/>
                      <a:round/>
                      <a:headEnd type="none" w="sm" len="sm"/>
                      <a:tailEnd type="none" w="sm" len="sm"/>
                    </a:lnT>
                    <a:lnB w="7150" cap="flat" cmpd="sng">
                      <a:solidFill>
                        <a:srgbClr val="B7B7B7"/>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400"/>
                        <a:buFont typeface="Arial"/>
                        <a:buNone/>
                      </a:pPr>
                      <a:r>
                        <a:rPr lang="en" sz="1800" u="none" strike="noStrike" cap="none" dirty="0">
                          <a:solidFill>
                            <a:schemeClr val="dk1"/>
                          </a:solidFill>
                          <a:latin typeface="Barlow  "/>
                          <a:ea typeface="Calibri"/>
                          <a:cs typeface="Calibri"/>
                          <a:sym typeface="Calibri"/>
                        </a:rPr>
                        <a:t>Interaction - how is this linked to other tasks? </a:t>
                      </a:r>
                      <a:endParaRPr sz="1800" u="none" strike="noStrike" cap="none" dirty="0">
                        <a:solidFill>
                          <a:schemeClr val="dk1"/>
                        </a:solidFill>
                        <a:latin typeface="Barlow  "/>
                        <a:ea typeface="Calibri"/>
                        <a:cs typeface="Calibri"/>
                        <a:sym typeface="Calibri"/>
                      </a:endParaRPr>
                    </a:p>
                  </a:txBody>
                  <a:tcPr marL="121900" marR="121900" marT="121900" marB="121900">
                    <a:lnL w="7150" cap="flat" cmpd="sng">
                      <a:solidFill>
                        <a:srgbClr val="B7B7B7"/>
                      </a:solidFill>
                      <a:prstDash val="solid"/>
                      <a:round/>
                      <a:headEnd type="none" w="sm" len="sm"/>
                      <a:tailEnd type="none" w="sm" len="sm"/>
                    </a:lnL>
                    <a:lnR w="7150" cap="flat" cmpd="sng">
                      <a:solidFill>
                        <a:srgbClr val="B7B7B7"/>
                      </a:solidFill>
                      <a:prstDash val="solid"/>
                      <a:round/>
                      <a:headEnd type="none" w="sm" len="sm"/>
                      <a:tailEnd type="none" w="sm" len="sm"/>
                    </a:lnR>
                    <a:lnT w="7150" cap="flat" cmpd="sng">
                      <a:solidFill>
                        <a:srgbClr val="B7B7B7"/>
                      </a:solidFill>
                      <a:prstDash val="solid"/>
                      <a:round/>
                      <a:headEnd type="none" w="sm" len="sm"/>
                      <a:tailEnd type="none" w="sm" len="sm"/>
                    </a:lnT>
                    <a:lnB w="7150" cap="flat" cmpd="sng">
                      <a:solidFill>
                        <a:srgbClr val="B7B7B7"/>
                      </a:solidFill>
                      <a:prstDash val="solid"/>
                      <a:round/>
                      <a:headEnd type="none" w="sm" len="sm"/>
                      <a:tailEnd type="none" w="sm" len="sm"/>
                    </a:lnB>
                  </a:tcPr>
                </a:tc>
                <a:extLst>
                  <a:ext uri="{0D108BD9-81ED-4DB2-BD59-A6C34878D82A}">
                    <a16:rowId xmlns:a16="http://schemas.microsoft.com/office/drawing/2014/main" val="10003"/>
                  </a:ext>
                </a:extLst>
              </a:tr>
              <a:tr h="585176">
                <a:tc>
                  <a:txBody>
                    <a:bodyPr/>
                    <a:lstStyle/>
                    <a:p>
                      <a:pPr marL="0" marR="0" lvl="0" indent="0" algn="l" rtl="0">
                        <a:lnSpc>
                          <a:spcPct val="120000"/>
                        </a:lnSpc>
                        <a:spcBef>
                          <a:spcPts val="0"/>
                        </a:spcBef>
                        <a:spcAft>
                          <a:spcPts val="0"/>
                        </a:spcAft>
                        <a:buClr>
                          <a:srgbClr val="000000"/>
                        </a:buClr>
                        <a:buSzPts val="1400"/>
                        <a:buFont typeface="Arial"/>
                        <a:buNone/>
                      </a:pPr>
                      <a:r>
                        <a:rPr lang="en" sz="1800" b="1" u="none" strike="noStrike" cap="none" dirty="0">
                          <a:solidFill>
                            <a:schemeClr val="dk1"/>
                          </a:solidFill>
                          <a:latin typeface="Barlow  "/>
                          <a:ea typeface="Calibri"/>
                          <a:cs typeface="Calibri"/>
                          <a:sym typeface="Calibri"/>
                        </a:rPr>
                        <a:t>HOW IMPORTANT IS IT THAT WE DO THIS SOON?</a:t>
                      </a:r>
                      <a:endParaRPr sz="1800" b="1" u="none" strike="noStrike" cap="none" dirty="0">
                        <a:solidFill>
                          <a:schemeClr val="dk1"/>
                        </a:solidFill>
                        <a:latin typeface="Barlow  "/>
                        <a:ea typeface="Calibri"/>
                        <a:cs typeface="Calibri"/>
                        <a:sym typeface="Calibri"/>
                      </a:endParaRPr>
                    </a:p>
                  </a:txBody>
                  <a:tcPr marL="121900" marR="121900" marT="121900" marB="121900">
                    <a:lnL w="7150" cap="flat" cmpd="sng">
                      <a:solidFill>
                        <a:srgbClr val="B7B7B7"/>
                      </a:solidFill>
                      <a:prstDash val="solid"/>
                      <a:round/>
                      <a:headEnd type="none" w="sm" len="sm"/>
                      <a:tailEnd type="none" w="sm" len="sm"/>
                    </a:lnL>
                    <a:lnR w="7150" cap="flat" cmpd="sng">
                      <a:solidFill>
                        <a:srgbClr val="B7B7B7"/>
                      </a:solidFill>
                      <a:prstDash val="solid"/>
                      <a:round/>
                      <a:headEnd type="none" w="sm" len="sm"/>
                      <a:tailEnd type="none" w="sm" len="sm"/>
                    </a:lnR>
                    <a:lnT w="7150" cap="flat" cmpd="sng">
                      <a:solidFill>
                        <a:srgbClr val="B7B7B7"/>
                      </a:solidFill>
                      <a:prstDash val="solid"/>
                      <a:round/>
                      <a:headEnd type="none" w="sm" len="sm"/>
                      <a:tailEnd type="none" w="sm" len="sm"/>
                    </a:lnT>
                    <a:lnB w="7150" cap="flat" cmpd="sng">
                      <a:solidFill>
                        <a:srgbClr val="B7B7B7"/>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400"/>
                        <a:buFont typeface="Arial"/>
                        <a:buNone/>
                      </a:pPr>
                      <a:r>
                        <a:rPr lang="en" sz="1800" u="none" strike="noStrike" cap="none" dirty="0">
                          <a:solidFill>
                            <a:schemeClr val="dk1"/>
                          </a:solidFill>
                          <a:latin typeface="Barlow  "/>
                          <a:ea typeface="Calibri"/>
                          <a:cs typeface="Calibri"/>
                          <a:sym typeface="Calibri"/>
                        </a:rPr>
                        <a:t>Urgency - it may be important, but can it wait? </a:t>
                      </a:r>
                      <a:endParaRPr sz="1800" u="none" strike="noStrike" cap="none" dirty="0">
                        <a:solidFill>
                          <a:schemeClr val="dk1"/>
                        </a:solidFill>
                        <a:latin typeface="Barlow  "/>
                        <a:ea typeface="Calibri"/>
                        <a:cs typeface="Calibri"/>
                        <a:sym typeface="Calibri"/>
                      </a:endParaRPr>
                    </a:p>
                  </a:txBody>
                  <a:tcPr marL="121900" marR="121900" marT="121900" marB="121900">
                    <a:lnL w="7150" cap="flat" cmpd="sng">
                      <a:solidFill>
                        <a:srgbClr val="B7B7B7"/>
                      </a:solidFill>
                      <a:prstDash val="solid"/>
                      <a:round/>
                      <a:headEnd type="none" w="sm" len="sm"/>
                      <a:tailEnd type="none" w="sm" len="sm"/>
                    </a:lnL>
                    <a:lnR w="7150" cap="flat" cmpd="sng">
                      <a:solidFill>
                        <a:srgbClr val="B7B7B7"/>
                      </a:solidFill>
                      <a:prstDash val="solid"/>
                      <a:round/>
                      <a:headEnd type="none" w="sm" len="sm"/>
                      <a:tailEnd type="none" w="sm" len="sm"/>
                    </a:lnR>
                    <a:lnT w="7150" cap="flat" cmpd="sng">
                      <a:solidFill>
                        <a:srgbClr val="B7B7B7"/>
                      </a:solidFill>
                      <a:prstDash val="solid"/>
                      <a:round/>
                      <a:headEnd type="none" w="sm" len="sm"/>
                      <a:tailEnd type="none" w="sm" len="sm"/>
                    </a:lnT>
                    <a:lnB w="7150" cap="flat" cmpd="sng">
                      <a:solidFill>
                        <a:srgbClr val="B7B7B7"/>
                      </a:solidFill>
                      <a:prstDash val="solid"/>
                      <a:round/>
                      <a:headEnd type="none" w="sm" len="sm"/>
                      <a:tailEnd type="none" w="sm" len="sm"/>
                    </a:lnB>
                  </a:tcPr>
                </a:tc>
                <a:extLst>
                  <a:ext uri="{0D108BD9-81ED-4DB2-BD59-A6C34878D82A}">
                    <a16:rowId xmlns:a16="http://schemas.microsoft.com/office/drawing/2014/main" val="10004"/>
                  </a:ext>
                </a:extLst>
              </a:tr>
              <a:tr h="950936">
                <a:tc>
                  <a:txBody>
                    <a:bodyPr/>
                    <a:lstStyle/>
                    <a:p>
                      <a:pPr marL="0" marR="0" lvl="0" indent="0" algn="l" rtl="0">
                        <a:lnSpc>
                          <a:spcPct val="120000"/>
                        </a:lnSpc>
                        <a:spcBef>
                          <a:spcPts val="0"/>
                        </a:spcBef>
                        <a:spcAft>
                          <a:spcPts val="0"/>
                        </a:spcAft>
                        <a:buClr>
                          <a:srgbClr val="000000"/>
                        </a:buClr>
                        <a:buSzPts val="1400"/>
                        <a:buFont typeface="Arial"/>
                        <a:buNone/>
                      </a:pPr>
                      <a:r>
                        <a:rPr lang="en" sz="1800" b="1" u="none" strike="noStrike" cap="none">
                          <a:solidFill>
                            <a:schemeClr val="dk1"/>
                          </a:solidFill>
                          <a:latin typeface="Barlow  "/>
                          <a:ea typeface="Calibri"/>
                          <a:cs typeface="Calibri"/>
                          <a:sym typeface="Calibri"/>
                        </a:rPr>
                        <a:t>IF WE ACCOMPLISHED THIS TASK, WOULD IT MAKE EVERYTHING ELSE EASIER?</a:t>
                      </a:r>
                      <a:endParaRPr sz="1800" b="1" u="none" strike="noStrike" cap="none">
                        <a:solidFill>
                          <a:schemeClr val="dk1"/>
                        </a:solidFill>
                        <a:latin typeface="Barlow  "/>
                        <a:ea typeface="Calibri"/>
                        <a:cs typeface="Calibri"/>
                        <a:sym typeface="Calibri"/>
                      </a:endParaRPr>
                    </a:p>
                  </a:txBody>
                  <a:tcPr marL="121900" marR="121900" marT="121900" marB="121900">
                    <a:lnL w="7150" cap="flat" cmpd="sng">
                      <a:solidFill>
                        <a:srgbClr val="B7B7B7"/>
                      </a:solidFill>
                      <a:prstDash val="solid"/>
                      <a:round/>
                      <a:headEnd type="none" w="sm" len="sm"/>
                      <a:tailEnd type="none" w="sm" len="sm"/>
                    </a:lnL>
                    <a:lnR w="7150" cap="flat" cmpd="sng">
                      <a:solidFill>
                        <a:srgbClr val="B7B7B7"/>
                      </a:solidFill>
                      <a:prstDash val="solid"/>
                      <a:round/>
                      <a:headEnd type="none" w="sm" len="sm"/>
                      <a:tailEnd type="none" w="sm" len="sm"/>
                    </a:lnR>
                    <a:lnT w="7150" cap="flat" cmpd="sng">
                      <a:solidFill>
                        <a:srgbClr val="B7B7B7"/>
                      </a:solidFill>
                      <a:prstDash val="solid"/>
                      <a:round/>
                      <a:headEnd type="none" w="sm" len="sm"/>
                      <a:tailEnd type="none" w="sm" len="sm"/>
                    </a:lnT>
                    <a:lnB w="7150" cap="flat" cmpd="sng">
                      <a:solidFill>
                        <a:srgbClr val="B7B7B7"/>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400"/>
                        <a:buFont typeface="Arial"/>
                        <a:buNone/>
                      </a:pPr>
                      <a:r>
                        <a:rPr lang="en" sz="1800" u="none" strike="noStrike" cap="none" dirty="0">
                          <a:solidFill>
                            <a:schemeClr val="dk1"/>
                          </a:solidFill>
                          <a:latin typeface="Barlow  "/>
                          <a:ea typeface="Calibri"/>
                          <a:cs typeface="Calibri"/>
                          <a:sym typeface="Calibri"/>
                        </a:rPr>
                        <a:t>Efficiency - would completing this task make future work easier? </a:t>
                      </a:r>
                      <a:endParaRPr sz="1800" u="none" strike="noStrike" cap="none" dirty="0">
                        <a:solidFill>
                          <a:schemeClr val="dk1"/>
                        </a:solidFill>
                        <a:latin typeface="Barlow  "/>
                        <a:ea typeface="Calibri"/>
                        <a:cs typeface="Calibri"/>
                        <a:sym typeface="Calibri"/>
                      </a:endParaRPr>
                    </a:p>
                  </a:txBody>
                  <a:tcPr marL="121900" marR="121900" marT="121900" marB="121900">
                    <a:lnL w="7150" cap="flat" cmpd="sng">
                      <a:solidFill>
                        <a:srgbClr val="B7B7B7"/>
                      </a:solidFill>
                      <a:prstDash val="solid"/>
                      <a:round/>
                      <a:headEnd type="none" w="sm" len="sm"/>
                      <a:tailEnd type="none" w="sm" len="sm"/>
                    </a:lnL>
                    <a:lnR w="7150" cap="flat" cmpd="sng">
                      <a:solidFill>
                        <a:srgbClr val="B7B7B7"/>
                      </a:solidFill>
                      <a:prstDash val="solid"/>
                      <a:round/>
                      <a:headEnd type="none" w="sm" len="sm"/>
                      <a:tailEnd type="none" w="sm" len="sm"/>
                    </a:lnR>
                    <a:lnT w="7150" cap="flat" cmpd="sng">
                      <a:solidFill>
                        <a:srgbClr val="B7B7B7"/>
                      </a:solidFill>
                      <a:prstDash val="solid"/>
                      <a:round/>
                      <a:headEnd type="none" w="sm" len="sm"/>
                      <a:tailEnd type="none" w="sm" len="sm"/>
                    </a:lnT>
                    <a:lnB w="7150" cap="flat" cmpd="sng">
                      <a:solidFill>
                        <a:srgbClr val="B7B7B7"/>
                      </a:solidFill>
                      <a:prstDash val="solid"/>
                      <a:round/>
                      <a:headEnd type="none" w="sm" len="sm"/>
                      <a:tailEnd type="none" w="sm" len="sm"/>
                    </a:lnB>
                  </a:tcPr>
                </a:tc>
                <a:extLst>
                  <a:ext uri="{0D108BD9-81ED-4DB2-BD59-A6C34878D82A}">
                    <a16:rowId xmlns:a16="http://schemas.microsoft.com/office/drawing/2014/main" val="10005"/>
                  </a:ext>
                </a:extLst>
              </a:tr>
            </a:tbl>
          </a:graphicData>
        </a:graphic>
      </p:graphicFrame>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437"/>
        <p:cNvGrpSpPr/>
        <p:nvPr/>
      </p:nvGrpSpPr>
      <p:grpSpPr>
        <a:xfrm>
          <a:off x="0" y="0"/>
          <a:ext cx="0" cy="0"/>
          <a:chOff x="0" y="0"/>
          <a:chExt cx="0" cy="0"/>
        </a:xfrm>
      </p:grpSpPr>
      <p:sp>
        <p:nvSpPr>
          <p:cNvPr id="440" name="Google Shape;440;p59"/>
          <p:cNvSpPr txBox="1">
            <a:spLocks noGrp="1"/>
          </p:cNvSpPr>
          <p:nvPr>
            <p:ph type="title"/>
          </p:nvPr>
        </p:nvSpPr>
        <p:spPr>
          <a:xfrm>
            <a:off x="608249" y="307734"/>
            <a:ext cx="10535624" cy="991935"/>
          </a:xfrm>
          <a:prstGeom prst="rect">
            <a:avLst/>
          </a:prstGeom>
          <a:noFill/>
          <a:ln>
            <a:noFill/>
          </a:ln>
        </p:spPr>
        <p:txBody>
          <a:bodyPr spcFirstLastPara="1" wrap="square" lIns="91433" tIns="45700" rIns="91433" bIns="45700" anchor="ctr" anchorCtr="0">
            <a:normAutofit/>
          </a:bodyPr>
          <a:lstStyle/>
          <a:p>
            <a:pPr>
              <a:lnSpc>
                <a:spcPct val="100000"/>
              </a:lnSpc>
              <a:buSzPts val="3300"/>
            </a:pPr>
            <a:r>
              <a:rPr lang="en" sz="3900" dirty="0">
                <a:solidFill>
                  <a:srgbClr val="1E5DB2"/>
                </a:solidFill>
              </a:rPr>
              <a:t>Prioritization Tools</a:t>
            </a:r>
            <a:endParaRPr sz="3900" dirty="0">
              <a:solidFill>
                <a:srgbClr val="1E5DB2"/>
              </a:solidFill>
            </a:endParaRPr>
          </a:p>
        </p:txBody>
      </p:sp>
      <p:sp>
        <p:nvSpPr>
          <p:cNvPr id="441" name="Google Shape;441;p59"/>
          <p:cNvSpPr txBox="1">
            <a:spLocks noGrp="1"/>
          </p:cNvSpPr>
          <p:nvPr>
            <p:ph idx="1"/>
          </p:nvPr>
        </p:nvSpPr>
        <p:spPr>
          <a:xfrm>
            <a:off x="608248" y="1388962"/>
            <a:ext cx="5025863" cy="4788281"/>
          </a:xfrm>
          <a:prstGeom prst="rect">
            <a:avLst/>
          </a:prstGeom>
          <a:noFill/>
          <a:ln>
            <a:noFill/>
          </a:ln>
        </p:spPr>
        <p:txBody>
          <a:bodyPr spcFirstLastPara="1" wrap="square" lIns="91433" tIns="45700" rIns="91433" bIns="45700" anchor="t" anchorCtr="0">
            <a:normAutofit/>
          </a:bodyPr>
          <a:lstStyle/>
          <a:p>
            <a:pPr marL="457200" indent="-457200">
              <a:lnSpc>
                <a:spcPct val="100000"/>
              </a:lnSpc>
              <a:spcBef>
                <a:spcPts val="1333"/>
              </a:spcBef>
              <a:buSzPts val="2400"/>
              <a:buFont typeface="Arial" panose="020B0604020202020204" pitchFamily="34" charset="0"/>
              <a:buChar char="•"/>
            </a:pPr>
            <a:r>
              <a:rPr lang="en" sz="3200" dirty="0"/>
              <a:t>There are a multitude of tools available to help you prioritize</a:t>
            </a:r>
            <a:endParaRPr sz="3200" dirty="0"/>
          </a:p>
          <a:p>
            <a:pPr marL="457200" indent="-457200">
              <a:lnSpc>
                <a:spcPct val="100000"/>
              </a:lnSpc>
              <a:spcBef>
                <a:spcPts val="1333"/>
              </a:spcBef>
              <a:buSzPts val="2400"/>
              <a:buFont typeface="Arial" panose="020B0604020202020204" pitchFamily="34" charset="0"/>
              <a:buChar char="•"/>
            </a:pPr>
            <a:r>
              <a:rPr lang="en" sz="3200" dirty="0"/>
              <a:t>The Eisenhower Matrix might be one that can help</a:t>
            </a:r>
            <a:endParaRPr sz="3200" dirty="0"/>
          </a:p>
        </p:txBody>
      </p:sp>
      <p:pic>
        <p:nvPicPr>
          <p:cNvPr id="442" name="Google Shape;442;p59"/>
          <p:cNvPicPr preferRelativeResize="0"/>
          <p:nvPr/>
        </p:nvPicPr>
        <p:blipFill rotWithShape="1">
          <a:blip r:embed="rId3">
            <a:alphaModFix/>
          </a:blip>
          <a:srcRect/>
          <a:stretch/>
        </p:blipFill>
        <p:spPr>
          <a:xfrm>
            <a:off x="6236075" y="1028701"/>
            <a:ext cx="5317551" cy="5357775"/>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447"/>
        <p:cNvGrpSpPr/>
        <p:nvPr/>
      </p:nvGrpSpPr>
      <p:grpSpPr>
        <a:xfrm>
          <a:off x="0" y="0"/>
          <a:ext cx="0" cy="0"/>
          <a:chOff x="0" y="0"/>
          <a:chExt cx="0" cy="0"/>
        </a:xfrm>
      </p:grpSpPr>
      <p:sp>
        <p:nvSpPr>
          <p:cNvPr id="448" name="Google Shape;448;p60"/>
          <p:cNvSpPr txBox="1">
            <a:spLocks noGrp="1"/>
          </p:cNvSpPr>
          <p:nvPr>
            <p:ph type="title"/>
          </p:nvPr>
        </p:nvSpPr>
        <p:spPr>
          <a:xfrm>
            <a:off x="608248" y="1243737"/>
            <a:ext cx="4364681" cy="991935"/>
          </a:xfrm>
          <a:prstGeom prst="rect">
            <a:avLst/>
          </a:prstGeom>
        </p:spPr>
        <p:txBody>
          <a:bodyPr spcFirstLastPara="1" wrap="square" lIns="121900" tIns="60933" rIns="121900" bIns="60933" anchor="b" anchorCtr="0">
            <a:noAutofit/>
          </a:bodyPr>
          <a:lstStyle/>
          <a:p>
            <a:pPr>
              <a:lnSpc>
                <a:spcPct val="100000"/>
              </a:lnSpc>
              <a:buSzPts val="990"/>
            </a:pPr>
            <a:r>
              <a:rPr lang="en" sz="3600" dirty="0">
                <a:solidFill>
                  <a:srgbClr val="1E5DB2"/>
                </a:solidFill>
              </a:rPr>
              <a:t>Who Gets A Say?  The Importance of Partnership</a:t>
            </a:r>
            <a:endParaRPr sz="3600" dirty="0">
              <a:solidFill>
                <a:srgbClr val="1E5DB2"/>
              </a:solidFill>
            </a:endParaRPr>
          </a:p>
        </p:txBody>
      </p:sp>
      <p:sp>
        <p:nvSpPr>
          <p:cNvPr id="449" name="Google Shape;449;p60"/>
          <p:cNvSpPr txBox="1">
            <a:spLocks noGrp="1"/>
          </p:cNvSpPr>
          <p:nvPr>
            <p:ph idx="1"/>
          </p:nvPr>
        </p:nvSpPr>
        <p:spPr>
          <a:xfrm>
            <a:off x="608248" y="2890911"/>
            <a:ext cx="3696466" cy="3286332"/>
          </a:xfrm>
          <a:prstGeom prst="rect">
            <a:avLst/>
          </a:prstGeom>
        </p:spPr>
        <p:txBody>
          <a:bodyPr spcFirstLastPara="1" wrap="square" lIns="121900" tIns="60933" rIns="121900" bIns="60933" anchor="t" anchorCtr="0">
            <a:normAutofit fontScale="92500"/>
          </a:bodyPr>
          <a:lstStyle/>
          <a:p>
            <a:pPr marL="457200" indent="-457200">
              <a:buSzPct val="100000"/>
              <a:buFont typeface="Arial" panose="020B0604020202020204" pitchFamily="34" charset="0"/>
              <a:buChar char="•"/>
            </a:pPr>
            <a:r>
              <a:rPr lang="en" sz="2400" dirty="0"/>
              <a:t>Prioritize who is most critical to bring to the table </a:t>
            </a:r>
            <a:endParaRPr sz="2400" dirty="0"/>
          </a:p>
          <a:p>
            <a:pPr marL="457200" indent="-457200">
              <a:spcBef>
                <a:spcPts val="0"/>
              </a:spcBef>
              <a:buSzPct val="100000"/>
              <a:buFont typeface="Arial" panose="020B0604020202020204" pitchFamily="34" charset="0"/>
              <a:buChar char="•"/>
            </a:pPr>
            <a:r>
              <a:rPr lang="en" sz="2400" dirty="0"/>
              <a:t>Solidify and strengthen the IIS Manager/Imm Program Manager Relationship</a:t>
            </a:r>
            <a:endParaRPr sz="2400" dirty="0"/>
          </a:p>
        </p:txBody>
      </p:sp>
      <p:pic>
        <p:nvPicPr>
          <p:cNvPr id="450" name="Google Shape;450;p60"/>
          <p:cNvPicPr preferRelativeResize="0"/>
          <p:nvPr/>
        </p:nvPicPr>
        <p:blipFill rotWithShape="1">
          <a:blip r:embed="rId3">
            <a:alphaModFix/>
          </a:blip>
          <a:srcRect l="2172"/>
          <a:stretch/>
        </p:blipFill>
        <p:spPr>
          <a:xfrm>
            <a:off x="4401401" y="85900"/>
            <a:ext cx="5635367" cy="6057133"/>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454"/>
        <p:cNvGrpSpPr/>
        <p:nvPr/>
      </p:nvGrpSpPr>
      <p:grpSpPr>
        <a:xfrm>
          <a:off x="0" y="0"/>
          <a:ext cx="0" cy="0"/>
          <a:chOff x="0" y="0"/>
          <a:chExt cx="0" cy="0"/>
        </a:xfrm>
      </p:grpSpPr>
      <p:sp>
        <p:nvSpPr>
          <p:cNvPr id="457" name="Google Shape;457;p61"/>
          <p:cNvSpPr txBox="1">
            <a:spLocks noGrp="1"/>
          </p:cNvSpPr>
          <p:nvPr>
            <p:ph type="title"/>
          </p:nvPr>
        </p:nvSpPr>
        <p:spPr>
          <a:xfrm>
            <a:off x="608249" y="300700"/>
            <a:ext cx="10535624" cy="991935"/>
          </a:xfrm>
          <a:prstGeom prst="rect">
            <a:avLst/>
          </a:prstGeom>
          <a:noFill/>
          <a:ln>
            <a:noFill/>
          </a:ln>
        </p:spPr>
        <p:txBody>
          <a:bodyPr spcFirstLastPara="1" wrap="square" lIns="91433" tIns="45700" rIns="91433" bIns="45700" anchor="ctr" anchorCtr="0">
            <a:normAutofit/>
          </a:bodyPr>
          <a:lstStyle/>
          <a:p>
            <a:pPr>
              <a:lnSpc>
                <a:spcPct val="100000"/>
              </a:lnSpc>
              <a:buSzPts val="3300"/>
            </a:pPr>
            <a:r>
              <a:rPr lang="en" sz="3900" dirty="0">
                <a:solidFill>
                  <a:srgbClr val="1E5DB2"/>
                </a:solidFill>
              </a:rPr>
              <a:t>Opportunity Costs </a:t>
            </a:r>
            <a:endParaRPr sz="3900" dirty="0">
              <a:solidFill>
                <a:srgbClr val="1E5DB2"/>
              </a:solidFill>
            </a:endParaRPr>
          </a:p>
        </p:txBody>
      </p:sp>
      <p:sp>
        <p:nvSpPr>
          <p:cNvPr id="458" name="Google Shape;458;p61"/>
          <p:cNvSpPr txBox="1">
            <a:spLocks noGrp="1"/>
          </p:cNvSpPr>
          <p:nvPr>
            <p:ph idx="1"/>
          </p:nvPr>
        </p:nvSpPr>
        <p:spPr>
          <a:xfrm>
            <a:off x="608249" y="1529637"/>
            <a:ext cx="6116108" cy="4788281"/>
          </a:xfrm>
          <a:prstGeom prst="rect">
            <a:avLst/>
          </a:prstGeom>
          <a:noFill/>
          <a:ln>
            <a:noFill/>
          </a:ln>
        </p:spPr>
        <p:txBody>
          <a:bodyPr spcFirstLastPara="1" wrap="square" lIns="91433" tIns="45700" rIns="91433" bIns="45700" anchor="t" anchorCtr="0">
            <a:noAutofit/>
          </a:bodyPr>
          <a:lstStyle/>
          <a:p>
            <a:pPr marL="0" indent="0">
              <a:lnSpc>
                <a:spcPct val="100000"/>
              </a:lnSpc>
              <a:spcBef>
                <a:spcPts val="0"/>
              </a:spcBef>
            </a:pPr>
            <a:r>
              <a:rPr lang="en" sz="2400" dirty="0"/>
              <a:t>Opportunity costs are defined as: “the loss of potential gain from </a:t>
            </a:r>
            <a:r>
              <a:rPr lang="en" sz="2400" b="1" dirty="0">
                <a:solidFill>
                  <a:srgbClr val="1E5DB2"/>
                </a:solidFill>
              </a:rPr>
              <a:t>other</a:t>
            </a:r>
            <a:r>
              <a:rPr lang="en" sz="2400" b="1" dirty="0">
                <a:solidFill>
                  <a:schemeClr val="accent1"/>
                </a:solidFill>
              </a:rPr>
              <a:t> </a:t>
            </a:r>
            <a:r>
              <a:rPr lang="en" sz="2400" dirty="0"/>
              <a:t>alternatives when one alternative is chosen”</a:t>
            </a:r>
            <a:endParaRPr sz="2400" dirty="0"/>
          </a:p>
          <a:p>
            <a:pPr marL="342900" indent="-342900">
              <a:lnSpc>
                <a:spcPct val="100000"/>
              </a:lnSpc>
              <a:spcBef>
                <a:spcPts val="0"/>
              </a:spcBef>
              <a:buSzPts val="1800"/>
              <a:buFont typeface="Arial" panose="020B0604020202020204" pitchFamily="34" charset="0"/>
              <a:buChar char="•"/>
            </a:pPr>
            <a:r>
              <a:rPr lang="en" sz="2400" i="1" dirty="0"/>
              <a:t>Example: An onboarding team spent 90 hours over 3 months working with a small provider to get their bidirectional interface set-up. But what did they NOT do (and reap the benefits from) because they were busy responding to a single provider? </a:t>
            </a:r>
            <a:endParaRPr sz="2400" i="1" dirty="0"/>
          </a:p>
          <a:p>
            <a:pPr marL="0" indent="0">
              <a:lnSpc>
                <a:spcPct val="100000"/>
              </a:lnSpc>
              <a:spcBef>
                <a:spcPts val="0"/>
              </a:spcBef>
            </a:pPr>
            <a:endParaRPr sz="2400" dirty="0"/>
          </a:p>
          <a:p>
            <a:pPr marL="0" indent="0">
              <a:lnSpc>
                <a:spcPct val="100000"/>
              </a:lnSpc>
              <a:spcBef>
                <a:spcPts val="0"/>
              </a:spcBef>
            </a:pPr>
            <a:r>
              <a:rPr lang="en" sz="2400" dirty="0"/>
              <a:t>Can you think of examples of opportunity costs in your program? </a:t>
            </a:r>
            <a:endParaRPr sz="2400" dirty="0"/>
          </a:p>
        </p:txBody>
      </p:sp>
      <p:pic>
        <p:nvPicPr>
          <p:cNvPr id="459" name="Google Shape;459;p61"/>
          <p:cNvPicPr preferRelativeResize="0"/>
          <p:nvPr/>
        </p:nvPicPr>
        <p:blipFill rotWithShape="1">
          <a:blip r:embed="rId3">
            <a:alphaModFix/>
          </a:blip>
          <a:srcRect/>
          <a:stretch/>
        </p:blipFill>
        <p:spPr>
          <a:xfrm>
            <a:off x="6979100" y="2145034"/>
            <a:ext cx="4945899" cy="3148033"/>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464"/>
        <p:cNvGrpSpPr/>
        <p:nvPr/>
      </p:nvGrpSpPr>
      <p:grpSpPr>
        <a:xfrm>
          <a:off x="0" y="0"/>
          <a:ext cx="0" cy="0"/>
          <a:chOff x="0" y="0"/>
          <a:chExt cx="0" cy="0"/>
        </a:xfrm>
      </p:grpSpPr>
      <p:sp>
        <p:nvSpPr>
          <p:cNvPr id="467" name="Google Shape;467;p62"/>
          <p:cNvSpPr txBox="1">
            <a:spLocks noGrp="1"/>
          </p:cNvSpPr>
          <p:nvPr>
            <p:ph type="title"/>
          </p:nvPr>
        </p:nvSpPr>
        <p:spPr>
          <a:xfrm>
            <a:off x="608249" y="304965"/>
            <a:ext cx="10535624" cy="991935"/>
          </a:xfrm>
          <a:prstGeom prst="rect">
            <a:avLst/>
          </a:prstGeom>
          <a:noFill/>
          <a:ln>
            <a:noFill/>
          </a:ln>
        </p:spPr>
        <p:txBody>
          <a:bodyPr spcFirstLastPara="1" wrap="square" lIns="91433" tIns="45700" rIns="91433" bIns="45700" anchor="ctr" anchorCtr="0">
            <a:normAutofit/>
          </a:bodyPr>
          <a:lstStyle/>
          <a:p>
            <a:pPr>
              <a:lnSpc>
                <a:spcPct val="100000"/>
              </a:lnSpc>
              <a:buSzPts val="3300"/>
            </a:pPr>
            <a:r>
              <a:rPr lang="en" sz="3900" dirty="0">
                <a:solidFill>
                  <a:srgbClr val="1E5DB2"/>
                </a:solidFill>
              </a:rPr>
              <a:t>Communication and Transparency</a:t>
            </a:r>
            <a:endParaRPr sz="3900" dirty="0">
              <a:solidFill>
                <a:srgbClr val="1E5DB2"/>
              </a:solidFill>
            </a:endParaRPr>
          </a:p>
        </p:txBody>
      </p:sp>
      <p:sp>
        <p:nvSpPr>
          <p:cNvPr id="468" name="Google Shape;468;p62"/>
          <p:cNvSpPr txBox="1">
            <a:spLocks noGrp="1"/>
          </p:cNvSpPr>
          <p:nvPr>
            <p:ph idx="1"/>
          </p:nvPr>
        </p:nvSpPr>
        <p:spPr>
          <a:xfrm>
            <a:off x="608249" y="1388962"/>
            <a:ext cx="8382386" cy="4788281"/>
          </a:xfrm>
          <a:prstGeom prst="rect">
            <a:avLst/>
          </a:prstGeom>
          <a:noFill/>
          <a:ln>
            <a:noFill/>
          </a:ln>
        </p:spPr>
        <p:txBody>
          <a:bodyPr spcFirstLastPara="1" wrap="square" lIns="91433" tIns="45700" rIns="91433" bIns="45700" anchor="t" anchorCtr="0">
            <a:noAutofit/>
          </a:bodyPr>
          <a:lstStyle/>
          <a:p>
            <a:pPr marL="0" indent="0">
              <a:lnSpc>
                <a:spcPct val="100000"/>
              </a:lnSpc>
              <a:spcBef>
                <a:spcPts val="1333"/>
              </a:spcBef>
            </a:pPr>
            <a:r>
              <a:rPr lang="en" sz="2400" dirty="0"/>
              <a:t>Once you set your priorities, how do you communicate about them? During the Change Management session, we talked about Change Readiness:</a:t>
            </a:r>
            <a:endParaRPr sz="2400" dirty="0"/>
          </a:p>
          <a:p>
            <a:pPr marL="342900" indent="-342900">
              <a:lnSpc>
                <a:spcPct val="100000"/>
              </a:lnSpc>
              <a:spcBef>
                <a:spcPts val="1333"/>
              </a:spcBef>
              <a:buSzPts val="2200"/>
              <a:buFont typeface="Arial" panose="020B0604020202020204" pitchFamily="34" charset="0"/>
              <a:buChar char="•"/>
            </a:pPr>
            <a:r>
              <a:rPr lang="en" sz="2400" dirty="0"/>
              <a:t>Past changes have been implemented successfully?</a:t>
            </a:r>
            <a:endParaRPr sz="2400" dirty="0"/>
          </a:p>
          <a:p>
            <a:pPr marL="342900" indent="-342900">
              <a:lnSpc>
                <a:spcPct val="100000"/>
              </a:lnSpc>
              <a:spcBef>
                <a:spcPts val="1333"/>
              </a:spcBef>
              <a:buSzPts val="2200"/>
              <a:buFont typeface="Arial" panose="020B0604020202020204" pitchFamily="34" charset="0"/>
              <a:buChar char="•"/>
            </a:pPr>
            <a:r>
              <a:rPr lang="en" sz="2400" dirty="0"/>
              <a:t>Leadership is visible and active?</a:t>
            </a:r>
            <a:endParaRPr sz="2400" dirty="0"/>
          </a:p>
          <a:p>
            <a:pPr marL="342900" indent="-342900">
              <a:lnSpc>
                <a:spcPct val="100000"/>
              </a:lnSpc>
              <a:spcBef>
                <a:spcPts val="1333"/>
              </a:spcBef>
              <a:buSzPts val="2200"/>
              <a:buFont typeface="Arial" panose="020B0604020202020204" pitchFamily="34" charset="0"/>
              <a:buChar char="•"/>
            </a:pPr>
            <a:r>
              <a:rPr lang="en" sz="2400" dirty="0"/>
              <a:t>Organization encourages new ideas?</a:t>
            </a:r>
            <a:endParaRPr sz="2400" dirty="0"/>
          </a:p>
          <a:p>
            <a:pPr marL="342900" indent="-342900">
              <a:lnSpc>
                <a:spcPct val="100000"/>
              </a:lnSpc>
              <a:spcBef>
                <a:spcPts val="1333"/>
              </a:spcBef>
              <a:buSzPts val="2200"/>
              <a:buFont typeface="Arial" panose="020B0604020202020204" pitchFamily="34" charset="0"/>
              <a:buChar char="•"/>
            </a:pPr>
            <a:r>
              <a:rPr lang="en" sz="2400" dirty="0"/>
              <a:t>Management team is receptive to new ideas and encourages open communication? </a:t>
            </a:r>
            <a:endParaRPr sz="2400" dirty="0"/>
          </a:p>
        </p:txBody>
      </p:sp>
      <p:pic>
        <p:nvPicPr>
          <p:cNvPr id="469" name="Google Shape;469;p62"/>
          <p:cNvPicPr preferRelativeResize="0"/>
          <p:nvPr/>
        </p:nvPicPr>
        <p:blipFill rotWithShape="1">
          <a:blip r:embed="rId3">
            <a:alphaModFix/>
          </a:blip>
          <a:srcRect b="8992"/>
          <a:stretch/>
        </p:blipFill>
        <p:spPr>
          <a:xfrm>
            <a:off x="8990634" y="2772800"/>
            <a:ext cx="2989468" cy="1992733"/>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474"/>
        <p:cNvGrpSpPr/>
        <p:nvPr/>
      </p:nvGrpSpPr>
      <p:grpSpPr>
        <a:xfrm>
          <a:off x="0" y="0"/>
          <a:ext cx="0" cy="0"/>
          <a:chOff x="0" y="0"/>
          <a:chExt cx="0" cy="0"/>
        </a:xfrm>
      </p:grpSpPr>
      <p:sp>
        <p:nvSpPr>
          <p:cNvPr id="478" name="Google Shape;478;p63"/>
          <p:cNvSpPr txBox="1">
            <a:spLocks noGrp="1"/>
          </p:cNvSpPr>
          <p:nvPr>
            <p:ph type="title"/>
          </p:nvPr>
        </p:nvSpPr>
        <p:spPr>
          <a:xfrm>
            <a:off x="1807698" y="304389"/>
            <a:ext cx="10535624" cy="991935"/>
          </a:xfrm>
          <a:prstGeom prst="rect">
            <a:avLst/>
          </a:prstGeom>
          <a:noFill/>
          <a:ln>
            <a:noFill/>
          </a:ln>
        </p:spPr>
        <p:txBody>
          <a:bodyPr spcFirstLastPara="1" wrap="square" lIns="91433" tIns="45700" rIns="91433" bIns="45700" anchor="ctr" anchorCtr="0">
            <a:normAutofit/>
          </a:bodyPr>
          <a:lstStyle/>
          <a:p>
            <a:pPr>
              <a:lnSpc>
                <a:spcPct val="100000"/>
              </a:lnSpc>
              <a:buSzPts val="3300"/>
            </a:pPr>
            <a:r>
              <a:rPr lang="en" sz="3900" dirty="0">
                <a:solidFill>
                  <a:srgbClr val="1E5DB2"/>
                </a:solidFill>
              </a:rPr>
              <a:t>Activity: Prioritization Strategies</a:t>
            </a:r>
            <a:endParaRPr sz="3900" dirty="0">
              <a:solidFill>
                <a:srgbClr val="1E5DB2"/>
              </a:solidFill>
            </a:endParaRPr>
          </a:p>
        </p:txBody>
      </p:sp>
      <p:sp>
        <p:nvSpPr>
          <p:cNvPr id="479" name="Google Shape;479;p63"/>
          <p:cNvSpPr txBox="1">
            <a:spLocks noGrp="1"/>
          </p:cNvSpPr>
          <p:nvPr>
            <p:ph idx="1"/>
          </p:nvPr>
        </p:nvSpPr>
        <p:spPr>
          <a:xfrm>
            <a:off x="608248" y="1600713"/>
            <a:ext cx="10934953" cy="4576530"/>
          </a:xfrm>
          <a:prstGeom prst="rect">
            <a:avLst/>
          </a:prstGeom>
          <a:solidFill>
            <a:schemeClr val="bg1"/>
          </a:solidFill>
          <a:ln>
            <a:noFill/>
          </a:ln>
        </p:spPr>
        <p:txBody>
          <a:bodyPr spcFirstLastPara="1" wrap="square" lIns="91433" tIns="45700" rIns="91433" bIns="45700" anchor="t" anchorCtr="0">
            <a:normAutofit/>
          </a:bodyPr>
          <a:lstStyle/>
          <a:p>
            <a:pPr>
              <a:lnSpc>
                <a:spcPct val="100000"/>
              </a:lnSpc>
              <a:spcBef>
                <a:spcPts val="1333"/>
              </a:spcBef>
              <a:buSzPct val="100000"/>
            </a:pPr>
            <a:r>
              <a:rPr lang="en" sz="2100" dirty="0"/>
              <a:t>Think about the opportunities we generated in the SWOT exercise earlier today in Project Management/Change Management  (Workbook page 35) and on day 1 in Budget and Sustainability (Workbook page 23):</a:t>
            </a:r>
            <a:endParaRPr sz="2100" i="1" dirty="0"/>
          </a:p>
        </p:txBody>
      </p:sp>
      <p:sp>
        <p:nvSpPr>
          <p:cNvPr id="482" name="Google Shape;482;p63"/>
          <p:cNvSpPr txBox="1">
            <a:spLocks noGrp="1"/>
          </p:cNvSpPr>
          <p:nvPr>
            <p:ph type="body" idx="4294967295"/>
          </p:nvPr>
        </p:nvSpPr>
        <p:spPr>
          <a:xfrm>
            <a:off x="-84406" y="3115993"/>
            <a:ext cx="6253089" cy="3300081"/>
          </a:xfrm>
          <a:prstGeom prst="rect">
            <a:avLst/>
          </a:prstGeom>
          <a:noFill/>
          <a:ln>
            <a:noFill/>
          </a:ln>
        </p:spPr>
        <p:txBody>
          <a:bodyPr spcFirstLastPara="1" wrap="square" lIns="91433" tIns="45700" rIns="91433" bIns="45700" anchor="t" anchorCtr="0">
            <a:normAutofit/>
          </a:bodyPr>
          <a:lstStyle/>
          <a:p>
            <a:pPr marL="1219170" indent="-491054">
              <a:lnSpc>
                <a:spcPct val="100000"/>
              </a:lnSpc>
              <a:spcBef>
                <a:spcPts val="1333"/>
              </a:spcBef>
              <a:buSzPts val="2200"/>
              <a:buChar char="•"/>
            </a:pPr>
            <a:r>
              <a:rPr lang="en" sz="2400" dirty="0"/>
              <a:t>What were your top                                                          opportunities for your program?</a:t>
            </a:r>
            <a:endParaRPr sz="2400" dirty="0"/>
          </a:p>
          <a:p>
            <a:pPr marL="1219170" indent="-491054">
              <a:lnSpc>
                <a:spcPct val="100000"/>
              </a:lnSpc>
              <a:spcBef>
                <a:spcPts val="1333"/>
              </a:spcBef>
              <a:buSzPts val="2200"/>
              <a:buChar char="•"/>
            </a:pPr>
            <a:r>
              <a:rPr lang="en" sz="2400" dirty="0"/>
              <a:t>What are the next steps to put these high priority opportunities into action?</a:t>
            </a:r>
            <a:endParaRPr sz="2400" dirty="0"/>
          </a:p>
          <a:p>
            <a:pPr marL="0" indent="0">
              <a:lnSpc>
                <a:spcPct val="90000"/>
              </a:lnSpc>
              <a:spcBef>
                <a:spcPts val="1333"/>
              </a:spcBef>
            </a:pPr>
            <a:endParaRPr sz="2000" i="1" dirty="0"/>
          </a:p>
        </p:txBody>
      </p:sp>
      <p:pic>
        <p:nvPicPr>
          <p:cNvPr id="480" name="Google Shape;480;p63"/>
          <p:cNvPicPr preferRelativeResize="0"/>
          <p:nvPr/>
        </p:nvPicPr>
        <p:blipFill rotWithShape="1">
          <a:blip r:embed="rId3">
            <a:alphaModFix/>
          </a:blip>
          <a:srcRect/>
          <a:stretch/>
        </p:blipFill>
        <p:spPr>
          <a:xfrm>
            <a:off x="0" y="0"/>
            <a:ext cx="1828800" cy="1828800"/>
          </a:xfrm>
          <a:prstGeom prst="rect">
            <a:avLst/>
          </a:prstGeom>
          <a:noFill/>
          <a:ln>
            <a:noFill/>
          </a:ln>
        </p:spPr>
      </p:pic>
      <p:pic>
        <p:nvPicPr>
          <p:cNvPr id="481" name="Google Shape;481;p63"/>
          <p:cNvPicPr preferRelativeResize="0"/>
          <p:nvPr/>
        </p:nvPicPr>
        <p:blipFill rotWithShape="1">
          <a:blip r:embed="rId4">
            <a:alphaModFix/>
          </a:blip>
          <a:srcRect t="5330"/>
          <a:stretch/>
        </p:blipFill>
        <p:spPr>
          <a:xfrm>
            <a:off x="6373267" y="2715613"/>
            <a:ext cx="5717127" cy="3863667"/>
          </a:xfrm>
          <a:prstGeom prst="rect">
            <a:avLst/>
          </a:prstGeom>
          <a:noFill/>
          <a:ln>
            <a:noFill/>
          </a:ln>
        </p:spPr>
      </p:pic>
      <p:sp>
        <p:nvSpPr>
          <p:cNvPr id="483" name="Google Shape;483;p63"/>
          <p:cNvSpPr/>
          <p:nvPr/>
        </p:nvSpPr>
        <p:spPr>
          <a:xfrm>
            <a:off x="6483755" y="4261116"/>
            <a:ext cx="2459600" cy="1074000"/>
          </a:xfrm>
          <a:prstGeom prst="ellipse">
            <a:avLst/>
          </a:prstGeom>
          <a:noFill/>
          <a:ln w="28575" cap="flat" cmpd="sng">
            <a:solidFill>
              <a:srgbClr val="0B5394"/>
            </a:solidFill>
            <a:prstDash val="solid"/>
            <a:round/>
            <a:headEnd type="none" w="sm" len="sm"/>
            <a:tailEnd type="none" w="sm" len="sm"/>
          </a:ln>
        </p:spPr>
        <p:txBody>
          <a:bodyPr spcFirstLastPara="1" wrap="square" lIns="121900" tIns="121900" rIns="121900" bIns="121900" anchor="ctr" anchorCtr="0">
            <a:noAutofit/>
          </a:bodyPr>
          <a:lstStyle/>
          <a:p>
            <a:pPr algn="ctr" defTabSz="1219170">
              <a:buClr>
                <a:srgbClr val="000000"/>
              </a:buClr>
              <a:buSzPts val="1400"/>
            </a:pPr>
            <a:endParaRPr sz="1867" kern="0">
              <a:solidFill>
                <a:srgbClr val="000000"/>
              </a:solidFill>
              <a:latin typeface="Calibri"/>
              <a:ea typeface="Calibri"/>
              <a:cs typeface="Calibri"/>
              <a:sym typeface="Calibri"/>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487">
          <a:extLst>
            <a:ext uri="{FF2B5EF4-FFF2-40B4-BE49-F238E27FC236}">
              <a16:creationId xmlns:a16="http://schemas.microsoft.com/office/drawing/2014/main" id="{DBCDEC43-DB7E-AED0-28FE-E554C3833EFE}"/>
            </a:ext>
          </a:extLst>
        </p:cNvPr>
        <p:cNvGrpSpPr/>
        <p:nvPr/>
      </p:nvGrpSpPr>
      <p:grpSpPr>
        <a:xfrm>
          <a:off x="0" y="0"/>
          <a:ext cx="0" cy="0"/>
          <a:chOff x="0" y="0"/>
          <a:chExt cx="0" cy="0"/>
        </a:xfrm>
      </p:grpSpPr>
      <p:sp>
        <p:nvSpPr>
          <p:cNvPr id="490" name="Google Shape;490;p64">
            <a:extLst>
              <a:ext uri="{FF2B5EF4-FFF2-40B4-BE49-F238E27FC236}">
                <a16:creationId xmlns:a16="http://schemas.microsoft.com/office/drawing/2014/main" id="{A2E4CF3B-C7B2-F19C-5C68-4DEFEBBED8D6}"/>
              </a:ext>
            </a:extLst>
          </p:cNvPr>
          <p:cNvSpPr txBox="1">
            <a:spLocks noGrp="1"/>
          </p:cNvSpPr>
          <p:nvPr>
            <p:ph type="title"/>
          </p:nvPr>
        </p:nvSpPr>
        <p:spPr>
          <a:xfrm>
            <a:off x="1814732" y="307731"/>
            <a:ext cx="9421871" cy="991935"/>
          </a:xfrm>
          <a:prstGeom prst="rect">
            <a:avLst/>
          </a:prstGeom>
          <a:noFill/>
          <a:ln>
            <a:noFill/>
          </a:ln>
        </p:spPr>
        <p:txBody>
          <a:bodyPr spcFirstLastPara="1" wrap="square" lIns="91433" tIns="45700" rIns="91433" bIns="45700" anchor="ctr" anchorCtr="0">
            <a:normAutofit/>
          </a:bodyPr>
          <a:lstStyle/>
          <a:p>
            <a:pPr>
              <a:lnSpc>
                <a:spcPct val="100000"/>
              </a:lnSpc>
              <a:buSzPts val="3300"/>
            </a:pPr>
            <a:r>
              <a:rPr lang="en" dirty="0">
                <a:solidFill>
                  <a:srgbClr val="1E5DB2"/>
                </a:solidFill>
              </a:rPr>
              <a:t>Activity: Prioritization Strategies</a:t>
            </a:r>
            <a:endParaRPr dirty="0">
              <a:solidFill>
                <a:srgbClr val="1E5DB2"/>
              </a:solidFill>
            </a:endParaRPr>
          </a:p>
        </p:txBody>
      </p:sp>
      <p:sp>
        <p:nvSpPr>
          <p:cNvPr id="491" name="Google Shape;491;p64">
            <a:extLst>
              <a:ext uri="{FF2B5EF4-FFF2-40B4-BE49-F238E27FC236}">
                <a16:creationId xmlns:a16="http://schemas.microsoft.com/office/drawing/2014/main" id="{91BC3583-31B8-CEBF-0F96-E55ED9FBD247}"/>
              </a:ext>
            </a:extLst>
          </p:cNvPr>
          <p:cNvSpPr txBox="1">
            <a:spLocks noGrp="1"/>
          </p:cNvSpPr>
          <p:nvPr>
            <p:ph idx="1"/>
          </p:nvPr>
        </p:nvSpPr>
        <p:spPr>
          <a:xfrm>
            <a:off x="608248" y="1828800"/>
            <a:ext cx="9666967" cy="4348443"/>
          </a:xfrm>
          <a:prstGeom prst="rect">
            <a:avLst/>
          </a:prstGeom>
          <a:noFill/>
          <a:ln>
            <a:noFill/>
          </a:ln>
        </p:spPr>
        <p:txBody>
          <a:bodyPr spcFirstLastPara="1" wrap="square" lIns="91433" tIns="45700" rIns="91433" bIns="45700" anchor="t" anchorCtr="0">
            <a:normAutofit/>
          </a:bodyPr>
          <a:lstStyle/>
          <a:p>
            <a:pPr marL="457200" indent="-457200">
              <a:lnSpc>
                <a:spcPct val="100000"/>
              </a:lnSpc>
              <a:spcBef>
                <a:spcPts val="1067"/>
              </a:spcBef>
              <a:spcAft>
                <a:spcPts val="1200"/>
              </a:spcAft>
              <a:buSzPts val="2200"/>
              <a:buFont typeface="Arial" panose="020B0604020202020204" pitchFamily="34" charset="0"/>
              <a:buChar char="•"/>
            </a:pPr>
            <a:r>
              <a:rPr lang="en" sz="2400" dirty="0"/>
              <a:t>Select a spokesperson for your group</a:t>
            </a:r>
            <a:endParaRPr sz="2400" dirty="0"/>
          </a:p>
          <a:p>
            <a:pPr marL="457200" indent="-457200">
              <a:lnSpc>
                <a:spcPct val="100000"/>
              </a:lnSpc>
              <a:spcBef>
                <a:spcPts val="0"/>
              </a:spcBef>
              <a:spcAft>
                <a:spcPts val="1200"/>
              </a:spcAft>
              <a:buSzPts val="2200"/>
              <a:buFont typeface="Arial" panose="020B0604020202020204" pitchFamily="34" charset="0"/>
              <a:buChar char="•"/>
            </a:pPr>
            <a:r>
              <a:rPr lang="en" sz="2400" dirty="0"/>
              <a:t>Spend ~5 minutes discussing opportunities, deciding on the highest priority for your IIS,  and determining how you might take action  to advocate for it</a:t>
            </a:r>
            <a:endParaRPr sz="2400" dirty="0"/>
          </a:p>
          <a:p>
            <a:pPr marL="457200" indent="-457200">
              <a:lnSpc>
                <a:spcPct val="100000"/>
              </a:lnSpc>
              <a:spcBef>
                <a:spcPts val="0"/>
              </a:spcBef>
              <a:buSzPts val="2200"/>
              <a:buFont typeface="Arial" panose="020B0604020202020204" pitchFamily="34" charset="0"/>
              <a:buChar char="•"/>
            </a:pPr>
            <a:r>
              <a:rPr lang="en" sz="2400" dirty="0"/>
              <a:t>When we come back together, each group presents a 1-2 minute elevator pitch for their leadership on why their priority is critical and should be given resources (time, funding, etc.)</a:t>
            </a:r>
            <a:endParaRPr sz="2400" dirty="0"/>
          </a:p>
          <a:p>
            <a:pPr marL="3606710" indent="0">
              <a:lnSpc>
                <a:spcPct val="100000"/>
              </a:lnSpc>
              <a:spcBef>
                <a:spcPts val="0"/>
              </a:spcBef>
            </a:pPr>
            <a:endParaRPr sz="2400" dirty="0"/>
          </a:p>
        </p:txBody>
      </p:sp>
      <p:pic>
        <p:nvPicPr>
          <p:cNvPr id="492" name="Google Shape;492;p64">
            <a:extLst>
              <a:ext uri="{FF2B5EF4-FFF2-40B4-BE49-F238E27FC236}">
                <a16:creationId xmlns:a16="http://schemas.microsoft.com/office/drawing/2014/main" id="{2729670B-6D64-5897-9664-10F2B514E656}"/>
              </a:ext>
            </a:extLst>
          </p:cNvPr>
          <p:cNvPicPr preferRelativeResize="0"/>
          <p:nvPr/>
        </p:nvPicPr>
        <p:blipFill rotWithShape="1">
          <a:blip r:embed="rId3">
            <a:alphaModFix/>
          </a:blip>
          <a:srcRect/>
          <a:stretch/>
        </p:blipFill>
        <p:spPr>
          <a:xfrm>
            <a:off x="0" y="0"/>
            <a:ext cx="1828800" cy="1828800"/>
          </a:xfrm>
          <a:prstGeom prst="rect">
            <a:avLst/>
          </a:prstGeom>
          <a:noFill/>
          <a:ln>
            <a:noFill/>
          </a:ln>
        </p:spPr>
      </p:pic>
    </p:spTree>
    <p:extLst>
      <p:ext uri="{BB962C8B-B14F-4D97-AF65-F5344CB8AC3E}">
        <p14:creationId xmlns:p14="http://schemas.microsoft.com/office/powerpoint/2010/main" val="13363291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496"/>
        <p:cNvGrpSpPr/>
        <p:nvPr/>
      </p:nvGrpSpPr>
      <p:grpSpPr>
        <a:xfrm>
          <a:off x="0" y="0"/>
          <a:ext cx="0" cy="0"/>
          <a:chOff x="0" y="0"/>
          <a:chExt cx="0" cy="0"/>
        </a:xfrm>
      </p:grpSpPr>
      <p:sp>
        <p:nvSpPr>
          <p:cNvPr id="500" name="Google Shape;500;p65"/>
          <p:cNvSpPr txBox="1">
            <a:spLocks noGrp="1"/>
          </p:cNvSpPr>
          <p:nvPr>
            <p:ph type="title"/>
          </p:nvPr>
        </p:nvSpPr>
        <p:spPr>
          <a:xfrm>
            <a:off x="1814732" y="300698"/>
            <a:ext cx="10535624" cy="991935"/>
          </a:xfrm>
          <a:prstGeom prst="rect">
            <a:avLst/>
          </a:prstGeom>
          <a:noFill/>
          <a:ln>
            <a:noFill/>
          </a:ln>
        </p:spPr>
        <p:txBody>
          <a:bodyPr spcFirstLastPara="1" wrap="square" lIns="91433" tIns="45700" rIns="91433" bIns="45700" anchor="ctr" anchorCtr="0">
            <a:normAutofit/>
          </a:bodyPr>
          <a:lstStyle/>
          <a:p>
            <a:pPr>
              <a:lnSpc>
                <a:spcPct val="100000"/>
              </a:lnSpc>
              <a:buSzPts val="3300"/>
            </a:pPr>
            <a:r>
              <a:rPr lang="en" dirty="0">
                <a:solidFill>
                  <a:srgbClr val="1E5DB2"/>
                </a:solidFill>
              </a:rPr>
              <a:t>Activity: Prioritization Strategies</a:t>
            </a:r>
            <a:endParaRPr dirty="0">
              <a:solidFill>
                <a:srgbClr val="1E5DB2"/>
              </a:solidFill>
            </a:endParaRPr>
          </a:p>
        </p:txBody>
      </p:sp>
      <p:sp>
        <p:nvSpPr>
          <p:cNvPr id="499" name="Google Shape;499;p65"/>
          <p:cNvSpPr txBox="1">
            <a:spLocks noGrp="1"/>
          </p:cNvSpPr>
          <p:nvPr>
            <p:ph idx="1"/>
          </p:nvPr>
        </p:nvSpPr>
        <p:spPr>
          <a:xfrm>
            <a:off x="0" y="2031024"/>
            <a:ext cx="12192000" cy="4146219"/>
          </a:xfrm>
          <a:prstGeom prst="rect">
            <a:avLst/>
          </a:prstGeom>
          <a:noFill/>
          <a:ln>
            <a:noFill/>
          </a:ln>
        </p:spPr>
        <p:txBody>
          <a:bodyPr spcFirstLastPara="1" wrap="square" lIns="91433" tIns="45700" rIns="91433" bIns="45700" anchor="t" anchorCtr="0">
            <a:normAutofit/>
          </a:bodyPr>
          <a:lstStyle/>
          <a:p>
            <a:pPr marL="0" indent="0" algn="ctr">
              <a:lnSpc>
                <a:spcPct val="90000"/>
              </a:lnSpc>
              <a:spcBef>
                <a:spcPts val="1067"/>
              </a:spcBef>
            </a:pPr>
            <a:r>
              <a:rPr lang="en" sz="4667" dirty="0"/>
              <a:t>Share your elevator speeches!</a:t>
            </a:r>
            <a:endParaRPr sz="4667" dirty="0"/>
          </a:p>
        </p:txBody>
      </p:sp>
      <p:pic>
        <p:nvPicPr>
          <p:cNvPr id="501" name="Google Shape;501;p65"/>
          <p:cNvPicPr preferRelativeResize="0"/>
          <p:nvPr/>
        </p:nvPicPr>
        <p:blipFill rotWithShape="1">
          <a:blip r:embed="rId3">
            <a:alphaModFix/>
          </a:blip>
          <a:srcRect/>
          <a:stretch/>
        </p:blipFill>
        <p:spPr>
          <a:xfrm>
            <a:off x="0" y="0"/>
            <a:ext cx="1828800" cy="1828800"/>
          </a:xfrm>
          <a:prstGeom prst="rect">
            <a:avLst/>
          </a:prstGeom>
          <a:noFill/>
          <a:ln>
            <a:noFill/>
          </a:ln>
        </p:spPr>
      </p:pic>
      <p:pic>
        <p:nvPicPr>
          <p:cNvPr id="502" name="Google Shape;502;p65"/>
          <p:cNvPicPr preferRelativeResize="0"/>
          <p:nvPr/>
        </p:nvPicPr>
        <p:blipFill rotWithShape="1">
          <a:blip r:embed="rId4">
            <a:alphaModFix/>
          </a:blip>
          <a:srcRect t="7670" b="16185"/>
          <a:stretch>
            <a:fillRect/>
          </a:stretch>
        </p:blipFill>
        <p:spPr>
          <a:xfrm>
            <a:off x="2426577" y="2877230"/>
            <a:ext cx="6898967" cy="3502237"/>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507">
          <a:extLst>
            <a:ext uri="{FF2B5EF4-FFF2-40B4-BE49-F238E27FC236}">
              <a16:creationId xmlns:a16="http://schemas.microsoft.com/office/drawing/2014/main" id="{F17AB53D-8D81-5FF8-D3D5-E3FE61EF612E}"/>
            </a:ext>
          </a:extLst>
        </p:cNvPr>
        <p:cNvGrpSpPr/>
        <p:nvPr/>
      </p:nvGrpSpPr>
      <p:grpSpPr>
        <a:xfrm>
          <a:off x="0" y="0"/>
          <a:ext cx="0" cy="0"/>
          <a:chOff x="0" y="0"/>
          <a:chExt cx="0" cy="0"/>
        </a:xfrm>
      </p:grpSpPr>
      <p:sp>
        <p:nvSpPr>
          <p:cNvPr id="510" name="Google Shape;510;p66">
            <a:extLst>
              <a:ext uri="{FF2B5EF4-FFF2-40B4-BE49-F238E27FC236}">
                <a16:creationId xmlns:a16="http://schemas.microsoft.com/office/drawing/2014/main" id="{EEFB53B3-89BD-30D4-5392-A771149E941D}"/>
              </a:ext>
            </a:extLst>
          </p:cNvPr>
          <p:cNvSpPr txBox="1">
            <a:spLocks noGrp="1"/>
          </p:cNvSpPr>
          <p:nvPr>
            <p:ph type="title"/>
          </p:nvPr>
        </p:nvSpPr>
        <p:spPr>
          <a:xfrm>
            <a:off x="608248" y="160022"/>
            <a:ext cx="9421871" cy="991935"/>
          </a:xfrm>
          <a:prstGeom prst="rect">
            <a:avLst/>
          </a:prstGeom>
          <a:noFill/>
          <a:ln>
            <a:noFill/>
          </a:ln>
        </p:spPr>
        <p:txBody>
          <a:bodyPr spcFirstLastPara="1" wrap="square" lIns="121900" tIns="60933" rIns="121900" bIns="60933" anchor="b" anchorCtr="0">
            <a:normAutofit/>
          </a:bodyPr>
          <a:lstStyle/>
          <a:p>
            <a:r>
              <a:rPr lang="en" dirty="0">
                <a:solidFill>
                  <a:srgbClr val="1E5DB2"/>
                </a:solidFill>
              </a:rPr>
              <a:t>What’s Most Important?</a:t>
            </a:r>
            <a:endParaRPr dirty="0">
              <a:solidFill>
                <a:srgbClr val="1E5DB2"/>
              </a:solidFill>
            </a:endParaRPr>
          </a:p>
        </p:txBody>
      </p:sp>
      <p:sp>
        <p:nvSpPr>
          <p:cNvPr id="511" name="Google Shape;511;p66">
            <a:extLst>
              <a:ext uri="{FF2B5EF4-FFF2-40B4-BE49-F238E27FC236}">
                <a16:creationId xmlns:a16="http://schemas.microsoft.com/office/drawing/2014/main" id="{7E170F77-6DCF-8C8C-864B-2DE98B5F6FF2}"/>
              </a:ext>
            </a:extLst>
          </p:cNvPr>
          <p:cNvSpPr txBox="1">
            <a:spLocks noGrp="1"/>
          </p:cNvSpPr>
          <p:nvPr>
            <p:ph idx="1"/>
          </p:nvPr>
        </p:nvSpPr>
        <p:spPr>
          <a:xfrm>
            <a:off x="608248" y="1470074"/>
            <a:ext cx="9666967" cy="4707169"/>
          </a:xfrm>
          <a:prstGeom prst="rect">
            <a:avLst/>
          </a:prstGeom>
          <a:noFill/>
          <a:ln>
            <a:noFill/>
          </a:ln>
        </p:spPr>
        <p:txBody>
          <a:bodyPr spcFirstLastPara="1" wrap="square" lIns="121900" tIns="60933" rIns="121900" bIns="60933" anchor="t" anchorCtr="0">
            <a:normAutofit/>
          </a:bodyPr>
          <a:lstStyle/>
          <a:p>
            <a:pPr marL="0" indent="0">
              <a:buSzPct val="100000"/>
            </a:pPr>
            <a:r>
              <a:rPr lang="en" sz="2200" dirty="0"/>
              <a:t>This is a marathon not a sprint. And like boom and bust cycles of the past, the sentiments of today will shift.</a:t>
            </a:r>
            <a:endParaRPr sz="2200" dirty="0"/>
          </a:p>
          <a:p>
            <a:pPr marL="0" indent="0">
              <a:buSzPct val="100000"/>
            </a:pPr>
            <a:endParaRPr dirty="0"/>
          </a:p>
          <a:p>
            <a:pPr marL="0" indent="0">
              <a:buSzPct val="100000"/>
            </a:pPr>
            <a:endParaRPr dirty="0"/>
          </a:p>
          <a:p>
            <a:pPr marL="0" indent="0" algn="ctr">
              <a:buSzPct val="77778"/>
            </a:pPr>
            <a:r>
              <a:rPr lang="en" sz="3300" dirty="0"/>
              <a:t>How do you sustain </a:t>
            </a:r>
            <a:r>
              <a:rPr lang="en" sz="3300" u="sng" dirty="0"/>
              <a:t>yourself</a:t>
            </a:r>
            <a:r>
              <a:rPr lang="en" sz="3300" dirty="0"/>
              <a:t> in today’s challenging environment? </a:t>
            </a:r>
            <a:endParaRPr sz="3300" dirty="0"/>
          </a:p>
          <a:p>
            <a:pPr marL="0" indent="0" algn="ctr">
              <a:buSzPct val="77778"/>
            </a:pPr>
            <a:endParaRPr sz="3300" dirty="0"/>
          </a:p>
          <a:p>
            <a:pPr marL="0" indent="0" algn="ctr">
              <a:buSzPct val="77778"/>
            </a:pPr>
            <a:r>
              <a:rPr lang="en" sz="3300" dirty="0"/>
              <a:t>How can your “leadership buddy” help support you? </a:t>
            </a:r>
            <a:endParaRPr sz="3300" dirty="0"/>
          </a:p>
          <a:p>
            <a:pPr marL="0" indent="0">
              <a:spcAft>
                <a:spcPts val="667"/>
              </a:spcAft>
              <a:buSzPct val="100000"/>
            </a:pPr>
            <a:endParaRPr dirty="0"/>
          </a:p>
        </p:txBody>
      </p:sp>
    </p:spTree>
    <p:extLst>
      <p:ext uri="{BB962C8B-B14F-4D97-AF65-F5344CB8AC3E}">
        <p14:creationId xmlns:p14="http://schemas.microsoft.com/office/powerpoint/2010/main" val="7616614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84"/>
        <p:cNvGrpSpPr/>
        <p:nvPr/>
      </p:nvGrpSpPr>
      <p:grpSpPr>
        <a:xfrm>
          <a:off x="0" y="0"/>
          <a:ext cx="0" cy="0"/>
          <a:chOff x="0" y="0"/>
          <a:chExt cx="0" cy="0"/>
        </a:xfrm>
      </p:grpSpPr>
      <p:sp>
        <p:nvSpPr>
          <p:cNvPr id="188" name="Google Shape;188;p40"/>
          <p:cNvSpPr txBox="1">
            <a:spLocks noGrp="1"/>
          </p:cNvSpPr>
          <p:nvPr>
            <p:ph type="title"/>
          </p:nvPr>
        </p:nvSpPr>
        <p:spPr>
          <a:xfrm>
            <a:off x="608249" y="319186"/>
            <a:ext cx="9421871" cy="991935"/>
          </a:xfrm>
          <a:prstGeom prst="rect">
            <a:avLst/>
          </a:prstGeom>
          <a:noFill/>
          <a:ln>
            <a:noFill/>
          </a:ln>
        </p:spPr>
        <p:txBody>
          <a:bodyPr spcFirstLastPara="1" wrap="square" lIns="91433" tIns="45700" rIns="91433" bIns="45700" anchor="ctr" anchorCtr="0">
            <a:normAutofit/>
          </a:bodyPr>
          <a:lstStyle/>
          <a:p>
            <a:pPr>
              <a:lnSpc>
                <a:spcPct val="100000"/>
              </a:lnSpc>
              <a:buClr>
                <a:srgbClr val="000000"/>
              </a:buClr>
              <a:buSzPts val="3300"/>
            </a:pPr>
            <a:r>
              <a:rPr lang="en" dirty="0">
                <a:solidFill>
                  <a:srgbClr val="1E5DB2"/>
                </a:solidFill>
              </a:rPr>
              <a:t>Overview</a:t>
            </a:r>
            <a:endParaRPr dirty="0">
              <a:solidFill>
                <a:srgbClr val="1E5DB2"/>
              </a:solidFill>
            </a:endParaRPr>
          </a:p>
        </p:txBody>
      </p:sp>
      <p:sp>
        <p:nvSpPr>
          <p:cNvPr id="187" name="Google Shape;187;p40"/>
          <p:cNvSpPr txBox="1">
            <a:spLocks noGrp="1"/>
          </p:cNvSpPr>
          <p:nvPr>
            <p:ph idx="1"/>
          </p:nvPr>
        </p:nvSpPr>
        <p:spPr>
          <a:prstGeom prst="rect">
            <a:avLst/>
          </a:prstGeom>
          <a:noFill/>
          <a:ln>
            <a:noFill/>
          </a:ln>
        </p:spPr>
        <p:txBody>
          <a:bodyPr spcFirstLastPara="1" wrap="square" lIns="91433" tIns="45700" rIns="91433" bIns="45700" anchor="t" anchorCtr="0">
            <a:normAutofit/>
          </a:bodyPr>
          <a:lstStyle/>
          <a:p>
            <a:pPr marL="0" indent="0">
              <a:lnSpc>
                <a:spcPct val="100000"/>
              </a:lnSpc>
              <a:spcBef>
                <a:spcPts val="1333"/>
              </a:spcBef>
            </a:pPr>
            <a:r>
              <a:rPr lang="en" sz="2933" b="1" dirty="0">
                <a:solidFill>
                  <a:srgbClr val="1E5DB2"/>
                </a:solidFill>
              </a:rPr>
              <a:t>Let’s bring all these tools and skills together, and put them to use!</a:t>
            </a:r>
            <a:endParaRPr sz="2933" b="1" dirty="0">
              <a:solidFill>
                <a:srgbClr val="1E5DB2"/>
              </a:solidFill>
            </a:endParaRPr>
          </a:p>
          <a:p>
            <a:pPr marL="457189" indent="-406390">
              <a:lnSpc>
                <a:spcPct val="100000"/>
              </a:lnSpc>
              <a:spcBef>
                <a:spcPts val="1333"/>
              </a:spcBef>
              <a:buClr>
                <a:schemeClr val="tx1"/>
              </a:buClr>
              <a:buSzPts val="2200"/>
              <a:buChar char="•"/>
            </a:pPr>
            <a:r>
              <a:rPr lang="en" b="1" dirty="0">
                <a:solidFill>
                  <a:srgbClr val="1E5DB2"/>
                </a:solidFill>
              </a:rPr>
              <a:t>Assess</a:t>
            </a:r>
            <a:r>
              <a:rPr lang="en" b="1" dirty="0">
                <a:solidFill>
                  <a:schemeClr val="accent1"/>
                </a:solidFill>
              </a:rPr>
              <a:t> </a:t>
            </a:r>
            <a:r>
              <a:rPr lang="en" dirty="0"/>
              <a:t>Your Program’s Data and Direction</a:t>
            </a:r>
            <a:endParaRPr dirty="0"/>
          </a:p>
          <a:p>
            <a:pPr marL="457189" indent="-406390">
              <a:lnSpc>
                <a:spcPct val="100000"/>
              </a:lnSpc>
              <a:spcBef>
                <a:spcPts val="1333"/>
              </a:spcBef>
              <a:buClr>
                <a:schemeClr val="tx1"/>
              </a:buClr>
              <a:buSzPts val="2200"/>
              <a:buChar char="•"/>
            </a:pPr>
            <a:r>
              <a:rPr lang="en" b="1" dirty="0">
                <a:solidFill>
                  <a:srgbClr val="1E5DB2"/>
                </a:solidFill>
              </a:rPr>
              <a:t>Prioritize</a:t>
            </a:r>
            <a:r>
              <a:rPr lang="en" b="1" dirty="0">
                <a:solidFill>
                  <a:schemeClr val="accent1"/>
                </a:solidFill>
              </a:rPr>
              <a:t> </a:t>
            </a:r>
            <a:r>
              <a:rPr lang="en" dirty="0"/>
              <a:t>Based On Goals and Resources</a:t>
            </a:r>
            <a:endParaRPr dirty="0"/>
          </a:p>
          <a:p>
            <a:pPr marL="457189" indent="-406390">
              <a:lnSpc>
                <a:spcPct val="100000"/>
              </a:lnSpc>
              <a:spcBef>
                <a:spcPts val="1333"/>
              </a:spcBef>
              <a:buSzPts val="2200"/>
              <a:buChar char="•"/>
            </a:pPr>
            <a:r>
              <a:rPr lang="en" dirty="0"/>
              <a:t>Activity: Action planning to address your jurisdiction’s priorities</a:t>
            </a:r>
            <a:endParaRPr dirty="0"/>
          </a:p>
          <a:p>
            <a:pPr marL="914377" lvl="1" indent="-406390">
              <a:lnSpc>
                <a:spcPct val="100000"/>
              </a:lnSpc>
              <a:spcBef>
                <a:spcPts val="1333"/>
              </a:spcBef>
              <a:buSzPts val="2200"/>
            </a:pPr>
            <a:r>
              <a:rPr lang="en" dirty="0"/>
              <a:t>Inputs include your CoAg, DQ Reports, Measurement Results, etc.</a:t>
            </a:r>
            <a:endParaRPr sz="2400"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515"/>
        <p:cNvGrpSpPr/>
        <p:nvPr/>
      </p:nvGrpSpPr>
      <p:grpSpPr>
        <a:xfrm>
          <a:off x="0" y="0"/>
          <a:ext cx="0" cy="0"/>
          <a:chOff x="0" y="0"/>
          <a:chExt cx="0" cy="0"/>
        </a:xfrm>
      </p:grpSpPr>
      <p:sp>
        <p:nvSpPr>
          <p:cNvPr id="517" name="Google Shape;517;p67"/>
          <p:cNvSpPr txBox="1">
            <a:spLocks noGrp="1"/>
          </p:cNvSpPr>
          <p:nvPr>
            <p:ph type="title"/>
          </p:nvPr>
        </p:nvSpPr>
        <p:spPr>
          <a:prstGeom prst="rect">
            <a:avLst/>
          </a:prstGeom>
          <a:noFill/>
          <a:ln>
            <a:noFill/>
          </a:ln>
        </p:spPr>
        <p:txBody>
          <a:bodyPr spcFirstLastPara="1" wrap="square" lIns="91433" tIns="45700" rIns="91433" bIns="45700" anchor="b" anchorCtr="0">
            <a:normAutofit/>
          </a:bodyPr>
          <a:lstStyle/>
          <a:p>
            <a:pPr>
              <a:lnSpc>
                <a:spcPct val="102564"/>
              </a:lnSpc>
              <a:buSzPts val="2900"/>
            </a:pPr>
            <a:r>
              <a:rPr lang="en">
                <a:solidFill>
                  <a:srgbClr val="1E5DB2"/>
                </a:solidFill>
              </a:rPr>
              <a:t>Summary Take Home Points</a:t>
            </a:r>
            <a:endParaRPr>
              <a:solidFill>
                <a:srgbClr val="1E5DB2"/>
              </a:solidFill>
            </a:endParaRPr>
          </a:p>
        </p:txBody>
      </p:sp>
      <p:sp>
        <p:nvSpPr>
          <p:cNvPr id="519" name="Google Shape;519;p67"/>
          <p:cNvSpPr txBox="1">
            <a:spLocks noGrp="1"/>
          </p:cNvSpPr>
          <p:nvPr>
            <p:ph idx="1"/>
          </p:nvPr>
        </p:nvSpPr>
        <p:spPr>
          <a:xfrm>
            <a:off x="1803988" y="1432065"/>
            <a:ext cx="9589158" cy="1080210"/>
          </a:xfrm>
          <a:prstGeom prst="rect">
            <a:avLst/>
          </a:prstGeom>
          <a:noFill/>
          <a:ln>
            <a:noFill/>
          </a:ln>
        </p:spPr>
        <p:txBody>
          <a:bodyPr spcFirstLastPara="1" wrap="square" lIns="121900" tIns="121900" rIns="121900" bIns="121900" anchor="t" anchorCtr="0">
            <a:normAutofit/>
          </a:bodyPr>
          <a:lstStyle/>
          <a:p>
            <a:pPr marL="0" indent="0">
              <a:lnSpc>
                <a:spcPct val="86666"/>
              </a:lnSpc>
              <a:spcBef>
                <a:spcPts val="800"/>
              </a:spcBef>
              <a:buSzPts val="3000"/>
            </a:pPr>
            <a:r>
              <a:rPr lang="en" sz="2400" dirty="0"/>
              <a:t>IIS leaders have more data and tools available than ever before to guide their decisions</a:t>
            </a:r>
            <a:endParaRPr sz="2400" dirty="0"/>
          </a:p>
          <a:p>
            <a:pPr>
              <a:lnSpc>
                <a:spcPct val="86666"/>
              </a:lnSpc>
              <a:spcBef>
                <a:spcPts val="800"/>
              </a:spcBef>
              <a:buSzPts val="3000"/>
            </a:pPr>
            <a:endParaRPr sz="2400" dirty="0"/>
          </a:p>
        </p:txBody>
      </p:sp>
      <p:pic>
        <p:nvPicPr>
          <p:cNvPr id="520" name="Google Shape;520;p67" descr="Upward trend"/>
          <p:cNvPicPr preferRelativeResize="0"/>
          <p:nvPr/>
        </p:nvPicPr>
        <p:blipFill rotWithShape="1">
          <a:blip r:embed="rId3">
            <a:alphaModFix/>
          </a:blip>
          <a:srcRect/>
          <a:stretch/>
        </p:blipFill>
        <p:spPr>
          <a:xfrm>
            <a:off x="550661" y="1536381"/>
            <a:ext cx="1324609" cy="1167063"/>
          </a:xfrm>
          <a:prstGeom prst="rect">
            <a:avLst/>
          </a:prstGeom>
          <a:noFill/>
          <a:ln>
            <a:noFill/>
          </a:ln>
        </p:spPr>
      </p:pic>
      <p:pic>
        <p:nvPicPr>
          <p:cNvPr id="521" name="Google Shape;521;p67" descr="Bar chart"/>
          <p:cNvPicPr preferRelativeResize="0"/>
          <p:nvPr/>
        </p:nvPicPr>
        <p:blipFill rotWithShape="1">
          <a:blip r:embed="rId4">
            <a:alphaModFix/>
          </a:blip>
          <a:srcRect/>
          <a:stretch/>
        </p:blipFill>
        <p:spPr>
          <a:xfrm>
            <a:off x="550661" y="3286652"/>
            <a:ext cx="1324609" cy="1167063"/>
          </a:xfrm>
          <a:prstGeom prst="rect">
            <a:avLst/>
          </a:prstGeom>
          <a:noFill/>
          <a:ln>
            <a:noFill/>
          </a:ln>
        </p:spPr>
      </p:pic>
      <p:pic>
        <p:nvPicPr>
          <p:cNvPr id="522" name="Google Shape;522;p67" descr="Head with gears"/>
          <p:cNvPicPr preferRelativeResize="0"/>
          <p:nvPr/>
        </p:nvPicPr>
        <p:blipFill rotWithShape="1">
          <a:blip r:embed="rId5">
            <a:alphaModFix/>
          </a:blip>
          <a:srcRect/>
          <a:stretch/>
        </p:blipFill>
        <p:spPr>
          <a:xfrm>
            <a:off x="708207" y="4795937"/>
            <a:ext cx="1167063" cy="1167063"/>
          </a:xfrm>
          <a:prstGeom prst="rect">
            <a:avLst/>
          </a:prstGeom>
          <a:noFill/>
          <a:ln>
            <a:noFill/>
          </a:ln>
        </p:spPr>
      </p:pic>
      <p:sp>
        <p:nvSpPr>
          <p:cNvPr id="3" name="Google Shape;519;p67">
            <a:extLst>
              <a:ext uri="{FF2B5EF4-FFF2-40B4-BE49-F238E27FC236}">
                <a16:creationId xmlns:a16="http://schemas.microsoft.com/office/drawing/2014/main" id="{D4779E57-31B0-DA8A-6584-E4147CE67808}"/>
              </a:ext>
            </a:extLst>
          </p:cNvPr>
          <p:cNvSpPr txBox="1">
            <a:spLocks/>
          </p:cNvSpPr>
          <p:nvPr/>
        </p:nvSpPr>
        <p:spPr>
          <a:xfrm>
            <a:off x="1803988" y="3228411"/>
            <a:ext cx="9589158" cy="1325456"/>
          </a:xfrm>
          <a:prstGeom prst="rect">
            <a:avLst/>
          </a:prstGeom>
          <a:noFill/>
          <a:ln>
            <a:noFill/>
          </a:ln>
        </p:spPr>
        <p:txBody>
          <a:bodyPr spcFirstLastPara="1" vert="horz" wrap="square" lIns="121900" tIns="121900" rIns="121900" bIns="121900" rtlCol="0" anchor="t" anchorCtr="0">
            <a:normAutofit lnSpcReduction="10000"/>
          </a:bodyPr>
          <a:lstStyle>
            <a:lvl1pPr marL="0" indent="0" algn="l" defTabSz="1108344" rtl="0" eaLnBrk="1" latinLnBrk="0" hangingPunct="1">
              <a:lnSpc>
                <a:spcPts val="3200"/>
              </a:lnSpc>
              <a:spcBef>
                <a:spcPts val="600"/>
              </a:spcBef>
              <a:spcAft>
                <a:spcPts val="600"/>
              </a:spcAft>
              <a:buFont typeface="Arial" panose="020B0604020202020204" pitchFamily="34" charset="0"/>
              <a:buNone/>
              <a:defRPr sz="2800" b="0" i="0" kern="1200">
                <a:solidFill>
                  <a:schemeClr val="tx1"/>
                </a:solidFill>
                <a:latin typeface="Barlow" pitchFamily="2" charset="77"/>
                <a:ea typeface="+mn-ea"/>
                <a:cs typeface="+mn-cs"/>
              </a:defRPr>
            </a:lvl1pPr>
            <a:lvl2pPr marL="277086" indent="-182880" algn="l" defTabSz="1108344" rtl="0" eaLnBrk="1" latinLnBrk="0" hangingPunct="1">
              <a:lnSpc>
                <a:spcPts val="3200"/>
              </a:lnSpc>
              <a:spcBef>
                <a:spcPts val="600"/>
              </a:spcBef>
              <a:spcAft>
                <a:spcPts val="600"/>
              </a:spcAft>
              <a:buFont typeface="Arial" panose="020B0604020202020204" pitchFamily="34" charset="0"/>
              <a:buChar char="•"/>
              <a:defRPr sz="2800" b="0" i="0" kern="1200">
                <a:solidFill>
                  <a:schemeClr val="tx1"/>
                </a:solidFill>
                <a:latin typeface="Barlow" pitchFamily="2" charset="77"/>
                <a:ea typeface="+mn-ea"/>
                <a:cs typeface="+mn-cs"/>
              </a:defRPr>
            </a:lvl2pPr>
            <a:lvl3pPr marL="421171" indent="-133001" algn="l" defTabSz="1108344" rtl="0" eaLnBrk="1" latinLnBrk="0" hangingPunct="1">
              <a:lnSpc>
                <a:spcPts val="2800"/>
              </a:lnSpc>
              <a:spcBef>
                <a:spcPts val="600"/>
              </a:spcBef>
              <a:spcAft>
                <a:spcPts val="600"/>
              </a:spcAft>
              <a:buFont typeface="Arial" panose="020B0604020202020204" pitchFamily="34" charset="0"/>
              <a:buChar char="•"/>
              <a:defRPr sz="2400" b="0" i="0" kern="1200">
                <a:solidFill>
                  <a:schemeClr val="tx1"/>
                </a:solidFill>
                <a:latin typeface="Barlow Light" pitchFamily="2" charset="77"/>
                <a:ea typeface="+mn-ea"/>
                <a:cs typeface="+mn-cs"/>
              </a:defRPr>
            </a:lvl3pPr>
            <a:lvl4pPr marL="554172" indent="-133001" algn="l" defTabSz="1108344" rtl="0" eaLnBrk="1" latinLnBrk="0" hangingPunct="1">
              <a:lnSpc>
                <a:spcPts val="2100"/>
              </a:lnSpc>
              <a:spcBef>
                <a:spcPts val="300"/>
              </a:spcBef>
              <a:spcAft>
                <a:spcPts val="600"/>
              </a:spcAft>
              <a:buFont typeface="Arial" panose="020B0604020202020204" pitchFamily="34" charset="0"/>
              <a:buChar char="•"/>
              <a:defRPr sz="1800" b="0" i="0" kern="1200">
                <a:solidFill>
                  <a:schemeClr val="tx1"/>
                </a:solidFill>
                <a:latin typeface="Barlow Light" pitchFamily="2" charset="77"/>
                <a:ea typeface="+mn-ea"/>
                <a:cs typeface="+mn-cs"/>
              </a:defRPr>
            </a:lvl4pPr>
            <a:lvl5pPr marL="698257" indent="-133001" algn="l" defTabSz="1108344" rtl="0" eaLnBrk="1" latinLnBrk="0" hangingPunct="1">
              <a:lnSpc>
                <a:spcPts val="2100"/>
              </a:lnSpc>
              <a:spcBef>
                <a:spcPts val="300"/>
              </a:spcBef>
              <a:spcAft>
                <a:spcPts val="600"/>
              </a:spcAft>
              <a:buFont typeface="Arial" panose="020B0604020202020204" pitchFamily="34" charset="0"/>
              <a:buChar char="•"/>
              <a:defRPr sz="1800" b="0" i="0" kern="1200">
                <a:solidFill>
                  <a:schemeClr val="tx1"/>
                </a:solidFill>
                <a:latin typeface="Barlow Light" pitchFamily="2" charset="77"/>
                <a:ea typeface="+mn-ea"/>
                <a:cs typeface="+mn-cs"/>
              </a:defRPr>
            </a:lvl5pPr>
            <a:lvl6pPr marL="3047947" indent="-277086" algn="l" defTabSz="1108344" rtl="0" eaLnBrk="1" latinLnBrk="0" hangingPunct="1">
              <a:lnSpc>
                <a:spcPct val="90000"/>
              </a:lnSpc>
              <a:spcBef>
                <a:spcPts val="606"/>
              </a:spcBef>
              <a:buFont typeface="Arial" panose="020B0604020202020204" pitchFamily="34" charset="0"/>
              <a:buChar char="•"/>
              <a:defRPr sz="2182" kern="1200">
                <a:solidFill>
                  <a:schemeClr val="tx1"/>
                </a:solidFill>
                <a:latin typeface="+mn-lt"/>
                <a:ea typeface="+mn-ea"/>
                <a:cs typeface="+mn-cs"/>
              </a:defRPr>
            </a:lvl6pPr>
            <a:lvl7pPr marL="3602119" indent="-277086" algn="l" defTabSz="1108344" rtl="0" eaLnBrk="1" latinLnBrk="0" hangingPunct="1">
              <a:lnSpc>
                <a:spcPct val="90000"/>
              </a:lnSpc>
              <a:spcBef>
                <a:spcPts val="606"/>
              </a:spcBef>
              <a:buFont typeface="Arial" panose="020B0604020202020204" pitchFamily="34" charset="0"/>
              <a:buChar char="•"/>
              <a:defRPr sz="2182" kern="1200">
                <a:solidFill>
                  <a:schemeClr val="tx1"/>
                </a:solidFill>
                <a:latin typeface="+mn-lt"/>
                <a:ea typeface="+mn-ea"/>
                <a:cs typeface="+mn-cs"/>
              </a:defRPr>
            </a:lvl7pPr>
            <a:lvl8pPr marL="4156291" indent="-277086" algn="l" defTabSz="1108344" rtl="0" eaLnBrk="1" latinLnBrk="0" hangingPunct="1">
              <a:lnSpc>
                <a:spcPct val="90000"/>
              </a:lnSpc>
              <a:spcBef>
                <a:spcPts val="606"/>
              </a:spcBef>
              <a:buFont typeface="Arial" panose="020B0604020202020204" pitchFamily="34" charset="0"/>
              <a:buChar char="•"/>
              <a:defRPr sz="2182" kern="1200">
                <a:solidFill>
                  <a:schemeClr val="tx1"/>
                </a:solidFill>
                <a:latin typeface="+mn-lt"/>
                <a:ea typeface="+mn-ea"/>
                <a:cs typeface="+mn-cs"/>
              </a:defRPr>
            </a:lvl8pPr>
            <a:lvl9pPr marL="4710463" indent="-277086" algn="l" defTabSz="1108344" rtl="0" eaLnBrk="1" latinLnBrk="0" hangingPunct="1">
              <a:lnSpc>
                <a:spcPct val="90000"/>
              </a:lnSpc>
              <a:spcBef>
                <a:spcPts val="606"/>
              </a:spcBef>
              <a:buFont typeface="Arial" panose="020B0604020202020204" pitchFamily="34" charset="0"/>
              <a:buChar char="•"/>
              <a:defRPr sz="2182" kern="1200">
                <a:solidFill>
                  <a:schemeClr val="tx1"/>
                </a:solidFill>
                <a:latin typeface="+mn-lt"/>
                <a:ea typeface="+mn-ea"/>
                <a:cs typeface="+mn-cs"/>
              </a:defRPr>
            </a:lvl9pPr>
          </a:lstStyle>
          <a:p>
            <a:pPr>
              <a:lnSpc>
                <a:spcPct val="86666"/>
              </a:lnSpc>
              <a:spcBef>
                <a:spcPts val="800"/>
              </a:spcBef>
              <a:buSzPts val="3000"/>
            </a:pPr>
            <a:r>
              <a:rPr lang="en-US" sz="2400" dirty="0"/>
              <a:t>All this information can be overwhelming, so it is important to be able to discern what’s important and/or urgent, and what’s most critical for your program</a:t>
            </a:r>
          </a:p>
          <a:p>
            <a:pPr>
              <a:lnSpc>
                <a:spcPct val="86666"/>
              </a:lnSpc>
              <a:spcBef>
                <a:spcPts val="800"/>
              </a:spcBef>
              <a:buSzPts val="3000"/>
            </a:pPr>
            <a:endParaRPr lang="en-US" sz="2400" dirty="0"/>
          </a:p>
        </p:txBody>
      </p:sp>
      <p:sp>
        <p:nvSpPr>
          <p:cNvPr id="4" name="Google Shape;519;p67">
            <a:extLst>
              <a:ext uri="{FF2B5EF4-FFF2-40B4-BE49-F238E27FC236}">
                <a16:creationId xmlns:a16="http://schemas.microsoft.com/office/drawing/2014/main" id="{951B21F0-3E73-CED8-2BE0-5018B1BFD6B1}"/>
              </a:ext>
            </a:extLst>
          </p:cNvPr>
          <p:cNvSpPr txBox="1">
            <a:spLocks/>
          </p:cNvSpPr>
          <p:nvPr/>
        </p:nvSpPr>
        <p:spPr>
          <a:xfrm>
            <a:off x="1803988" y="4744213"/>
            <a:ext cx="9589158" cy="1471760"/>
          </a:xfrm>
          <a:prstGeom prst="rect">
            <a:avLst/>
          </a:prstGeom>
          <a:noFill/>
          <a:ln>
            <a:noFill/>
          </a:ln>
        </p:spPr>
        <p:txBody>
          <a:bodyPr spcFirstLastPara="1" vert="horz" wrap="square" lIns="121900" tIns="121900" rIns="121900" bIns="121900" rtlCol="0" anchor="t" anchorCtr="0">
            <a:normAutofit fontScale="92500" lnSpcReduction="10000"/>
          </a:bodyPr>
          <a:lstStyle>
            <a:lvl1pPr marL="0" indent="0" algn="l" defTabSz="1108344" rtl="0" eaLnBrk="1" latinLnBrk="0" hangingPunct="1">
              <a:lnSpc>
                <a:spcPts val="3200"/>
              </a:lnSpc>
              <a:spcBef>
                <a:spcPts val="600"/>
              </a:spcBef>
              <a:spcAft>
                <a:spcPts val="600"/>
              </a:spcAft>
              <a:buFont typeface="Arial" panose="020B0604020202020204" pitchFamily="34" charset="0"/>
              <a:buNone/>
              <a:defRPr sz="2800" b="0" i="0" kern="1200">
                <a:solidFill>
                  <a:schemeClr val="tx1"/>
                </a:solidFill>
                <a:latin typeface="Barlow" pitchFamily="2" charset="77"/>
                <a:ea typeface="+mn-ea"/>
                <a:cs typeface="+mn-cs"/>
              </a:defRPr>
            </a:lvl1pPr>
            <a:lvl2pPr marL="277086" indent="-182880" algn="l" defTabSz="1108344" rtl="0" eaLnBrk="1" latinLnBrk="0" hangingPunct="1">
              <a:lnSpc>
                <a:spcPts val="3200"/>
              </a:lnSpc>
              <a:spcBef>
                <a:spcPts val="600"/>
              </a:spcBef>
              <a:spcAft>
                <a:spcPts val="600"/>
              </a:spcAft>
              <a:buFont typeface="Arial" panose="020B0604020202020204" pitchFamily="34" charset="0"/>
              <a:buChar char="•"/>
              <a:defRPr sz="2800" b="0" i="0" kern="1200">
                <a:solidFill>
                  <a:schemeClr val="tx1"/>
                </a:solidFill>
                <a:latin typeface="Barlow" pitchFamily="2" charset="77"/>
                <a:ea typeface="+mn-ea"/>
                <a:cs typeface="+mn-cs"/>
              </a:defRPr>
            </a:lvl2pPr>
            <a:lvl3pPr marL="421171" indent="-133001" algn="l" defTabSz="1108344" rtl="0" eaLnBrk="1" latinLnBrk="0" hangingPunct="1">
              <a:lnSpc>
                <a:spcPts val="2800"/>
              </a:lnSpc>
              <a:spcBef>
                <a:spcPts val="600"/>
              </a:spcBef>
              <a:spcAft>
                <a:spcPts val="600"/>
              </a:spcAft>
              <a:buFont typeface="Arial" panose="020B0604020202020204" pitchFamily="34" charset="0"/>
              <a:buChar char="•"/>
              <a:defRPr sz="2400" b="0" i="0" kern="1200">
                <a:solidFill>
                  <a:schemeClr val="tx1"/>
                </a:solidFill>
                <a:latin typeface="Barlow Light" pitchFamily="2" charset="77"/>
                <a:ea typeface="+mn-ea"/>
                <a:cs typeface="+mn-cs"/>
              </a:defRPr>
            </a:lvl3pPr>
            <a:lvl4pPr marL="554172" indent="-133001" algn="l" defTabSz="1108344" rtl="0" eaLnBrk="1" latinLnBrk="0" hangingPunct="1">
              <a:lnSpc>
                <a:spcPts val="2100"/>
              </a:lnSpc>
              <a:spcBef>
                <a:spcPts val="300"/>
              </a:spcBef>
              <a:spcAft>
                <a:spcPts val="600"/>
              </a:spcAft>
              <a:buFont typeface="Arial" panose="020B0604020202020204" pitchFamily="34" charset="0"/>
              <a:buChar char="•"/>
              <a:defRPr sz="1800" b="0" i="0" kern="1200">
                <a:solidFill>
                  <a:schemeClr val="tx1"/>
                </a:solidFill>
                <a:latin typeface="Barlow Light" pitchFamily="2" charset="77"/>
                <a:ea typeface="+mn-ea"/>
                <a:cs typeface="+mn-cs"/>
              </a:defRPr>
            </a:lvl4pPr>
            <a:lvl5pPr marL="698257" indent="-133001" algn="l" defTabSz="1108344" rtl="0" eaLnBrk="1" latinLnBrk="0" hangingPunct="1">
              <a:lnSpc>
                <a:spcPts val="2100"/>
              </a:lnSpc>
              <a:spcBef>
                <a:spcPts val="300"/>
              </a:spcBef>
              <a:spcAft>
                <a:spcPts val="600"/>
              </a:spcAft>
              <a:buFont typeface="Arial" panose="020B0604020202020204" pitchFamily="34" charset="0"/>
              <a:buChar char="•"/>
              <a:defRPr sz="1800" b="0" i="0" kern="1200">
                <a:solidFill>
                  <a:schemeClr val="tx1"/>
                </a:solidFill>
                <a:latin typeface="Barlow Light" pitchFamily="2" charset="77"/>
                <a:ea typeface="+mn-ea"/>
                <a:cs typeface="+mn-cs"/>
              </a:defRPr>
            </a:lvl5pPr>
            <a:lvl6pPr marL="3047947" indent="-277086" algn="l" defTabSz="1108344" rtl="0" eaLnBrk="1" latinLnBrk="0" hangingPunct="1">
              <a:lnSpc>
                <a:spcPct val="90000"/>
              </a:lnSpc>
              <a:spcBef>
                <a:spcPts val="606"/>
              </a:spcBef>
              <a:buFont typeface="Arial" panose="020B0604020202020204" pitchFamily="34" charset="0"/>
              <a:buChar char="•"/>
              <a:defRPr sz="2182" kern="1200">
                <a:solidFill>
                  <a:schemeClr val="tx1"/>
                </a:solidFill>
                <a:latin typeface="+mn-lt"/>
                <a:ea typeface="+mn-ea"/>
                <a:cs typeface="+mn-cs"/>
              </a:defRPr>
            </a:lvl6pPr>
            <a:lvl7pPr marL="3602119" indent="-277086" algn="l" defTabSz="1108344" rtl="0" eaLnBrk="1" latinLnBrk="0" hangingPunct="1">
              <a:lnSpc>
                <a:spcPct val="90000"/>
              </a:lnSpc>
              <a:spcBef>
                <a:spcPts val="606"/>
              </a:spcBef>
              <a:buFont typeface="Arial" panose="020B0604020202020204" pitchFamily="34" charset="0"/>
              <a:buChar char="•"/>
              <a:defRPr sz="2182" kern="1200">
                <a:solidFill>
                  <a:schemeClr val="tx1"/>
                </a:solidFill>
                <a:latin typeface="+mn-lt"/>
                <a:ea typeface="+mn-ea"/>
                <a:cs typeface="+mn-cs"/>
              </a:defRPr>
            </a:lvl7pPr>
            <a:lvl8pPr marL="4156291" indent="-277086" algn="l" defTabSz="1108344" rtl="0" eaLnBrk="1" latinLnBrk="0" hangingPunct="1">
              <a:lnSpc>
                <a:spcPct val="90000"/>
              </a:lnSpc>
              <a:spcBef>
                <a:spcPts val="606"/>
              </a:spcBef>
              <a:buFont typeface="Arial" panose="020B0604020202020204" pitchFamily="34" charset="0"/>
              <a:buChar char="•"/>
              <a:defRPr sz="2182" kern="1200">
                <a:solidFill>
                  <a:schemeClr val="tx1"/>
                </a:solidFill>
                <a:latin typeface="+mn-lt"/>
                <a:ea typeface="+mn-ea"/>
                <a:cs typeface="+mn-cs"/>
              </a:defRPr>
            </a:lvl8pPr>
            <a:lvl9pPr marL="4710463" indent="-277086" algn="l" defTabSz="1108344" rtl="0" eaLnBrk="1" latinLnBrk="0" hangingPunct="1">
              <a:lnSpc>
                <a:spcPct val="90000"/>
              </a:lnSpc>
              <a:spcBef>
                <a:spcPts val="606"/>
              </a:spcBef>
              <a:buFont typeface="Arial" panose="020B0604020202020204" pitchFamily="34" charset="0"/>
              <a:buChar char="•"/>
              <a:defRPr sz="2182" kern="1200">
                <a:solidFill>
                  <a:schemeClr val="tx1"/>
                </a:solidFill>
                <a:latin typeface="+mn-lt"/>
                <a:ea typeface="+mn-ea"/>
                <a:cs typeface="+mn-cs"/>
              </a:defRPr>
            </a:lvl9pPr>
          </a:lstStyle>
          <a:p>
            <a:pPr>
              <a:lnSpc>
                <a:spcPct val="86666"/>
              </a:lnSpc>
              <a:spcBef>
                <a:spcPts val="800"/>
              </a:spcBef>
              <a:buSzPts val="3000"/>
            </a:pPr>
            <a:r>
              <a:rPr lang="en-US" sz="2400" b="1" i="1" dirty="0"/>
              <a:t>Especially now,</a:t>
            </a:r>
            <a:r>
              <a:rPr lang="en-US" sz="2400" dirty="0"/>
              <a:t> competing priorities and limited resources continue to challenge leaders, and require thoughtful strategies, strong communication, and a clear, transparent process for success - along with some good self-care!</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533"/>
        <p:cNvGrpSpPr/>
        <p:nvPr/>
      </p:nvGrpSpPr>
      <p:grpSpPr>
        <a:xfrm>
          <a:off x="0" y="0"/>
          <a:ext cx="0" cy="0"/>
          <a:chOff x="0" y="0"/>
          <a:chExt cx="0" cy="0"/>
        </a:xfrm>
      </p:grpSpPr>
      <p:sp>
        <p:nvSpPr>
          <p:cNvPr id="536" name="Google Shape;536;p69"/>
          <p:cNvSpPr txBox="1">
            <a:spLocks noGrp="1"/>
          </p:cNvSpPr>
          <p:nvPr>
            <p:ph type="title"/>
          </p:nvPr>
        </p:nvSpPr>
        <p:spPr>
          <a:xfrm>
            <a:off x="621897" y="174928"/>
            <a:ext cx="9421871" cy="991935"/>
          </a:xfrm>
          <a:prstGeom prst="rect">
            <a:avLst/>
          </a:prstGeom>
          <a:noFill/>
          <a:ln>
            <a:noFill/>
          </a:ln>
        </p:spPr>
        <p:txBody>
          <a:bodyPr spcFirstLastPara="1" wrap="square" lIns="91433" tIns="45700" rIns="91433" bIns="45700" anchor="b" anchorCtr="0">
            <a:normAutofit/>
          </a:bodyPr>
          <a:lstStyle/>
          <a:p>
            <a:pPr>
              <a:lnSpc>
                <a:spcPct val="102564"/>
              </a:lnSpc>
              <a:buSzPts val="2900"/>
            </a:pPr>
            <a:r>
              <a:rPr lang="en" sz="3333" dirty="0">
                <a:solidFill>
                  <a:srgbClr val="1E5DB2"/>
                </a:solidFill>
              </a:rPr>
              <a:t>Assessment and Prioritization Resources</a:t>
            </a:r>
            <a:endParaRPr sz="3333" dirty="0">
              <a:solidFill>
                <a:srgbClr val="1E5DB2"/>
              </a:solidFill>
            </a:endParaRPr>
          </a:p>
        </p:txBody>
      </p:sp>
      <p:sp>
        <p:nvSpPr>
          <p:cNvPr id="537" name="Google Shape;537;p69"/>
          <p:cNvSpPr txBox="1">
            <a:spLocks noGrp="1"/>
          </p:cNvSpPr>
          <p:nvPr>
            <p:ph idx="1"/>
          </p:nvPr>
        </p:nvSpPr>
        <p:spPr>
          <a:xfrm>
            <a:off x="116928" y="1269242"/>
            <a:ext cx="10405496" cy="4713198"/>
          </a:xfrm>
          <a:prstGeom prst="rect">
            <a:avLst/>
          </a:prstGeom>
          <a:noFill/>
          <a:ln>
            <a:noFill/>
          </a:ln>
        </p:spPr>
        <p:txBody>
          <a:bodyPr spcFirstLastPara="1" wrap="square" lIns="91433" tIns="45700" rIns="91433" bIns="45700" anchor="t" anchorCtr="0">
            <a:noAutofit/>
          </a:bodyPr>
          <a:lstStyle/>
          <a:p>
            <a:pPr marL="914377" lvl="1" indent="-355591">
              <a:lnSpc>
                <a:spcPct val="90000"/>
              </a:lnSpc>
              <a:spcBef>
                <a:spcPts val="1333"/>
              </a:spcBef>
              <a:buClr>
                <a:schemeClr val="tx1"/>
              </a:buClr>
              <a:buSzPts val="1600"/>
            </a:pPr>
            <a:r>
              <a:rPr lang="en" sz="2000" u="sng" dirty="0">
                <a:solidFill>
                  <a:srgbClr val="0563C1"/>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CDC Data Quality Reports</a:t>
            </a:r>
            <a:r>
              <a:rPr lang="en" sz="2000" dirty="0">
                <a:latin typeface="Calibri"/>
                <a:ea typeface="Calibri"/>
                <a:cs typeface="Calibri"/>
                <a:sym typeface="Calibri"/>
              </a:rPr>
              <a:t> - identifies jurisdiction-specific data quality strengths and challenges</a:t>
            </a:r>
            <a:endParaRPr sz="2000" dirty="0">
              <a:latin typeface="Calibri"/>
              <a:ea typeface="Calibri"/>
              <a:cs typeface="Calibri"/>
              <a:sym typeface="Calibri"/>
            </a:endParaRPr>
          </a:p>
          <a:p>
            <a:pPr marL="914377" lvl="1" indent="-355591">
              <a:lnSpc>
                <a:spcPct val="90000"/>
              </a:lnSpc>
              <a:spcBef>
                <a:spcPts val="1333"/>
              </a:spcBef>
              <a:buClr>
                <a:schemeClr val="tx1"/>
              </a:buClr>
              <a:buSzPts val="1600"/>
            </a:pPr>
            <a:r>
              <a:rPr lang="en" sz="2000" u="sng" dirty="0">
                <a:solidFill>
                  <a:srgbClr val="0563C1"/>
                </a:solidFill>
                <a:latin typeface="Calibri"/>
                <a:ea typeface="Calibri"/>
                <a:cs typeface="Calibri"/>
                <a:sym typeface="Calibri"/>
                <a:hlinkClick r:id="rId4">
                  <a:extLst>
                    <a:ext uri="{A12FA001-AC4F-418D-AE19-62706E023703}">
                      <ahyp:hlinkClr xmlns:ahyp="http://schemas.microsoft.com/office/drawing/2018/hyperlinkcolor" val="tx"/>
                    </a:ext>
                  </a:extLst>
                </a:hlinkClick>
              </a:rPr>
              <a:t>AIRA Aggregate Analysis Reporting Tool (AART)</a:t>
            </a:r>
            <a:r>
              <a:rPr lang="en" sz="2000" dirty="0">
                <a:latin typeface="Calibri"/>
                <a:ea typeface="Calibri"/>
                <a:cs typeface="Calibri"/>
                <a:sym typeface="Calibri"/>
              </a:rPr>
              <a:t> - an application developed to visualize and compile results and information on community-driven measures and tests related to IIS Functional Standards</a:t>
            </a:r>
            <a:endParaRPr sz="2000" dirty="0">
              <a:latin typeface="Calibri"/>
              <a:ea typeface="Calibri"/>
              <a:cs typeface="Calibri"/>
              <a:sym typeface="Calibri"/>
            </a:endParaRPr>
          </a:p>
          <a:p>
            <a:pPr marL="914377" lvl="1" indent="-355591">
              <a:lnSpc>
                <a:spcPct val="90000"/>
              </a:lnSpc>
              <a:spcBef>
                <a:spcPts val="1333"/>
              </a:spcBef>
              <a:buClr>
                <a:schemeClr val="tx1"/>
              </a:buClr>
              <a:buSzPts val="1600"/>
            </a:pPr>
            <a:r>
              <a:rPr lang="en" sz="2000" u="sng" dirty="0">
                <a:solidFill>
                  <a:srgbClr val="0563C1"/>
                </a:solidFill>
                <a:latin typeface="Calibri"/>
                <a:ea typeface="Calibri"/>
                <a:cs typeface="Calibri"/>
                <a:sym typeface="Calibri"/>
                <a:hlinkClick r:id="rId5">
                  <a:extLst>
                    <a:ext uri="{A12FA001-AC4F-418D-AE19-62706E023703}">
                      <ahyp:hlinkClr xmlns:ahyp="http://schemas.microsoft.com/office/drawing/2018/hyperlinkcolor" val="tx"/>
                    </a:ext>
                  </a:extLst>
                </a:hlinkClick>
              </a:rPr>
              <a:t>IIS Functional Model</a:t>
            </a:r>
            <a:r>
              <a:rPr lang="en" sz="2000" dirty="0">
                <a:latin typeface="Calibri"/>
                <a:ea typeface="Calibri"/>
                <a:cs typeface="Calibri"/>
                <a:sym typeface="Calibri"/>
              </a:rPr>
              <a:t> - a framework and terminology for conveying and communicating the core functions, capabilities and attributes of an Immunization Information System (IIS)</a:t>
            </a:r>
            <a:endParaRPr sz="2000" dirty="0">
              <a:latin typeface="Calibri"/>
              <a:ea typeface="Calibri"/>
              <a:cs typeface="Calibri"/>
              <a:sym typeface="Calibri"/>
            </a:endParaRPr>
          </a:p>
          <a:p>
            <a:pPr marL="914377" lvl="1" indent="-355591">
              <a:lnSpc>
                <a:spcPct val="90000"/>
              </a:lnSpc>
              <a:spcBef>
                <a:spcPts val="1333"/>
              </a:spcBef>
              <a:buClr>
                <a:schemeClr val="tx1"/>
              </a:buClr>
              <a:buSzPts val="1600"/>
            </a:pPr>
            <a:r>
              <a:rPr lang="en" sz="2000" u="sng" dirty="0">
                <a:solidFill>
                  <a:srgbClr val="0563C1"/>
                </a:solidFill>
                <a:latin typeface="Calibri"/>
                <a:ea typeface="Calibri"/>
                <a:cs typeface="Calibri"/>
                <a:sym typeface="Calibri"/>
                <a:hlinkClick r:id="rId6">
                  <a:extLst>
                    <a:ext uri="{A12FA001-AC4F-418D-AE19-62706E023703}">
                      <ahyp:hlinkClr xmlns:ahyp="http://schemas.microsoft.com/office/drawing/2018/hyperlinkcolor" val="tx"/>
                    </a:ext>
                  </a:extLst>
                </a:hlinkClick>
              </a:rPr>
              <a:t>IIS Learning Hub</a:t>
            </a:r>
            <a:r>
              <a:rPr lang="en" sz="2000" dirty="0">
                <a:latin typeface="Calibri"/>
                <a:ea typeface="Calibri"/>
                <a:cs typeface="Calibri"/>
                <a:sym typeface="Calibri"/>
              </a:rPr>
              <a:t> - one-stop shop for all PHII IIS resources</a:t>
            </a:r>
            <a:endParaRPr sz="2000" dirty="0">
              <a:latin typeface="Calibri"/>
              <a:ea typeface="Calibri"/>
              <a:cs typeface="Calibri"/>
              <a:sym typeface="Calibri"/>
            </a:endParaRPr>
          </a:p>
          <a:p>
            <a:pPr marL="914377" lvl="1" indent="-355591">
              <a:lnSpc>
                <a:spcPct val="90000"/>
              </a:lnSpc>
              <a:spcBef>
                <a:spcPts val="1333"/>
              </a:spcBef>
              <a:buClr>
                <a:schemeClr val="tx1"/>
              </a:buClr>
              <a:buSzPts val="1600"/>
            </a:pPr>
            <a:r>
              <a:rPr lang="en" sz="2000" u="sng" dirty="0">
                <a:solidFill>
                  <a:srgbClr val="0563C1"/>
                </a:solidFill>
                <a:latin typeface="Calibri"/>
                <a:ea typeface="Calibri"/>
                <a:cs typeface="Calibri"/>
                <a:sym typeface="Calibri"/>
                <a:hlinkClick r:id="rId7">
                  <a:extLst>
                    <a:ext uri="{A12FA001-AC4F-418D-AE19-62706E023703}">
                      <ahyp:hlinkClr xmlns:ahyp="http://schemas.microsoft.com/office/drawing/2018/hyperlinkcolor" val="tx"/>
                    </a:ext>
                  </a:extLst>
                </a:hlinkClick>
              </a:rPr>
              <a:t>IIS Project Governance Worksheet</a:t>
            </a:r>
            <a:r>
              <a:rPr lang="en" sz="2000" dirty="0">
                <a:latin typeface="Calibri"/>
                <a:ea typeface="Calibri"/>
                <a:cs typeface="Calibri"/>
                <a:sym typeface="Calibri"/>
              </a:rPr>
              <a:t> - defines roles among the project team to help identify who is ultimately responsible for managing specific project tasks and establishes a common set of expectations around project accountabilities</a:t>
            </a:r>
            <a:endParaRPr sz="2000" dirty="0">
              <a:latin typeface="Calibri"/>
              <a:ea typeface="Calibri"/>
              <a:cs typeface="Calibri"/>
              <a:sym typeface="Calibri"/>
            </a:endParaRPr>
          </a:p>
          <a:p>
            <a:pPr marL="914377" lvl="1" indent="-355591">
              <a:lnSpc>
                <a:spcPct val="90000"/>
              </a:lnSpc>
              <a:spcBef>
                <a:spcPts val="1333"/>
              </a:spcBef>
              <a:spcAft>
                <a:spcPts val="667"/>
              </a:spcAft>
              <a:buClr>
                <a:schemeClr val="tx1"/>
              </a:buClr>
              <a:buSzPts val="1600"/>
            </a:pPr>
            <a:r>
              <a:rPr lang="en" sz="2000" u="sng" dirty="0">
                <a:solidFill>
                  <a:srgbClr val="0563C1"/>
                </a:solidFill>
                <a:latin typeface="Calibri"/>
                <a:ea typeface="Calibri"/>
                <a:cs typeface="Calibri"/>
                <a:sym typeface="Calibri"/>
                <a:hlinkClick r:id="rId8">
                  <a:extLst>
                    <a:ext uri="{A12FA001-AC4F-418D-AE19-62706E023703}">
                      <ahyp:hlinkClr xmlns:ahyp="http://schemas.microsoft.com/office/drawing/2018/hyperlinkcolor" val="tx"/>
                    </a:ext>
                  </a:extLst>
                </a:hlinkClick>
              </a:rPr>
              <a:t>IIS Staff Roles Matrix</a:t>
            </a:r>
            <a:r>
              <a:rPr lang="en" sz="2000" dirty="0">
                <a:latin typeface="Calibri"/>
                <a:ea typeface="Calibri"/>
                <a:cs typeface="Calibri"/>
                <a:sym typeface="Calibri"/>
              </a:rPr>
              <a:t> - helps identify staffing responsibilities for key IIS roles </a:t>
            </a:r>
            <a:r>
              <a:rPr lang="en" sz="2000" dirty="0">
                <a:highlight>
                  <a:schemeClr val="lt1"/>
                </a:highlight>
                <a:latin typeface="Calibri"/>
                <a:ea typeface="Calibri"/>
                <a:cs typeface="Calibri"/>
                <a:sym typeface="Calibri"/>
              </a:rPr>
              <a:t>and responsibilities</a:t>
            </a:r>
            <a:endParaRPr sz="2000" dirty="0">
              <a:highlight>
                <a:schemeClr val="lt1"/>
              </a:highlight>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429">
          <a:extLst>
            <a:ext uri="{FF2B5EF4-FFF2-40B4-BE49-F238E27FC236}">
              <a16:creationId xmlns:a16="http://schemas.microsoft.com/office/drawing/2014/main" id="{A7FC8436-E7AB-BDBC-94D4-5EFAC9DC8285}"/>
            </a:ext>
          </a:extLst>
        </p:cNvPr>
        <p:cNvGrpSpPr/>
        <p:nvPr/>
      </p:nvGrpSpPr>
      <p:grpSpPr>
        <a:xfrm>
          <a:off x="0" y="0"/>
          <a:ext cx="0" cy="0"/>
          <a:chOff x="0" y="0"/>
          <a:chExt cx="0" cy="0"/>
        </a:xfrm>
      </p:grpSpPr>
      <p:pic>
        <p:nvPicPr>
          <p:cNvPr id="430" name="Google Shape;430;p44">
            <a:extLst>
              <a:ext uri="{FF2B5EF4-FFF2-40B4-BE49-F238E27FC236}">
                <a16:creationId xmlns:a16="http://schemas.microsoft.com/office/drawing/2014/main" id="{2C35F3AD-9DC2-41E8-D80C-4B0130B6D7DA}"/>
              </a:ext>
            </a:extLst>
          </p:cNvPr>
          <p:cNvPicPr preferRelativeResize="0"/>
          <p:nvPr/>
        </p:nvPicPr>
        <p:blipFill rotWithShape="1">
          <a:blip r:embed="rId3">
            <a:alphaModFix/>
          </a:blip>
          <a:srcRect/>
          <a:stretch/>
        </p:blipFill>
        <p:spPr>
          <a:xfrm>
            <a:off x="3057768" y="2165933"/>
            <a:ext cx="5995899" cy="4584267"/>
          </a:xfrm>
          <a:prstGeom prst="rect">
            <a:avLst/>
          </a:prstGeom>
          <a:noFill/>
          <a:ln>
            <a:noFill/>
          </a:ln>
          <a:effectLst>
            <a:outerShdw blurRad="42863" dist="14288" dir="5400000" algn="bl" rotWithShape="0">
              <a:srgbClr val="000000">
                <a:alpha val="49410"/>
              </a:srgbClr>
            </a:outerShdw>
          </a:effectLst>
        </p:spPr>
      </p:pic>
      <p:sp>
        <p:nvSpPr>
          <p:cNvPr id="431" name="Google Shape;431;p44">
            <a:extLst>
              <a:ext uri="{FF2B5EF4-FFF2-40B4-BE49-F238E27FC236}">
                <a16:creationId xmlns:a16="http://schemas.microsoft.com/office/drawing/2014/main" id="{7E7D41D5-77D1-E2D2-A1C1-A7E8B806897A}"/>
              </a:ext>
            </a:extLst>
          </p:cNvPr>
          <p:cNvSpPr txBox="1">
            <a:spLocks noGrp="1"/>
          </p:cNvSpPr>
          <p:nvPr>
            <p:ph type="title"/>
          </p:nvPr>
        </p:nvSpPr>
        <p:spPr>
          <a:xfrm>
            <a:off x="1795604" y="884612"/>
            <a:ext cx="10535624" cy="991935"/>
          </a:xfrm>
          <a:prstGeom prst="rect">
            <a:avLst/>
          </a:prstGeom>
          <a:noFill/>
          <a:ln>
            <a:noFill/>
          </a:ln>
        </p:spPr>
        <p:txBody>
          <a:bodyPr spcFirstLastPara="1" vert="horz" wrap="square" lIns="121900" tIns="60933" rIns="121900" bIns="60933" rtlCol="0" anchor="b" anchorCtr="0">
            <a:normAutofit/>
          </a:bodyPr>
          <a:lstStyle/>
          <a:p>
            <a:pPr>
              <a:lnSpc>
                <a:spcPct val="108620"/>
              </a:lnSpc>
            </a:pPr>
            <a:r>
              <a:rPr lang="en" dirty="0"/>
              <a:t>Questions, Comments, Discussion</a:t>
            </a:r>
            <a:endParaRPr dirty="0"/>
          </a:p>
        </p:txBody>
      </p:sp>
    </p:spTree>
    <p:extLst>
      <p:ext uri="{BB962C8B-B14F-4D97-AF65-F5344CB8AC3E}">
        <p14:creationId xmlns:p14="http://schemas.microsoft.com/office/powerpoint/2010/main" val="2203177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92"/>
        <p:cNvGrpSpPr/>
        <p:nvPr/>
      </p:nvGrpSpPr>
      <p:grpSpPr>
        <a:xfrm>
          <a:off x="0" y="0"/>
          <a:ext cx="0" cy="0"/>
          <a:chOff x="0" y="0"/>
          <a:chExt cx="0" cy="0"/>
        </a:xfrm>
      </p:grpSpPr>
      <p:sp>
        <p:nvSpPr>
          <p:cNvPr id="195" name="Google Shape;195;p41"/>
          <p:cNvSpPr txBox="1">
            <a:spLocks noGrp="1"/>
          </p:cNvSpPr>
          <p:nvPr>
            <p:ph type="title"/>
          </p:nvPr>
        </p:nvSpPr>
        <p:spPr>
          <a:xfrm>
            <a:off x="608249" y="319185"/>
            <a:ext cx="10535624" cy="991935"/>
          </a:xfrm>
          <a:prstGeom prst="rect">
            <a:avLst/>
          </a:prstGeom>
          <a:noFill/>
          <a:ln>
            <a:noFill/>
          </a:ln>
        </p:spPr>
        <p:txBody>
          <a:bodyPr spcFirstLastPara="1" wrap="square" lIns="91433" tIns="45700" rIns="91433" bIns="45700" anchor="ctr" anchorCtr="0">
            <a:normAutofit/>
          </a:bodyPr>
          <a:lstStyle/>
          <a:p>
            <a:pPr>
              <a:lnSpc>
                <a:spcPct val="100000"/>
              </a:lnSpc>
              <a:buSzPts val="3300"/>
            </a:pPr>
            <a:r>
              <a:rPr lang="en" dirty="0">
                <a:solidFill>
                  <a:srgbClr val="1E5DB2"/>
                </a:solidFill>
              </a:rPr>
              <a:t>Teasing Apart These Terms</a:t>
            </a:r>
            <a:endParaRPr dirty="0">
              <a:solidFill>
                <a:srgbClr val="1E5DB2"/>
              </a:solidFill>
            </a:endParaRPr>
          </a:p>
        </p:txBody>
      </p:sp>
      <p:grpSp>
        <p:nvGrpSpPr>
          <p:cNvPr id="196" name="Google Shape;196;p41"/>
          <p:cNvGrpSpPr/>
          <p:nvPr/>
        </p:nvGrpSpPr>
        <p:grpSpPr>
          <a:xfrm>
            <a:off x="6247337" y="1586367"/>
            <a:ext cx="4407600" cy="4644067"/>
            <a:chOff x="5632317" y="1189775"/>
            <a:chExt cx="3305700" cy="3483050"/>
          </a:xfrm>
        </p:grpSpPr>
        <p:sp>
          <p:nvSpPr>
            <p:cNvPr id="197" name="Google Shape;197;p41"/>
            <p:cNvSpPr/>
            <p:nvPr/>
          </p:nvSpPr>
          <p:spPr>
            <a:xfrm>
              <a:off x="5632317" y="1189775"/>
              <a:ext cx="3305700" cy="669000"/>
            </a:xfrm>
            <a:prstGeom prst="chevron">
              <a:avLst>
                <a:gd name="adj" fmla="val 50000"/>
              </a:avLst>
            </a:prstGeom>
            <a:solidFill>
              <a:srgbClr val="307BF3"/>
            </a:solidFill>
            <a:ln>
              <a:noFill/>
            </a:ln>
          </p:spPr>
          <p:txBody>
            <a:bodyPr spcFirstLastPara="1" wrap="square" lIns="121900" tIns="121900" rIns="121900" bIns="121900" anchor="ctr" anchorCtr="0">
              <a:noAutofit/>
            </a:bodyPr>
            <a:lstStyle/>
            <a:p>
              <a:pPr algn="ctr" defTabSz="1219170">
                <a:buClr>
                  <a:srgbClr val="000000"/>
                </a:buClr>
                <a:buSzPts val="1400"/>
              </a:pPr>
              <a:r>
                <a:rPr lang="en" sz="2267" b="1" kern="0">
                  <a:solidFill>
                    <a:srgbClr val="FFFFFF"/>
                  </a:solidFill>
                  <a:latin typeface="Barlow" panose="00000500000000000000" pitchFamily="2" charset="0"/>
                  <a:ea typeface="Calibri"/>
                  <a:cs typeface="Calibri"/>
                  <a:sym typeface="Calibri"/>
                </a:rPr>
                <a:t>Prioritization</a:t>
              </a:r>
              <a:endParaRPr sz="2267" b="1" kern="0">
                <a:solidFill>
                  <a:srgbClr val="FFFFFF"/>
                </a:solidFill>
                <a:latin typeface="Barlow" panose="00000500000000000000" pitchFamily="2" charset="0"/>
                <a:ea typeface="Calibri"/>
                <a:cs typeface="Calibri"/>
                <a:sym typeface="Calibri"/>
              </a:endParaRPr>
            </a:p>
          </p:txBody>
        </p:sp>
        <p:sp>
          <p:nvSpPr>
            <p:cNvPr id="198" name="Google Shape;198;p41"/>
            <p:cNvSpPr txBox="1"/>
            <p:nvPr/>
          </p:nvSpPr>
          <p:spPr>
            <a:xfrm>
              <a:off x="6167064" y="2057125"/>
              <a:ext cx="2411269" cy="2615700"/>
            </a:xfrm>
            <a:prstGeom prst="rect">
              <a:avLst/>
            </a:prstGeom>
            <a:noFill/>
            <a:ln>
              <a:noFill/>
            </a:ln>
          </p:spPr>
          <p:txBody>
            <a:bodyPr spcFirstLastPara="1" wrap="square" lIns="121900" tIns="121900" rIns="121900" bIns="121900" anchor="t" anchorCtr="0">
              <a:noAutofit/>
            </a:bodyPr>
            <a:lstStyle/>
            <a:p>
              <a:pPr defTabSz="1219170">
                <a:buClr>
                  <a:srgbClr val="000000"/>
                </a:buClr>
                <a:buSzPts val="1400"/>
              </a:pPr>
              <a:r>
                <a:rPr lang="en" sz="2267" kern="0" dirty="0">
                  <a:solidFill>
                    <a:srgbClr val="000000"/>
                  </a:solidFill>
                  <a:latin typeface="Barlow" panose="00000500000000000000" pitchFamily="2" charset="0"/>
                  <a:ea typeface="Calibri"/>
                  <a:cs typeface="Calibri"/>
                  <a:sym typeface="Calibri"/>
                </a:rPr>
                <a:t>What do you consider in weighing multiple competing priorities? What do you eventually choose to work on, and what do you decline to work on (either actively or by default)? </a:t>
              </a:r>
              <a:endParaRPr sz="2267" kern="0" dirty="0">
                <a:solidFill>
                  <a:srgbClr val="000000"/>
                </a:solidFill>
                <a:latin typeface="Barlow" panose="00000500000000000000" pitchFamily="2" charset="0"/>
                <a:ea typeface="Calibri"/>
                <a:cs typeface="Calibri"/>
                <a:sym typeface="Calibri"/>
              </a:endParaRPr>
            </a:p>
          </p:txBody>
        </p:sp>
      </p:grpSp>
      <p:grpSp>
        <p:nvGrpSpPr>
          <p:cNvPr id="199" name="Google Shape;199;p41"/>
          <p:cNvGrpSpPr/>
          <p:nvPr/>
        </p:nvGrpSpPr>
        <p:grpSpPr>
          <a:xfrm>
            <a:off x="837609" y="1586672"/>
            <a:ext cx="4608132" cy="4643781"/>
            <a:chOff x="0" y="1189989"/>
            <a:chExt cx="3546900" cy="3482836"/>
          </a:xfrm>
        </p:grpSpPr>
        <p:sp>
          <p:nvSpPr>
            <p:cNvPr id="200" name="Google Shape;200;p41"/>
            <p:cNvSpPr/>
            <p:nvPr/>
          </p:nvSpPr>
          <p:spPr>
            <a:xfrm>
              <a:off x="0" y="1189989"/>
              <a:ext cx="3546900" cy="669000"/>
            </a:xfrm>
            <a:prstGeom prst="homePlate">
              <a:avLst>
                <a:gd name="adj" fmla="val 50000"/>
              </a:avLst>
            </a:prstGeom>
            <a:solidFill>
              <a:srgbClr val="0944A1"/>
            </a:solidFill>
            <a:ln>
              <a:noFill/>
            </a:ln>
          </p:spPr>
          <p:txBody>
            <a:bodyPr spcFirstLastPara="1" wrap="square" lIns="121900" tIns="121900" rIns="121900" bIns="121900" anchor="ctr" anchorCtr="0">
              <a:noAutofit/>
            </a:bodyPr>
            <a:lstStyle/>
            <a:p>
              <a:pPr algn="ctr" defTabSz="1219170">
                <a:buClr>
                  <a:srgbClr val="000000"/>
                </a:buClr>
                <a:buSzPts val="1400"/>
              </a:pPr>
              <a:r>
                <a:rPr lang="en" sz="2267" b="1" kern="0">
                  <a:solidFill>
                    <a:srgbClr val="FFFFFF"/>
                  </a:solidFill>
                  <a:latin typeface="Barlow" panose="00000500000000000000" pitchFamily="2" charset="0"/>
                  <a:ea typeface="Calibri"/>
                  <a:cs typeface="Calibri"/>
                  <a:sym typeface="Calibri"/>
                </a:rPr>
                <a:t>Assessment</a:t>
              </a:r>
              <a:endParaRPr sz="2267" b="1" kern="0">
                <a:solidFill>
                  <a:srgbClr val="FFFFFF"/>
                </a:solidFill>
                <a:latin typeface="Barlow" panose="00000500000000000000" pitchFamily="2" charset="0"/>
                <a:ea typeface="Calibri"/>
                <a:cs typeface="Calibri"/>
                <a:sym typeface="Calibri"/>
              </a:endParaRPr>
            </a:p>
          </p:txBody>
        </p:sp>
        <p:sp>
          <p:nvSpPr>
            <p:cNvPr id="201" name="Google Shape;201;p41"/>
            <p:cNvSpPr txBox="1"/>
            <p:nvPr/>
          </p:nvSpPr>
          <p:spPr>
            <a:xfrm>
              <a:off x="573517" y="2057125"/>
              <a:ext cx="2390879" cy="2615700"/>
            </a:xfrm>
            <a:prstGeom prst="rect">
              <a:avLst/>
            </a:prstGeom>
            <a:noFill/>
            <a:ln>
              <a:noFill/>
            </a:ln>
          </p:spPr>
          <p:txBody>
            <a:bodyPr spcFirstLastPara="1" wrap="square" lIns="121900" tIns="121900" rIns="121900" bIns="121900" anchor="t" anchorCtr="0">
              <a:noAutofit/>
            </a:bodyPr>
            <a:lstStyle/>
            <a:p>
              <a:pPr defTabSz="1219170">
                <a:lnSpc>
                  <a:spcPct val="115000"/>
                </a:lnSpc>
                <a:buClr>
                  <a:srgbClr val="000000"/>
                </a:buClr>
                <a:buSzPts val="1400"/>
              </a:pPr>
              <a:r>
                <a:rPr lang="en" sz="2267" kern="0" dirty="0">
                  <a:solidFill>
                    <a:srgbClr val="000000"/>
                  </a:solidFill>
                  <a:latin typeface="Barlow" panose="00000500000000000000" pitchFamily="2" charset="0"/>
                  <a:ea typeface="Calibri"/>
                  <a:cs typeface="Calibri"/>
                  <a:sym typeface="Calibri"/>
                </a:rPr>
                <a:t>What information do you have about </a:t>
              </a:r>
              <a:r>
                <a:rPr lang="en" sz="2267" b="1" kern="0" dirty="0">
                  <a:solidFill>
                    <a:srgbClr val="1E5DB2"/>
                  </a:solidFill>
                  <a:latin typeface="Barlow" panose="00000500000000000000" pitchFamily="2" charset="0"/>
                  <a:ea typeface="Calibri"/>
                  <a:cs typeface="Calibri"/>
                  <a:sym typeface="Calibri"/>
                </a:rPr>
                <a:t>YOUR IIS </a:t>
              </a:r>
              <a:r>
                <a:rPr lang="en" sz="2267" kern="0" dirty="0">
                  <a:solidFill>
                    <a:srgbClr val="000000"/>
                  </a:solidFill>
                  <a:latin typeface="Barlow" panose="00000500000000000000" pitchFamily="2" charset="0"/>
                  <a:ea typeface="Calibri"/>
                  <a:cs typeface="Calibri"/>
                  <a:sym typeface="Calibri"/>
                </a:rPr>
                <a:t>that will help you make good decisions moving forward? What do your partners need? What tools and resources can help?</a:t>
              </a:r>
              <a:endParaRPr sz="2267" kern="0" dirty="0">
                <a:solidFill>
                  <a:srgbClr val="000000"/>
                </a:solidFill>
                <a:latin typeface="Barlow" panose="00000500000000000000" pitchFamily="2" charset="0"/>
                <a:ea typeface="Calibri"/>
                <a:cs typeface="Calibri"/>
                <a:sym typeface="Calibri"/>
              </a:endParaRPr>
            </a:p>
          </p:txBody>
        </p:sp>
      </p:gr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06"/>
        <p:cNvGrpSpPr/>
        <p:nvPr/>
      </p:nvGrpSpPr>
      <p:grpSpPr>
        <a:xfrm>
          <a:off x="0" y="0"/>
          <a:ext cx="0" cy="0"/>
          <a:chOff x="0" y="0"/>
          <a:chExt cx="0" cy="0"/>
        </a:xfrm>
      </p:grpSpPr>
      <p:sp>
        <p:nvSpPr>
          <p:cNvPr id="209" name="Google Shape;209;p42"/>
          <p:cNvSpPr txBox="1">
            <a:spLocks noGrp="1"/>
          </p:cNvSpPr>
          <p:nvPr>
            <p:ph type="title"/>
          </p:nvPr>
        </p:nvSpPr>
        <p:spPr>
          <a:xfrm>
            <a:off x="608249" y="325056"/>
            <a:ext cx="9421871" cy="991935"/>
          </a:xfrm>
          <a:prstGeom prst="rect">
            <a:avLst/>
          </a:prstGeom>
          <a:noFill/>
          <a:ln>
            <a:noFill/>
          </a:ln>
        </p:spPr>
        <p:txBody>
          <a:bodyPr spcFirstLastPara="1" wrap="square" lIns="91433" tIns="45700" rIns="91433" bIns="45700" anchor="ctr" anchorCtr="0">
            <a:normAutofit/>
          </a:bodyPr>
          <a:lstStyle/>
          <a:p>
            <a:pPr>
              <a:lnSpc>
                <a:spcPct val="100000"/>
              </a:lnSpc>
              <a:buSzPts val="3300"/>
            </a:pPr>
            <a:r>
              <a:rPr lang="en" sz="3900" dirty="0">
                <a:solidFill>
                  <a:srgbClr val="1E5DB2"/>
                </a:solidFill>
              </a:rPr>
              <a:t>Reminder</a:t>
            </a:r>
            <a:r>
              <a:rPr lang="en" sz="3600" dirty="0">
                <a:solidFill>
                  <a:srgbClr val="1E5DB2"/>
                </a:solidFill>
              </a:rPr>
              <a:t>: This Is Not A Solo Endeavor!</a:t>
            </a:r>
            <a:endParaRPr sz="3600" dirty="0">
              <a:solidFill>
                <a:srgbClr val="1E5DB2"/>
              </a:solidFill>
            </a:endParaRPr>
          </a:p>
        </p:txBody>
      </p:sp>
      <p:pic>
        <p:nvPicPr>
          <p:cNvPr id="210" name="Google Shape;210;p42" descr="teamwork with people and text"/>
          <p:cNvPicPr preferRelativeResize="0"/>
          <p:nvPr/>
        </p:nvPicPr>
        <p:blipFill rotWithShape="1">
          <a:blip r:embed="rId3">
            <a:alphaModFix/>
          </a:blip>
          <a:srcRect l="5081" t="4909" r="4347" b="4347"/>
          <a:stretch/>
        </p:blipFill>
        <p:spPr>
          <a:xfrm>
            <a:off x="3220225" y="1282626"/>
            <a:ext cx="4795624" cy="4804901"/>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14"/>
        <p:cNvGrpSpPr/>
        <p:nvPr/>
      </p:nvGrpSpPr>
      <p:grpSpPr>
        <a:xfrm>
          <a:off x="0" y="0"/>
          <a:ext cx="0" cy="0"/>
          <a:chOff x="0" y="0"/>
          <a:chExt cx="0" cy="0"/>
        </a:xfrm>
      </p:grpSpPr>
      <p:pic>
        <p:nvPicPr>
          <p:cNvPr id="215" name="Google Shape;215;p43"/>
          <p:cNvPicPr preferRelativeResize="0"/>
          <p:nvPr/>
        </p:nvPicPr>
        <p:blipFill rotWithShape="1">
          <a:blip r:embed="rId3">
            <a:alphaModFix/>
          </a:blip>
          <a:srcRect/>
          <a:stretch/>
        </p:blipFill>
        <p:spPr>
          <a:xfrm>
            <a:off x="0" y="0"/>
            <a:ext cx="10334000" cy="6858000"/>
          </a:xfrm>
          <a:prstGeom prst="rect">
            <a:avLst/>
          </a:prstGeom>
          <a:noFill/>
          <a:ln>
            <a:noFill/>
          </a:ln>
          <a:effectLst>
            <a:outerShdw blurRad="42863" dist="14288" dir="5400000" algn="bl" rotWithShape="0">
              <a:srgbClr val="000000">
                <a:alpha val="49410"/>
              </a:srgbClr>
            </a:outerShdw>
          </a:effectLst>
        </p:spPr>
      </p:pic>
      <p:pic>
        <p:nvPicPr>
          <p:cNvPr id="216" name="Google Shape;216;p43"/>
          <p:cNvPicPr preferRelativeResize="0"/>
          <p:nvPr/>
        </p:nvPicPr>
        <p:blipFill rotWithShape="1">
          <a:blip r:embed="rId4">
            <a:alphaModFix/>
          </a:blip>
          <a:srcRect t="79746"/>
          <a:stretch/>
        </p:blipFill>
        <p:spPr>
          <a:xfrm>
            <a:off x="0" y="5469039"/>
            <a:ext cx="12192000" cy="1388963"/>
          </a:xfrm>
          <a:prstGeom prst="rect">
            <a:avLst/>
          </a:prstGeom>
          <a:noFill/>
          <a:ln>
            <a:noFill/>
          </a:ln>
        </p:spPr>
      </p:pic>
      <p:sp>
        <p:nvSpPr>
          <p:cNvPr id="217" name="Google Shape;217;p43"/>
          <p:cNvSpPr txBox="1">
            <a:spLocks noGrp="1"/>
          </p:cNvSpPr>
          <p:nvPr>
            <p:ph type="title"/>
          </p:nvPr>
        </p:nvSpPr>
        <p:spPr>
          <a:xfrm>
            <a:off x="1362733" y="2833033"/>
            <a:ext cx="5487751" cy="991935"/>
          </a:xfrm>
          <a:prstGeom prst="rect">
            <a:avLst/>
          </a:prstGeom>
          <a:noFill/>
          <a:ln>
            <a:noFill/>
          </a:ln>
        </p:spPr>
        <p:txBody>
          <a:bodyPr spcFirstLastPara="1" wrap="square" lIns="91433" tIns="45700" rIns="91433" bIns="45700" anchor="b" anchorCtr="0">
            <a:noAutofit/>
          </a:bodyPr>
          <a:lstStyle/>
          <a:p>
            <a:pPr>
              <a:lnSpc>
                <a:spcPct val="91666"/>
              </a:lnSpc>
              <a:buClr>
                <a:schemeClr val="dk1"/>
              </a:buClr>
              <a:buSzPts val="1000"/>
            </a:pPr>
            <a:r>
              <a:rPr lang="en" sz="4533" b="1" dirty="0">
                <a:solidFill>
                  <a:schemeClr val="bg1"/>
                </a:solidFill>
              </a:rPr>
              <a:t>Assessment </a:t>
            </a:r>
            <a:endParaRPr sz="4533" b="1" dirty="0">
              <a:solidFill>
                <a:schemeClr val="bg1"/>
              </a:solidFill>
            </a:endParaRPr>
          </a:p>
        </p:txBody>
      </p:sp>
      <p:pic>
        <p:nvPicPr>
          <p:cNvPr id="218" name="Google Shape;218;p43"/>
          <p:cNvPicPr preferRelativeResize="0"/>
          <p:nvPr/>
        </p:nvPicPr>
        <p:blipFill rotWithShape="1">
          <a:blip r:embed="rId5">
            <a:alphaModFix/>
          </a:blip>
          <a:srcRect/>
          <a:stretch/>
        </p:blipFill>
        <p:spPr>
          <a:xfrm>
            <a:off x="11143872" y="202224"/>
            <a:ext cx="789331" cy="776389"/>
          </a:xfrm>
          <a:prstGeom prst="rect">
            <a:avLst/>
          </a:prstGeom>
          <a:noFill/>
          <a:ln>
            <a:noFill/>
          </a:ln>
        </p:spPr>
      </p:pic>
      <p:sp>
        <p:nvSpPr>
          <p:cNvPr id="219" name="Google Shape;219;p43"/>
          <p:cNvSpPr txBox="1"/>
          <p:nvPr/>
        </p:nvSpPr>
        <p:spPr>
          <a:xfrm>
            <a:off x="1362733" y="4024967"/>
            <a:ext cx="6271200" cy="1444000"/>
          </a:xfrm>
          <a:prstGeom prst="rect">
            <a:avLst/>
          </a:prstGeom>
          <a:noFill/>
          <a:ln>
            <a:noFill/>
          </a:ln>
        </p:spPr>
        <p:txBody>
          <a:bodyPr spcFirstLastPara="1" wrap="square" lIns="121900" tIns="121900" rIns="121900" bIns="121900" anchor="t" anchorCtr="0">
            <a:noAutofit/>
          </a:bodyPr>
          <a:lstStyle/>
          <a:p>
            <a:pPr defTabSz="1219170">
              <a:buClr>
                <a:srgbClr val="000000"/>
              </a:buClr>
              <a:buSzPts val="2100"/>
            </a:pPr>
            <a:r>
              <a:rPr lang="en" sz="2800" kern="0" dirty="0">
                <a:solidFill>
                  <a:srgbClr val="FFFFFF"/>
                </a:solidFill>
                <a:latin typeface="Barlow" panose="00000500000000000000" pitchFamily="2" charset="0"/>
                <a:ea typeface="Calibri"/>
                <a:cs typeface="Calibri"/>
                <a:sym typeface="Calibri"/>
              </a:rPr>
              <a:t>Revisiting what you know about the status of your IIS to identify gaps for planning and prioritization</a:t>
            </a:r>
            <a:endParaRPr sz="2800" kern="0" dirty="0">
              <a:solidFill>
                <a:srgbClr val="FFFFFF"/>
              </a:solidFill>
              <a:latin typeface="Barlow" panose="00000500000000000000" pitchFamily="2" charset="0"/>
              <a:ea typeface="Calibri"/>
              <a:cs typeface="Calibri"/>
              <a:sym typeface="Calibri"/>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23"/>
        <p:cNvGrpSpPr/>
        <p:nvPr/>
      </p:nvGrpSpPr>
      <p:grpSpPr>
        <a:xfrm>
          <a:off x="0" y="0"/>
          <a:ext cx="0" cy="0"/>
          <a:chOff x="0" y="0"/>
          <a:chExt cx="0" cy="0"/>
        </a:xfrm>
      </p:grpSpPr>
      <p:pic>
        <p:nvPicPr>
          <p:cNvPr id="226" name="Google Shape;226;p44"/>
          <p:cNvPicPr preferRelativeResize="0"/>
          <p:nvPr/>
        </p:nvPicPr>
        <p:blipFill rotWithShape="1">
          <a:blip r:embed="rId3">
            <a:alphaModFix/>
          </a:blip>
          <a:srcRect l="3424" t="1196" r="2871"/>
          <a:stretch>
            <a:fillRect/>
          </a:stretch>
        </p:blipFill>
        <p:spPr>
          <a:xfrm>
            <a:off x="2583713" y="85060"/>
            <a:ext cx="8559208" cy="6772940"/>
          </a:xfrm>
          <a:prstGeom prst="rect">
            <a:avLst/>
          </a:prstGeom>
          <a:noFill/>
          <a:ln>
            <a:noFill/>
          </a:ln>
        </p:spPr>
      </p:pic>
      <p:sp>
        <p:nvSpPr>
          <p:cNvPr id="227" name="Google Shape;227;p44"/>
          <p:cNvSpPr txBox="1">
            <a:spLocks noGrp="1"/>
          </p:cNvSpPr>
          <p:nvPr>
            <p:ph type="title"/>
          </p:nvPr>
        </p:nvSpPr>
        <p:spPr>
          <a:xfrm>
            <a:off x="82613" y="2828260"/>
            <a:ext cx="2975034" cy="2466754"/>
          </a:xfrm>
          <a:prstGeom prst="rect">
            <a:avLst/>
          </a:prstGeom>
          <a:noFill/>
          <a:ln>
            <a:noFill/>
          </a:ln>
        </p:spPr>
        <p:txBody>
          <a:bodyPr spcFirstLastPara="1" wrap="square" lIns="91433" tIns="45700" rIns="91433" bIns="45700" anchor="ctr" anchorCtr="0">
            <a:normAutofit/>
          </a:bodyPr>
          <a:lstStyle/>
          <a:p>
            <a:pPr>
              <a:lnSpc>
                <a:spcPct val="100000"/>
              </a:lnSpc>
              <a:buSzPts val="3300"/>
            </a:pPr>
            <a:r>
              <a:rPr lang="en" sz="2700" dirty="0">
                <a:solidFill>
                  <a:srgbClr val="1E5DB2"/>
                </a:solidFill>
              </a:rPr>
              <a:t>Looking Back -  Assessing Staffing</a:t>
            </a:r>
            <a:endParaRPr sz="2700" dirty="0">
              <a:solidFill>
                <a:srgbClr val="1E5DB2"/>
              </a:solidFill>
            </a:endParaRPr>
          </a:p>
          <a:p>
            <a:pPr>
              <a:lnSpc>
                <a:spcPct val="100000"/>
              </a:lnSpc>
              <a:buSzPts val="3300"/>
            </a:pPr>
            <a:r>
              <a:rPr lang="en" sz="2700" dirty="0">
                <a:solidFill>
                  <a:srgbClr val="1E5DB2"/>
                </a:solidFill>
              </a:rPr>
              <a:t>Areas of Responsibility</a:t>
            </a:r>
            <a:endParaRPr sz="2700" dirty="0">
              <a:solidFill>
                <a:srgbClr val="1E5DB2"/>
              </a:solidFill>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353"/>
        <p:cNvGrpSpPr/>
        <p:nvPr/>
      </p:nvGrpSpPr>
      <p:grpSpPr>
        <a:xfrm>
          <a:off x="0" y="0"/>
          <a:ext cx="0" cy="0"/>
          <a:chOff x="0" y="0"/>
          <a:chExt cx="0" cy="0"/>
        </a:xfrm>
      </p:grpSpPr>
      <p:sp>
        <p:nvSpPr>
          <p:cNvPr id="356" name="Google Shape;356;p54"/>
          <p:cNvSpPr txBox="1">
            <a:spLocks noGrp="1"/>
          </p:cNvSpPr>
          <p:nvPr>
            <p:ph type="title"/>
          </p:nvPr>
        </p:nvSpPr>
        <p:spPr>
          <a:xfrm>
            <a:off x="608249" y="297921"/>
            <a:ext cx="10535624" cy="991935"/>
          </a:xfrm>
          <a:prstGeom prst="rect">
            <a:avLst/>
          </a:prstGeom>
          <a:noFill/>
          <a:ln>
            <a:noFill/>
          </a:ln>
        </p:spPr>
        <p:txBody>
          <a:bodyPr spcFirstLastPara="1" wrap="square" lIns="91433" tIns="45700" rIns="91433" bIns="45700" anchor="ctr" anchorCtr="0">
            <a:normAutofit/>
          </a:bodyPr>
          <a:lstStyle/>
          <a:p>
            <a:pPr>
              <a:lnSpc>
                <a:spcPct val="100000"/>
              </a:lnSpc>
              <a:buSzPts val="3300"/>
            </a:pPr>
            <a:r>
              <a:rPr lang="en" sz="3600" dirty="0">
                <a:solidFill>
                  <a:srgbClr val="1E5DB2"/>
                </a:solidFill>
              </a:rPr>
              <a:t>Importance of Funding and Sustainability </a:t>
            </a:r>
            <a:endParaRPr sz="3600" dirty="0">
              <a:solidFill>
                <a:srgbClr val="1E5DB2"/>
              </a:solidFill>
            </a:endParaRPr>
          </a:p>
        </p:txBody>
      </p:sp>
      <p:sp>
        <p:nvSpPr>
          <p:cNvPr id="357" name="Google Shape;357;p54"/>
          <p:cNvSpPr txBox="1">
            <a:spLocks noGrp="1"/>
          </p:cNvSpPr>
          <p:nvPr>
            <p:ph idx="1"/>
          </p:nvPr>
        </p:nvSpPr>
        <p:spPr>
          <a:xfrm>
            <a:off x="595708" y="2408876"/>
            <a:ext cx="3498436" cy="4309176"/>
          </a:xfrm>
          <a:prstGeom prst="rect">
            <a:avLst/>
          </a:prstGeom>
          <a:noFill/>
          <a:ln>
            <a:noFill/>
          </a:ln>
        </p:spPr>
        <p:txBody>
          <a:bodyPr spcFirstLastPara="1" wrap="square" lIns="91433" tIns="45700" rIns="91433" bIns="45700" anchor="t" anchorCtr="0">
            <a:noAutofit/>
          </a:bodyPr>
          <a:lstStyle/>
          <a:p>
            <a:pPr marL="0" indent="0" algn="ctr">
              <a:lnSpc>
                <a:spcPct val="90000"/>
              </a:lnSpc>
              <a:spcBef>
                <a:spcPts val="1067"/>
              </a:spcBef>
            </a:pPr>
            <a:r>
              <a:rPr lang="en" sz="3600" dirty="0">
                <a:solidFill>
                  <a:srgbClr val="1E5DB2"/>
                </a:solidFill>
                <a:latin typeface="Barlow SemiBold"/>
                <a:ea typeface="Barlow SemiBold"/>
                <a:cs typeface="Barlow SemiBold"/>
                <a:sym typeface="Barlow SemiBold"/>
              </a:rPr>
              <a:t>Key Message … </a:t>
            </a:r>
            <a:endParaRPr sz="3600" dirty="0">
              <a:solidFill>
                <a:srgbClr val="1E5DB2"/>
              </a:solidFill>
              <a:latin typeface="Barlow SemiBold"/>
              <a:ea typeface="Barlow SemiBold"/>
              <a:cs typeface="Barlow SemiBold"/>
              <a:sym typeface="Barlow SemiBold"/>
            </a:endParaRPr>
          </a:p>
          <a:p>
            <a:pPr marL="0" indent="0" algn="ctr">
              <a:lnSpc>
                <a:spcPct val="90000"/>
              </a:lnSpc>
              <a:spcBef>
                <a:spcPts val="1067"/>
              </a:spcBef>
            </a:pPr>
            <a:endParaRPr sz="3600" dirty="0">
              <a:solidFill>
                <a:srgbClr val="1E5DB2"/>
              </a:solidFill>
              <a:latin typeface="Barlow SemiBold"/>
              <a:ea typeface="Barlow SemiBold"/>
              <a:cs typeface="Barlow SemiBold"/>
              <a:sym typeface="Barlow SemiBold"/>
            </a:endParaRPr>
          </a:p>
          <a:p>
            <a:pPr marL="0" indent="0" algn="ctr">
              <a:lnSpc>
                <a:spcPct val="90000"/>
              </a:lnSpc>
              <a:spcBef>
                <a:spcPts val="1067"/>
              </a:spcBef>
            </a:pPr>
            <a:r>
              <a:rPr lang="en" sz="3600" dirty="0">
                <a:solidFill>
                  <a:srgbClr val="1E5DB2"/>
                </a:solidFill>
                <a:latin typeface="Barlow SemiBold"/>
                <a:ea typeface="Barlow SemiBold"/>
                <a:cs typeface="Barlow SemiBold"/>
                <a:sym typeface="Barlow SemiBold"/>
              </a:rPr>
              <a:t>DIVERSIFY Your Funding Where Possible</a:t>
            </a:r>
            <a:endParaRPr sz="3600" dirty="0">
              <a:solidFill>
                <a:srgbClr val="1E5DB2"/>
              </a:solidFill>
              <a:latin typeface="Barlow SemiBold"/>
              <a:ea typeface="Barlow SemiBold"/>
              <a:cs typeface="Barlow SemiBold"/>
              <a:sym typeface="Barlow SemiBold"/>
            </a:endParaRPr>
          </a:p>
        </p:txBody>
      </p:sp>
      <p:grpSp>
        <p:nvGrpSpPr>
          <p:cNvPr id="358" name="Google Shape;358;p54"/>
          <p:cNvGrpSpPr/>
          <p:nvPr/>
        </p:nvGrpSpPr>
        <p:grpSpPr>
          <a:xfrm>
            <a:off x="4618301" y="5775038"/>
            <a:ext cx="7518964" cy="1058516"/>
            <a:chOff x="1593000" y="2322568"/>
            <a:chExt cx="5957975" cy="643500"/>
          </a:xfrm>
        </p:grpSpPr>
        <p:sp>
          <p:nvSpPr>
            <p:cNvPr id="359" name="Google Shape;359;p54"/>
            <p:cNvSpPr/>
            <p:nvPr/>
          </p:nvSpPr>
          <p:spPr>
            <a:xfrm>
              <a:off x="3728375" y="2322568"/>
              <a:ext cx="3822600" cy="643500"/>
            </a:xfrm>
            <a:prstGeom prst="rect">
              <a:avLst/>
            </a:prstGeom>
            <a:solidFill>
              <a:srgbClr val="EEEEEE"/>
            </a:solidFill>
            <a:ln>
              <a:noFill/>
            </a:ln>
          </p:spPr>
          <p:txBody>
            <a:bodyPr spcFirstLastPara="1" wrap="square" lIns="121900" tIns="121900" rIns="121900" bIns="121900" anchor="ctr" anchorCtr="0">
              <a:noAutofit/>
            </a:bodyPr>
            <a:lstStyle/>
            <a:p>
              <a:pPr defTabSz="1219170">
                <a:buClr>
                  <a:srgbClr val="000000"/>
                </a:buClr>
                <a:buSzPts val="1400"/>
              </a:pPr>
              <a:endParaRPr sz="1867" kern="0">
                <a:solidFill>
                  <a:srgbClr val="000000"/>
                </a:solidFill>
                <a:latin typeface="Arial"/>
                <a:ea typeface="Arial"/>
                <a:cs typeface="Arial"/>
                <a:sym typeface="Arial"/>
              </a:endParaRPr>
            </a:p>
          </p:txBody>
        </p:sp>
        <p:sp>
          <p:nvSpPr>
            <p:cNvPr id="360" name="Google Shape;360;p54"/>
            <p:cNvSpPr/>
            <p:nvPr/>
          </p:nvSpPr>
          <p:spPr>
            <a:xfrm flipH="1">
              <a:off x="2283025" y="2322575"/>
              <a:ext cx="1844400" cy="642600"/>
            </a:xfrm>
            <a:prstGeom prst="rect">
              <a:avLst/>
            </a:prstGeom>
            <a:solidFill>
              <a:srgbClr val="0C57D3"/>
            </a:solidFill>
            <a:ln>
              <a:noFill/>
            </a:ln>
          </p:spPr>
          <p:txBody>
            <a:bodyPr spcFirstLastPara="1" wrap="square" lIns="121900" tIns="121900" rIns="121900" bIns="121900" anchor="ctr" anchorCtr="0">
              <a:noAutofit/>
            </a:bodyPr>
            <a:lstStyle/>
            <a:p>
              <a:pPr defTabSz="1219170">
                <a:buClr>
                  <a:srgbClr val="000000"/>
                </a:buClr>
                <a:buSzPts val="1400"/>
              </a:pPr>
              <a:endParaRPr sz="1867" kern="0">
                <a:solidFill>
                  <a:srgbClr val="000000"/>
                </a:solidFill>
                <a:latin typeface="Arial"/>
                <a:ea typeface="Arial"/>
                <a:cs typeface="Arial"/>
                <a:sym typeface="Arial"/>
              </a:endParaRPr>
            </a:p>
          </p:txBody>
        </p:sp>
        <p:sp>
          <p:nvSpPr>
            <p:cNvPr id="361" name="Google Shape;361;p54"/>
            <p:cNvSpPr/>
            <p:nvPr/>
          </p:nvSpPr>
          <p:spPr>
            <a:xfrm rot="-5400000">
              <a:off x="3501574" y="1934671"/>
              <a:ext cx="643356" cy="1419149"/>
            </a:xfrm>
            <a:prstGeom prst="flowChartOffpageConnector">
              <a:avLst/>
            </a:prstGeom>
            <a:solidFill>
              <a:srgbClr val="0C57D3"/>
            </a:solidFill>
            <a:ln>
              <a:noFill/>
            </a:ln>
          </p:spPr>
          <p:txBody>
            <a:bodyPr spcFirstLastPara="1" wrap="square" lIns="121900" tIns="121900" rIns="121900" bIns="121900" anchor="ctr" anchorCtr="0">
              <a:noAutofit/>
            </a:bodyPr>
            <a:lstStyle/>
            <a:p>
              <a:pPr defTabSz="1219170">
                <a:buClr>
                  <a:srgbClr val="000000"/>
                </a:buClr>
                <a:buSzPts val="1400"/>
              </a:pPr>
              <a:endParaRPr sz="1867" kern="0">
                <a:solidFill>
                  <a:srgbClr val="000000"/>
                </a:solidFill>
                <a:latin typeface="Arial"/>
                <a:ea typeface="Arial"/>
                <a:cs typeface="Arial"/>
                <a:sym typeface="Arial"/>
              </a:endParaRPr>
            </a:p>
          </p:txBody>
        </p:sp>
        <p:sp>
          <p:nvSpPr>
            <p:cNvPr id="362" name="Google Shape;362;p54"/>
            <p:cNvSpPr/>
            <p:nvPr/>
          </p:nvSpPr>
          <p:spPr>
            <a:xfrm>
              <a:off x="2342625" y="2399951"/>
              <a:ext cx="1940700" cy="495900"/>
            </a:xfrm>
            <a:prstGeom prst="rect">
              <a:avLst/>
            </a:prstGeom>
            <a:noFill/>
            <a:ln>
              <a:noFill/>
            </a:ln>
          </p:spPr>
          <p:txBody>
            <a:bodyPr spcFirstLastPara="1" wrap="square" lIns="121900" tIns="121900" rIns="121900" bIns="121900" anchor="ctr" anchorCtr="0">
              <a:noAutofit/>
            </a:bodyPr>
            <a:lstStyle/>
            <a:p>
              <a:pPr defTabSz="1219170">
                <a:lnSpc>
                  <a:spcPct val="115000"/>
                </a:lnSpc>
                <a:buClr>
                  <a:srgbClr val="000000"/>
                </a:buClr>
                <a:buSzPts val="1300"/>
              </a:pPr>
              <a:r>
                <a:rPr lang="en" sz="1733" kern="0">
                  <a:solidFill>
                    <a:srgbClr val="FFFFFF"/>
                  </a:solidFill>
                  <a:latin typeface="Roboto Medium"/>
                  <a:ea typeface="Roboto Medium"/>
                  <a:cs typeface="Roboto Medium"/>
                  <a:sym typeface="Roboto Medium"/>
                </a:rPr>
                <a:t>Pursue local funding</a:t>
              </a:r>
              <a:endParaRPr sz="1733" kern="0">
                <a:solidFill>
                  <a:srgbClr val="FFFFFF"/>
                </a:solidFill>
                <a:latin typeface="Roboto"/>
                <a:ea typeface="Roboto"/>
                <a:cs typeface="Roboto"/>
                <a:sym typeface="Roboto"/>
              </a:endParaRPr>
            </a:p>
          </p:txBody>
        </p:sp>
        <p:sp>
          <p:nvSpPr>
            <p:cNvPr id="363" name="Google Shape;363;p54"/>
            <p:cNvSpPr/>
            <p:nvPr/>
          </p:nvSpPr>
          <p:spPr>
            <a:xfrm>
              <a:off x="1593000" y="2322568"/>
              <a:ext cx="690000" cy="642300"/>
            </a:xfrm>
            <a:prstGeom prst="rect">
              <a:avLst/>
            </a:prstGeom>
            <a:solidFill>
              <a:srgbClr val="0D5CDF"/>
            </a:solidFill>
            <a:ln>
              <a:noFill/>
            </a:ln>
            <a:effectLst>
              <a:outerShdw blurRad="53579" dist="21431" dir="2700000" algn="bl" rotWithShape="0">
                <a:srgbClr val="000000">
                  <a:alpha val="16079"/>
                </a:srgbClr>
              </a:outerShdw>
            </a:effectLst>
          </p:spPr>
          <p:txBody>
            <a:bodyPr spcFirstLastPara="1" wrap="square" lIns="121900" tIns="121900" rIns="121900" bIns="121900" anchor="ctr" anchorCtr="0">
              <a:noAutofit/>
            </a:bodyPr>
            <a:lstStyle/>
            <a:p>
              <a:pPr defTabSz="1219170">
                <a:buClr>
                  <a:srgbClr val="000000"/>
                </a:buClr>
                <a:buSzPts val="1400"/>
              </a:pPr>
              <a:endParaRPr sz="1867" kern="0">
                <a:solidFill>
                  <a:srgbClr val="000000"/>
                </a:solidFill>
                <a:latin typeface="Arial"/>
                <a:ea typeface="Arial"/>
                <a:cs typeface="Arial"/>
                <a:sym typeface="Arial"/>
              </a:endParaRPr>
            </a:p>
          </p:txBody>
        </p:sp>
        <p:sp>
          <p:nvSpPr>
            <p:cNvPr id="364" name="Google Shape;364;p54"/>
            <p:cNvSpPr/>
            <p:nvPr/>
          </p:nvSpPr>
          <p:spPr>
            <a:xfrm>
              <a:off x="1593000" y="2322575"/>
              <a:ext cx="690000" cy="642600"/>
            </a:xfrm>
            <a:prstGeom prst="rect">
              <a:avLst/>
            </a:prstGeom>
            <a:solidFill>
              <a:srgbClr val="307BF3"/>
            </a:solidFill>
            <a:ln>
              <a:noFill/>
            </a:ln>
          </p:spPr>
          <p:txBody>
            <a:bodyPr spcFirstLastPara="1" wrap="square" lIns="121900" tIns="121900" rIns="121900" bIns="121900" anchor="ctr" anchorCtr="0">
              <a:noAutofit/>
            </a:bodyPr>
            <a:lstStyle/>
            <a:p>
              <a:pPr algn="ctr" defTabSz="1219170">
                <a:buClr>
                  <a:srgbClr val="000000"/>
                </a:buClr>
                <a:buSzPts val="2600"/>
              </a:pPr>
              <a:r>
                <a:rPr lang="en" sz="3467" kern="0">
                  <a:solidFill>
                    <a:srgbClr val="FFFFFF"/>
                  </a:solidFill>
                  <a:latin typeface="Roboto Thin"/>
                  <a:ea typeface="Roboto Thin"/>
                  <a:cs typeface="Roboto Thin"/>
                  <a:sym typeface="Roboto Thin"/>
                </a:rPr>
                <a:t>05</a:t>
              </a:r>
              <a:endParaRPr sz="3467" kern="0">
                <a:solidFill>
                  <a:srgbClr val="FFFFFF"/>
                </a:solidFill>
                <a:latin typeface="Roboto Thin"/>
                <a:ea typeface="Roboto Thin"/>
                <a:cs typeface="Roboto Thin"/>
                <a:sym typeface="Roboto Thin"/>
              </a:endParaRPr>
            </a:p>
          </p:txBody>
        </p:sp>
        <p:sp>
          <p:nvSpPr>
            <p:cNvPr id="365" name="Google Shape;365;p54"/>
            <p:cNvSpPr/>
            <p:nvPr/>
          </p:nvSpPr>
          <p:spPr>
            <a:xfrm>
              <a:off x="4387850" y="2323750"/>
              <a:ext cx="2971200" cy="642300"/>
            </a:xfrm>
            <a:prstGeom prst="rect">
              <a:avLst/>
            </a:prstGeom>
            <a:noFill/>
            <a:ln>
              <a:noFill/>
            </a:ln>
          </p:spPr>
          <p:txBody>
            <a:bodyPr spcFirstLastPara="1" wrap="square" lIns="121900" tIns="121900" rIns="121900" bIns="121900" anchor="ctr" anchorCtr="0">
              <a:noAutofit/>
            </a:bodyPr>
            <a:lstStyle/>
            <a:p>
              <a:pPr marL="609585" indent="-397923" defTabSz="1219170">
                <a:lnSpc>
                  <a:spcPct val="115000"/>
                </a:lnSpc>
                <a:buClr>
                  <a:srgbClr val="0C57D3"/>
                </a:buClr>
                <a:buSzPts val="1100"/>
                <a:buFont typeface="Roboto"/>
                <a:buChar char="●"/>
              </a:pPr>
              <a:r>
                <a:rPr lang="en" sz="1467" kern="0">
                  <a:solidFill>
                    <a:srgbClr val="0C57D3"/>
                  </a:solidFill>
                  <a:latin typeface="Roboto"/>
                  <a:ea typeface="Roboto"/>
                  <a:cs typeface="Roboto"/>
                  <a:sym typeface="Roboto"/>
                </a:rPr>
                <a:t>State general funds</a:t>
              </a:r>
              <a:endParaRPr sz="1467" kern="0">
                <a:solidFill>
                  <a:srgbClr val="0C57D3"/>
                </a:solidFill>
                <a:latin typeface="Roboto"/>
                <a:ea typeface="Roboto"/>
                <a:cs typeface="Roboto"/>
                <a:sym typeface="Roboto"/>
              </a:endParaRPr>
            </a:p>
            <a:p>
              <a:pPr marL="609585" indent="-397923" defTabSz="1219170">
                <a:lnSpc>
                  <a:spcPct val="115000"/>
                </a:lnSpc>
                <a:buClr>
                  <a:srgbClr val="0C57D3"/>
                </a:buClr>
                <a:buSzPts val="1100"/>
                <a:buFont typeface="Roboto"/>
                <a:buChar char="●"/>
              </a:pPr>
              <a:r>
                <a:rPr lang="en" sz="1467" kern="0">
                  <a:solidFill>
                    <a:srgbClr val="0C57D3"/>
                  </a:solidFill>
                  <a:latin typeface="Roboto"/>
                  <a:ea typeface="Roboto"/>
                  <a:cs typeface="Roboto"/>
                  <a:sym typeface="Roboto"/>
                </a:rPr>
                <a:t>Advocate with legislature</a:t>
              </a:r>
              <a:endParaRPr sz="1467" kern="0">
                <a:solidFill>
                  <a:srgbClr val="0C57D3"/>
                </a:solidFill>
                <a:latin typeface="Roboto"/>
                <a:ea typeface="Roboto"/>
                <a:cs typeface="Roboto"/>
                <a:sym typeface="Roboto"/>
              </a:endParaRPr>
            </a:p>
            <a:p>
              <a:pPr marL="609585" indent="-397923" defTabSz="1219170">
                <a:lnSpc>
                  <a:spcPct val="115000"/>
                </a:lnSpc>
                <a:buClr>
                  <a:srgbClr val="0C57D3"/>
                </a:buClr>
                <a:buSzPts val="1100"/>
                <a:buFont typeface="Roboto"/>
                <a:buChar char="●"/>
              </a:pPr>
              <a:r>
                <a:rPr lang="en" sz="1467" kern="0">
                  <a:solidFill>
                    <a:srgbClr val="0C57D3"/>
                  </a:solidFill>
                  <a:latin typeface="Roboto"/>
                  <a:ea typeface="Roboto"/>
                  <a:cs typeface="Roboto"/>
                  <a:sym typeface="Roboto"/>
                </a:rPr>
                <a:t>Universal purchase funding</a:t>
              </a:r>
              <a:endParaRPr sz="1467" kern="0">
                <a:solidFill>
                  <a:srgbClr val="0C57D3"/>
                </a:solidFill>
                <a:latin typeface="Roboto"/>
                <a:ea typeface="Roboto"/>
                <a:cs typeface="Roboto"/>
                <a:sym typeface="Roboto"/>
              </a:endParaRPr>
            </a:p>
          </p:txBody>
        </p:sp>
      </p:grpSp>
      <p:grpSp>
        <p:nvGrpSpPr>
          <p:cNvPr id="366" name="Google Shape;366;p54"/>
          <p:cNvGrpSpPr/>
          <p:nvPr/>
        </p:nvGrpSpPr>
        <p:grpSpPr>
          <a:xfrm>
            <a:off x="4618301" y="4697755"/>
            <a:ext cx="7518964" cy="1058516"/>
            <a:chOff x="1593000" y="2322568"/>
            <a:chExt cx="5957975" cy="643500"/>
          </a:xfrm>
        </p:grpSpPr>
        <p:sp>
          <p:nvSpPr>
            <p:cNvPr id="367" name="Google Shape;367;p54"/>
            <p:cNvSpPr/>
            <p:nvPr/>
          </p:nvSpPr>
          <p:spPr>
            <a:xfrm>
              <a:off x="3728375" y="2322568"/>
              <a:ext cx="3822600" cy="643500"/>
            </a:xfrm>
            <a:prstGeom prst="rect">
              <a:avLst/>
            </a:prstGeom>
            <a:solidFill>
              <a:srgbClr val="EEEEEE"/>
            </a:solidFill>
            <a:ln>
              <a:noFill/>
            </a:ln>
          </p:spPr>
          <p:txBody>
            <a:bodyPr spcFirstLastPara="1" wrap="square" lIns="121900" tIns="121900" rIns="121900" bIns="121900" anchor="ctr" anchorCtr="0">
              <a:noAutofit/>
            </a:bodyPr>
            <a:lstStyle/>
            <a:p>
              <a:pPr defTabSz="1219170">
                <a:buClr>
                  <a:srgbClr val="000000"/>
                </a:buClr>
                <a:buSzPts val="1400"/>
              </a:pPr>
              <a:endParaRPr sz="1867" kern="0">
                <a:solidFill>
                  <a:srgbClr val="000000"/>
                </a:solidFill>
                <a:latin typeface="Arial"/>
                <a:ea typeface="Arial"/>
                <a:cs typeface="Arial"/>
                <a:sym typeface="Arial"/>
              </a:endParaRPr>
            </a:p>
          </p:txBody>
        </p:sp>
        <p:sp>
          <p:nvSpPr>
            <p:cNvPr id="368" name="Google Shape;368;p54"/>
            <p:cNvSpPr/>
            <p:nvPr/>
          </p:nvSpPr>
          <p:spPr>
            <a:xfrm flipH="1">
              <a:off x="2283025" y="2322575"/>
              <a:ext cx="1844400" cy="642600"/>
            </a:xfrm>
            <a:prstGeom prst="rect">
              <a:avLst/>
            </a:prstGeom>
            <a:solidFill>
              <a:srgbClr val="0C57D3"/>
            </a:solidFill>
            <a:ln>
              <a:noFill/>
            </a:ln>
          </p:spPr>
          <p:txBody>
            <a:bodyPr spcFirstLastPara="1" wrap="square" lIns="121900" tIns="121900" rIns="121900" bIns="121900" anchor="ctr" anchorCtr="0">
              <a:noAutofit/>
            </a:bodyPr>
            <a:lstStyle/>
            <a:p>
              <a:pPr defTabSz="1219170">
                <a:buClr>
                  <a:srgbClr val="000000"/>
                </a:buClr>
                <a:buSzPts val="1400"/>
              </a:pPr>
              <a:endParaRPr sz="1867" kern="0">
                <a:solidFill>
                  <a:srgbClr val="000000"/>
                </a:solidFill>
                <a:latin typeface="Arial"/>
                <a:ea typeface="Arial"/>
                <a:cs typeface="Arial"/>
                <a:sym typeface="Arial"/>
              </a:endParaRPr>
            </a:p>
          </p:txBody>
        </p:sp>
        <p:sp>
          <p:nvSpPr>
            <p:cNvPr id="369" name="Google Shape;369;p54"/>
            <p:cNvSpPr/>
            <p:nvPr/>
          </p:nvSpPr>
          <p:spPr>
            <a:xfrm rot="-5400000">
              <a:off x="3501574" y="1934671"/>
              <a:ext cx="643356" cy="1419149"/>
            </a:xfrm>
            <a:prstGeom prst="flowChartOffpageConnector">
              <a:avLst/>
            </a:prstGeom>
            <a:solidFill>
              <a:srgbClr val="0C57D3"/>
            </a:solidFill>
            <a:ln>
              <a:noFill/>
            </a:ln>
          </p:spPr>
          <p:txBody>
            <a:bodyPr spcFirstLastPara="1" wrap="square" lIns="121900" tIns="121900" rIns="121900" bIns="121900" anchor="ctr" anchorCtr="0">
              <a:noAutofit/>
            </a:bodyPr>
            <a:lstStyle/>
            <a:p>
              <a:pPr defTabSz="1219170">
                <a:buClr>
                  <a:srgbClr val="000000"/>
                </a:buClr>
                <a:buSzPts val="1400"/>
              </a:pPr>
              <a:endParaRPr sz="1867" kern="0">
                <a:solidFill>
                  <a:srgbClr val="000000"/>
                </a:solidFill>
                <a:latin typeface="Arial"/>
                <a:ea typeface="Arial"/>
                <a:cs typeface="Arial"/>
                <a:sym typeface="Arial"/>
              </a:endParaRPr>
            </a:p>
          </p:txBody>
        </p:sp>
        <p:sp>
          <p:nvSpPr>
            <p:cNvPr id="370" name="Google Shape;370;p54"/>
            <p:cNvSpPr/>
            <p:nvPr/>
          </p:nvSpPr>
          <p:spPr>
            <a:xfrm>
              <a:off x="2342625" y="2399951"/>
              <a:ext cx="1940700" cy="495900"/>
            </a:xfrm>
            <a:prstGeom prst="rect">
              <a:avLst/>
            </a:prstGeom>
            <a:noFill/>
            <a:ln>
              <a:noFill/>
            </a:ln>
          </p:spPr>
          <p:txBody>
            <a:bodyPr spcFirstLastPara="1" wrap="square" lIns="121900" tIns="121900" rIns="121900" bIns="121900" anchor="ctr" anchorCtr="0">
              <a:noAutofit/>
            </a:bodyPr>
            <a:lstStyle/>
            <a:p>
              <a:pPr defTabSz="1219170">
                <a:lnSpc>
                  <a:spcPct val="115000"/>
                </a:lnSpc>
                <a:buClr>
                  <a:srgbClr val="000000"/>
                </a:buClr>
                <a:buSzPts val="1300"/>
              </a:pPr>
              <a:r>
                <a:rPr lang="en" sz="1733" kern="0">
                  <a:solidFill>
                    <a:srgbClr val="FFFFFF"/>
                  </a:solidFill>
                  <a:latin typeface="Roboto Medium"/>
                  <a:ea typeface="Roboto Medium"/>
                  <a:cs typeface="Roboto Medium"/>
                  <a:sym typeface="Roboto Medium"/>
                </a:rPr>
                <a:t>Partner with other local programs</a:t>
              </a:r>
              <a:endParaRPr sz="1733" kern="0">
                <a:solidFill>
                  <a:srgbClr val="FFFFFF"/>
                </a:solidFill>
                <a:latin typeface="Roboto"/>
                <a:ea typeface="Roboto"/>
                <a:cs typeface="Roboto"/>
                <a:sym typeface="Roboto"/>
              </a:endParaRPr>
            </a:p>
          </p:txBody>
        </p:sp>
        <p:sp>
          <p:nvSpPr>
            <p:cNvPr id="371" name="Google Shape;371;p54"/>
            <p:cNvSpPr/>
            <p:nvPr/>
          </p:nvSpPr>
          <p:spPr>
            <a:xfrm>
              <a:off x="1593000" y="2322568"/>
              <a:ext cx="690000" cy="642300"/>
            </a:xfrm>
            <a:prstGeom prst="rect">
              <a:avLst/>
            </a:prstGeom>
            <a:solidFill>
              <a:srgbClr val="0D5CDF"/>
            </a:solidFill>
            <a:ln>
              <a:noFill/>
            </a:ln>
            <a:effectLst>
              <a:outerShdw blurRad="53579" dist="21431" dir="2700000" algn="bl" rotWithShape="0">
                <a:srgbClr val="000000">
                  <a:alpha val="16079"/>
                </a:srgbClr>
              </a:outerShdw>
            </a:effectLst>
          </p:spPr>
          <p:txBody>
            <a:bodyPr spcFirstLastPara="1" wrap="square" lIns="121900" tIns="121900" rIns="121900" bIns="121900" anchor="ctr" anchorCtr="0">
              <a:noAutofit/>
            </a:bodyPr>
            <a:lstStyle/>
            <a:p>
              <a:pPr defTabSz="1219170">
                <a:buClr>
                  <a:srgbClr val="000000"/>
                </a:buClr>
                <a:buSzPts val="1400"/>
              </a:pPr>
              <a:endParaRPr sz="1867" kern="0">
                <a:solidFill>
                  <a:srgbClr val="000000"/>
                </a:solidFill>
                <a:latin typeface="Arial"/>
                <a:ea typeface="Arial"/>
                <a:cs typeface="Arial"/>
                <a:sym typeface="Arial"/>
              </a:endParaRPr>
            </a:p>
          </p:txBody>
        </p:sp>
        <p:sp>
          <p:nvSpPr>
            <p:cNvPr id="372" name="Google Shape;372;p54"/>
            <p:cNvSpPr/>
            <p:nvPr/>
          </p:nvSpPr>
          <p:spPr>
            <a:xfrm>
              <a:off x="1593000" y="2322575"/>
              <a:ext cx="690000" cy="642600"/>
            </a:xfrm>
            <a:prstGeom prst="rect">
              <a:avLst/>
            </a:prstGeom>
            <a:solidFill>
              <a:srgbClr val="307BF3"/>
            </a:solidFill>
            <a:ln>
              <a:noFill/>
            </a:ln>
          </p:spPr>
          <p:txBody>
            <a:bodyPr spcFirstLastPara="1" wrap="square" lIns="121900" tIns="121900" rIns="121900" bIns="121900" anchor="ctr" anchorCtr="0">
              <a:noAutofit/>
            </a:bodyPr>
            <a:lstStyle/>
            <a:p>
              <a:pPr algn="ctr" defTabSz="1219170">
                <a:buClr>
                  <a:srgbClr val="000000"/>
                </a:buClr>
                <a:buSzPts val="2600"/>
              </a:pPr>
              <a:r>
                <a:rPr lang="en" sz="3467" kern="0">
                  <a:solidFill>
                    <a:srgbClr val="FFFFFF"/>
                  </a:solidFill>
                  <a:latin typeface="Roboto Thin"/>
                  <a:ea typeface="Roboto Thin"/>
                  <a:cs typeface="Roboto Thin"/>
                  <a:sym typeface="Roboto Thin"/>
                </a:rPr>
                <a:t>04</a:t>
              </a:r>
              <a:endParaRPr sz="3467" kern="0">
                <a:solidFill>
                  <a:srgbClr val="FFFFFF"/>
                </a:solidFill>
                <a:latin typeface="Roboto Thin"/>
                <a:ea typeface="Roboto Thin"/>
                <a:cs typeface="Roboto Thin"/>
                <a:sym typeface="Roboto Thin"/>
              </a:endParaRPr>
            </a:p>
          </p:txBody>
        </p:sp>
        <p:sp>
          <p:nvSpPr>
            <p:cNvPr id="373" name="Google Shape;373;p54"/>
            <p:cNvSpPr/>
            <p:nvPr/>
          </p:nvSpPr>
          <p:spPr>
            <a:xfrm>
              <a:off x="4387850" y="2323750"/>
              <a:ext cx="2971200" cy="642300"/>
            </a:xfrm>
            <a:prstGeom prst="rect">
              <a:avLst/>
            </a:prstGeom>
            <a:noFill/>
            <a:ln>
              <a:noFill/>
            </a:ln>
          </p:spPr>
          <p:txBody>
            <a:bodyPr spcFirstLastPara="1" wrap="square" lIns="121900" tIns="121900" rIns="121900" bIns="121900" anchor="ctr" anchorCtr="0">
              <a:noAutofit/>
            </a:bodyPr>
            <a:lstStyle/>
            <a:p>
              <a:pPr marL="609585" indent="-397923" defTabSz="1219170">
                <a:lnSpc>
                  <a:spcPct val="115000"/>
                </a:lnSpc>
                <a:buClr>
                  <a:srgbClr val="0C57D3"/>
                </a:buClr>
                <a:buSzPts val="1100"/>
                <a:buFont typeface="Roboto"/>
                <a:buChar char="●"/>
              </a:pPr>
              <a:r>
                <a:rPr lang="en" sz="1467" kern="0">
                  <a:solidFill>
                    <a:srgbClr val="0C57D3"/>
                  </a:solidFill>
                  <a:latin typeface="Roboto"/>
                  <a:ea typeface="Roboto"/>
                  <a:cs typeface="Roboto"/>
                  <a:sym typeface="Roboto"/>
                </a:rPr>
                <a:t>WIC</a:t>
              </a:r>
              <a:endParaRPr sz="1467" kern="0">
                <a:solidFill>
                  <a:srgbClr val="0C57D3"/>
                </a:solidFill>
                <a:latin typeface="Roboto"/>
                <a:ea typeface="Roboto"/>
                <a:cs typeface="Roboto"/>
                <a:sym typeface="Roboto"/>
              </a:endParaRPr>
            </a:p>
            <a:p>
              <a:pPr marL="609585" indent="-397923" defTabSz="1219170">
                <a:lnSpc>
                  <a:spcPct val="115000"/>
                </a:lnSpc>
                <a:buClr>
                  <a:srgbClr val="0C57D3"/>
                </a:buClr>
                <a:buSzPts val="1100"/>
                <a:buFont typeface="Roboto"/>
                <a:buChar char="●"/>
              </a:pPr>
              <a:r>
                <a:rPr lang="en" sz="1467" kern="0">
                  <a:solidFill>
                    <a:srgbClr val="0C57D3"/>
                  </a:solidFill>
                  <a:latin typeface="Roboto"/>
                  <a:ea typeface="Roboto"/>
                  <a:cs typeface="Roboto"/>
                  <a:sym typeface="Roboto"/>
                </a:rPr>
                <a:t>Lead Screening</a:t>
              </a:r>
              <a:endParaRPr sz="1467" kern="0">
                <a:solidFill>
                  <a:srgbClr val="0C57D3"/>
                </a:solidFill>
                <a:latin typeface="Roboto"/>
                <a:ea typeface="Roboto"/>
                <a:cs typeface="Roboto"/>
                <a:sym typeface="Roboto"/>
              </a:endParaRPr>
            </a:p>
            <a:p>
              <a:pPr marL="609585" indent="-397923" defTabSz="1219170">
                <a:lnSpc>
                  <a:spcPct val="115000"/>
                </a:lnSpc>
                <a:buClr>
                  <a:srgbClr val="0C57D3"/>
                </a:buClr>
                <a:buSzPts val="1100"/>
                <a:buFont typeface="Roboto"/>
                <a:buChar char="●"/>
              </a:pPr>
              <a:r>
                <a:rPr lang="en" sz="1467" kern="0">
                  <a:solidFill>
                    <a:srgbClr val="0C57D3"/>
                  </a:solidFill>
                  <a:latin typeface="Roboto"/>
                  <a:ea typeface="Roboto"/>
                  <a:cs typeface="Roboto"/>
                  <a:sym typeface="Roboto"/>
                </a:rPr>
                <a:t>Early Hearing</a:t>
              </a:r>
              <a:endParaRPr sz="1467" kern="0">
                <a:solidFill>
                  <a:srgbClr val="0C57D3"/>
                </a:solidFill>
                <a:latin typeface="Roboto"/>
                <a:ea typeface="Roboto"/>
                <a:cs typeface="Roboto"/>
                <a:sym typeface="Roboto"/>
              </a:endParaRPr>
            </a:p>
          </p:txBody>
        </p:sp>
      </p:grpSp>
      <p:grpSp>
        <p:nvGrpSpPr>
          <p:cNvPr id="374" name="Google Shape;374;p54"/>
          <p:cNvGrpSpPr/>
          <p:nvPr/>
        </p:nvGrpSpPr>
        <p:grpSpPr>
          <a:xfrm>
            <a:off x="4618301" y="3620429"/>
            <a:ext cx="7518964" cy="1058516"/>
            <a:chOff x="1593000" y="2322568"/>
            <a:chExt cx="5957975" cy="643500"/>
          </a:xfrm>
        </p:grpSpPr>
        <p:sp>
          <p:nvSpPr>
            <p:cNvPr id="375" name="Google Shape;375;p54"/>
            <p:cNvSpPr/>
            <p:nvPr/>
          </p:nvSpPr>
          <p:spPr>
            <a:xfrm>
              <a:off x="3728375" y="2322568"/>
              <a:ext cx="3822600" cy="643500"/>
            </a:xfrm>
            <a:prstGeom prst="rect">
              <a:avLst/>
            </a:prstGeom>
            <a:solidFill>
              <a:srgbClr val="EEEEEE"/>
            </a:solidFill>
            <a:ln>
              <a:noFill/>
            </a:ln>
          </p:spPr>
          <p:txBody>
            <a:bodyPr spcFirstLastPara="1" wrap="square" lIns="121900" tIns="121900" rIns="121900" bIns="121900" anchor="ctr" anchorCtr="0">
              <a:noAutofit/>
            </a:bodyPr>
            <a:lstStyle/>
            <a:p>
              <a:pPr defTabSz="1219170">
                <a:buClr>
                  <a:srgbClr val="000000"/>
                </a:buClr>
                <a:buSzPts val="1400"/>
              </a:pPr>
              <a:endParaRPr sz="1867" kern="0">
                <a:solidFill>
                  <a:srgbClr val="000000"/>
                </a:solidFill>
                <a:latin typeface="Arial"/>
                <a:ea typeface="Arial"/>
                <a:cs typeface="Arial"/>
                <a:sym typeface="Arial"/>
              </a:endParaRPr>
            </a:p>
          </p:txBody>
        </p:sp>
        <p:sp>
          <p:nvSpPr>
            <p:cNvPr id="376" name="Google Shape;376;p54"/>
            <p:cNvSpPr/>
            <p:nvPr/>
          </p:nvSpPr>
          <p:spPr>
            <a:xfrm flipH="1">
              <a:off x="2283025" y="2322575"/>
              <a:ext cx="1844400" cy="642600"/>
            </a:xfrm>
            <a:prstGeom prst="rect">
              <a:avLst/>
            </a:prstGeom>
            <a:solidFill>
              <a:srgbClr val="0C57D3"/>
            </a:solidFill>
            <a:ln>
              <a:noFill/>
            </a:ln>
          </p:spPr>
          <p:txBody>
            <a:bodyPr spcFirstLastPara="1" wrap="square" lIns="121900" tIns="121900" rIns="121900" bIns="121900" anchor="ctr" anchorCtr="0">
              <a:noAutofit/>
            </a:bodyPr>
            <a:lstStyle/>
            <a:p>
              <a:pPr defTabSz="1219170">
                <a:buClr>
                  <a:srgbClr val="000000"/>
                </a:buClr>
                <a:buSzPts val="1400"/>
              </a:pPr>
              <a:endParaRPr sz="1867" kern="0">
                <a:solidFill>
                  <a:srgbClr val="000000"/>
                </a:solidFill>
                <a:latin typeface="Arial"/>
                <a:ea typeface="Arial"/>
                <a:cs typeface="Arial"/>
                <a:sym typeface="Arial"/>
              </a:endParaRPr>
            </a:p>
          </p:txBody>
        </p:sp>
        <p:sp>
          <p:nvSpPr>
            <p:cNvPr id="377" name="Google Shape;377;p54"/>
            <p:cNvSpPr/>
            <p:nvPr/>
          </p:nvSpPr>
          <p:spPr>
            <a:xfrm rot="-5400000">
              <a:off x="3501574" y="1934671"/>
              <a:ext cx="643356" cy="1419149"/>
            </a:xfrm>
            <a:prstGeom prst="flowChartOffpageConnector">
              <a:avLst/>
            </a:prstGeom>
            <a:solidFill>
              <a:srgbClr val="0C57D3"/>
            </a:solidFill>
            <a:ln>
              <a:noFill/>
            </a:ln>
          </p:spPr>
          <p:txBody>
            <a:bodyPr spcFirstLastPara="1" wrap="square" lIns="121900" tIns="121900" rIns="121900" bIns="121900" anchor="ctr" anchorCtr="0">
              <a:noAutofit/>
            </a:bodyPr>
            <a:lstStyle/>
            <a:p>
              <a:pPr defTabSz="1219170">
                <a:buClr>
                  <a:srgbClr val="000000"/>
                </a:buClr>
                <a:buSzPts val="1400"/>
              </a:pPr>
              <a:endParaRPr sz="1867" kern="0">
                <a:solidFill>
                  <a:srgbClr val="000000"/>
                </a:solidFill>
                <a:latin typeface="Arial"/>
                <a:ea typeface="Arial"/>
                <a:cs typeface="Arial"/>
                <a:sym typeface="Arial"/>
              </a:endParaRPr>
            </a:p>
          </p:txBody>
        </p:sp>
        <p:sp>
          <p:nvSpPr>
            <p:cNvPr id="378" name="Google Shape;378;p54"/>
            <p:cNvSpPr/>
            <p:nvPr/>
          </p:nvSpPr>
          <p:spPr>
            <a:xfrm>
              <a:off x="2342625" y="2399951"/>
              <a:ext cx="1940700" cy="495900"/>
            </a:xfrm>
            <a:prstGeom prst="rect">
              <a:avLst/>
            </a:prstGeom>
            <a:noFill/>
            <a:ln>
              <a:noFill/>
            </a:ln>
          </p:spPr>
          <p:txBody>
            <a:bodyPr spcFirstLastPara="1" wrap="square" lIns="121900" tIns="121900" rIns="121900" bIns="121900" anchor="ctr" anchorCtr="0">
              <a:noAutofit/>
            </a:bodyPr>
            <a:lstStyle/>
            <a:p>
              <a:pPr defTabSz="1219170">
                <a:lnSpc>
                  <a:spcPct val="115000"/>
                </a:lnSpc>
                <a:buClr>
                  <a:srgbClr val="000000"/>
                </a:buClr>
                <a:buSzPts val="1300"/>
              </a:pPr>
              <a:r>
                <a:rPr lang="en" sz="1733" kern="0">
                  <a:solidFill>
                    <a:srgbClr val="FFFFFF"/>
                  </a:solidFill>
                  <a:latin typeface="Roboto Medium"/>
                  <a:ea typeface="Roboto Medium"/>
                  <a:cs typeface="Roboto Medium"/>
                  <a:sym typeface="Roboto Medium"/>
                </a:rPr>
                <a:t>Strengthen private/public partnerships</a:t>
              </a:r>
              <a:endParaRPr sz="1733" kern="0">
                <a:solidFill>
                  <a:srgbClr val="FFFFFF"/>
                </a:solidFill>
                <a:latin typeface="Roboto"/>
                <a:ea typeface="Roboto"/>
                <a:cs typeface="Roboto"/>
                <a:sym typeface="Roboto"/>
              </a:endParaRPr>
            </a:p>
          </p:txBody>
        </p:sp>
        <p:sp>
          <p:nvSpPr>
            <p:cNvPr id="379" name="Google Shape;379;p54"/>
            <p:cNvSpPr/>
            <p:nvPr/>
          </p:nvSpPr>
          <p:spPr>
            <a:xfrm>
              <a:off x="1593000" y="2322568"/>
              <a:ext cx="690000" cy="642300"/>
            </a:xfrm>
            <a:prstGeom prst="rect">
              <a:avLst/>
            </a:prstGeom>
            <a:solidFill>
              <a:srgbClr val="0D5CDF"/>
            </a:solidFill>
            <a:ln>
              <a:noFill/>
            </a:ln>
            <a:effectLst>
              <a:outerShdw blurRad="53579" dist="21431" dir="2700000" algn="bl" rotWithShape="0">
                <a:srgbClr val="000000">
                  <a:alpha val="16079"/>
                </a:srgbClr>
              </a:outerShdw>
            </a:effectLst>
          </p:spPr>
          <p:txBody>
            <a:bodyPr spcFirstLastPara="1" wrap="square" lIns="121900" tIns="121900" rIns="121900" bIns="121900" anchor="ctr" anchorCtr="0">
              <a:noAutofit/>
            </a:bodyPr>
            <a:lstStyle/>
            <a:p>
              <a:pPr defTabSz="1219170">
                <a:buClr>
                  <a:srgbClr val="000000"/>
                </a:buClr>
                <a:buSzPts val="1400"/>
              </a:pPr>
              <a:endParaRPr sz="1867" kern="0">
                <a:solidFill>
                  <a:srgbClr val="000000"/>
                </a:solidFill>
                <a:latin typeface="Arial"/>
                <a:ea typeface="Arial"/>
                <a:cs typeface="Arial"/>
                <a:sym typeface="Arial"/>
              </a:endParaRPr>
            </a:p>
          </p:txBody>
        </p:sp>
        <p:sp>
          <p:nvSpPr>
            <p:cNvPr id="380" name="Google Shape;380;p54"/>
            <p:cNvSpPr/>
            <p:nvPr/>
          </p:nvSpPr>
          <p:spPr>
            <a:xfrm>
              <a:off x="1593000" y="2322575"/>
              <a:ext cx="690000" cy="642600"/>
            </a:xfrm>
            <a:prstGeom prst="rect">
              <a:avLst/>
            </a:prstGeom>
            <a:solidFill>
              <a:srgbClr val="307BF3"/>
            </a:solidFill>
            <a:ln>
              <a:noFill/>
            </a:ln>
          </p:spPr>
          <p:txBody>
            <a:bodyPr spcFirstLastPara="1" wrap="square" lIns="121900" tIns="121900" rIns="121900" bIns="121900" anchor="ctr" anchorCtr="0">
              <a:noAutofit/>
            </a:bodyPr>
            <a:lstStyle/>
            <a:p>
              <a:pPr algn="ctr" defTabSz="1219170">
                <a:buClr>
                  <a:srgbClr val="000000"/>
                </a:buClr>
                <a:buSzPts val="2600"/>
              </a:pPr>
              <a:r>
                <a:rPr lang="en" sz="3467" kern="0">
                  <a:solidFill>
                    <a:srgbClr val="FFFFFF"/>
                  </a:solidFill>
                  <a:latin typeface="Roboto Thin"/>
                  <a:ea typeface="Roboto Thin"/>
                  <a:cs typeface="Roboto Thin"/>
                  <a:sym typeface="Roboto Thin"/>
                </a:rPr>
                <a:t>03</a:t>
              </a:r>
              <a:endParaRPr sz="3467" kern="0">
                <a:solidFill>
                  <a:srgbClr val="FFFFFF"/>
                </a:solidFill>
                <a:latin typeface="Roboto Thin"/>
                <a:ea typeface="Roboto Thin"/>
                <a:cs typeface="Roboto Thin"/>
                <a:sym typeface="Roboto Thin"/>
              </a:endParaRPr>
            </a:p>
          </p:txBody>
        </p:sp>
        <p:sp>
          <p:nvSpPr>
            <p:cNvPr id="381" name="Google Shape;381;p54"/>
            <p:cNvSpPr/>
            <p:nvPr/>
          </p:nvSpPr>
          <p:spPr>
            <a:xfrm>
              <a:off x="4387850" y="2323750"/>
              <a:ext cx="2971200" cy="642300"/>
            </a:xfrm>
            <a:prstGeom prst="rect">
              <a:avLst/>
            </a:prstGeom>
            <a:noFill/>
            <a:ln>
              <a:noFill/>
            </a:ln>
          </p:spPr>
          <p:txBody>
            <a:bodyPr spcFirstLastPara="1" wrap="square" lIns="121900" tIns="121900" rIns="121900" bIns="121900" anchor="ctr" anchorCtr="0">
              <a:noAutofit/>
            </a:bodyPr>
            <a:lstStyle/>
            <a:p>
              <a:pPr marL="609585" indent="-397923" defTabSz="1219170">
                <a:lnSpc>
                  <a:spcPct val="115000"/>
                </a:lnSpc>
                <a:buClr>
                  <a:srgbClr val="0C57D3"/>
                </a:buClr>
                <a:buSzPts val="1100"/>
                <a:buFont typeface="Roboto"/>
                <a:buChar char="●"/>
              </a:pPr>
              <a:r>
                <a:rPr lang="en" sz="1467" kern="0">
                  <a:solidFill>
                    <a:srgbClr val="0C57D3"/>
                  </a:solidFill>
                  <a:latin typeface="Roboto"/>
                  <a:ea typeface="Roboto"/>
                  <a:cs typeface="Roboto"/>
                  <a:sym typeface="Roboto"/>
                </a:rPr>
                <a:t>Health payers may pay for HEDIS data</a:t>
              </a:r>
              <a:endParaRPr sz="1467" kern="0">
                <a:solidFill>
                  <a:srgbClr val="0C57D3"/>
                </a:solidFill>
                <a:latin typeface="Roboto"/>
                <a:ea typeface="Roboto"/>
                <a:cs typeface="Roboto"/>
                <a:sym typeface="Roboto"/>
              </a:endParaRPr>
            </a:p>
            <a:p>
              <a:pPr marL="609585" indent="-397923" defTabSz="1219170">
                <a:lnSpc>
                  <a:spcPct val="115000"/>
                </a:lnSpc>
                <a:buClr>
                  <a:srgbClr val="0C57D3"/>
                </a:buClr>
                <a:buSzPts val="1100"/>
                <a:buFont typeface="Roboto"/>
                <a:buChar char="●"/>
              </a:pPr>
              <a:r>
                <a:rPr lang="en" sz="1467" kern="0">
                  <a:solidFill>
                    <a:srgbClr val="0C57D3"/>
                  </a:solidFill>
                  <a:latin typeface="Roboto"/>
                  <a:ea typeface="Roboto"/>
                  <a:cs typeface="Roboto"/>
                  <a:sym typeface="Roboto"/>
                </a:rPr>
                <a:t>Health systems may consider voluntary contributions</a:t>
              </a:r>
              <a:endParaRPr sz="1467" kern="0">
                <a:solidFill>
                  <a:srgbClr val="0C57D3"/>
                </a:solidFill>
                <a:latin typeface="Roboto"/>
                <a:ea typeface="Roboto"/>
                <a:cs typeface="Roboto"/>
                <a:sym typeface="Roboto"/>
              </a:endParaRPr>
            </a:p>
          </p:txBody>
        </p:sp>
      </p:grpSp>
      <p:grpSp>
        <p:nvGrpSpPr>
          <p:cNvPr id="382" name="Google Shape;382;p54"/>
          <p:cNvGrpSpPr/>
          <p:nvPr/>
        </p:nvGrpSpPr>
        <p:grpSpPr>
          <a:xfrm>
            <a:off x="4618301" y="2543159"/>
            <a:ext cx="7518964" cy="1058516"/>
            <a:chOff x="1593000" y="2322568"/>
            <a:chExt cx="5957975" cy="643500"/>
          </a:xfrm>
        </p:grpSpPr>
        <p:sp>
          <p:nvSpPr>
            <p:cNvPr id="383" name="Google Shape;383;p54"/>
            <p:cNvSpPr/>
            <p:nvPr/>
          </p:nvSpPr>
          <p:spPr>
            <a:xfrm>
              <a:off x="3728375" y="2322568"/>
              <a:ext cx="3822600" cy="643500"/>
            </a:xfrm>
            <a:prstGeom prst="rect">
              <a:avLst/>
            </a:prstGeom>
            <a:solidFill>
              <a:srgbClr val="EEEEEE"/>
            </a:solidFill>
            <a:ln>
              <a:noFill/>
            </a:ln>
          </p:spPr>
          <p:txBody>
            <a:bodyPr spcFirstLastPara="1" wrap="square" lIns="121900" tIns="121900" rIns="121900" bIns="121900" anchor="ctr" anchorCtr="0">
              <a:noAutofit/>
            </a:bodyPr>
            <a:lstStyle/>
            <a:p>
              <a:pPr defTabSz="1219170">
                <a:buClr>
                  <a:srgbClr val="000000"/>
                </a:buClr>
                <a:buSzPts val="1400"/>
              </a:pPr>
              <a:endParaRPr sz="1867" kern="0">
                <a:solidFill>
                  <a:srgbClr val="000000"/>
                </a:solidFill>
                <a:latin typeface="Arial"/>
                <a:ea typeface="Arial"/>
                <a:cs typeface="Arial"/>
                <a:sym typeface="Arial"/>
              </a:endParaRPr>
            </a:p>
          </p:txBody>
        </p:sp>
        <p:sp>
          <p:nvSpPr>
            <p:cNvPr id="384" name="Google Shape;384;p54"/>
            <p:cNvSpPr/>
            <p:nvPr/>
          </p:nvSpPr>
          <p:spPr>
            <a:xfrm flipH="1">
              <a:off x="2283025" y="2322575"/>
              <a:ext cx="1844400" cy="642600"/>
            </a:xfrm>
            <a:prstGeom prst="rect">
              <a:avLst/>
            </a:prstGeom>
            <a:solidFill>
              <a:srgbClr val="0C57D3"/>
            </a:solidFill>
            <a:ln>
              <a:noFill/>
            </a:ln>
          </p:spPr>
          <p:txBody>
            <a:bodyPr spcFirstLastPara="1" wrap="square" lIns="121900" tIns="121900" rIns="121900" bIns="121900" anchor="ctr" anchorCtr="0">
              <a:noAutofit/>
            </a:bodyPr>
            <a:lstStyle/>
            <a:p>
              <a:pPr defTabSz="1219170">
                <a:buClr>
                  <a:srgbClr val="000000"/>
                </a:buClr>
                <a:buSzPts val="1400"/>
              </a:pPr>
              <a:endParaRPr sz="1867" kern="0">
                <a:solidFill>
                  <a:srgbClr val="000000"/>
                </a:solidFill>
                <a:latin typeface="Arial"/>
                <a:ea typeface="Arial"/>
                <a:cs typeface="Arial"/>
                <a:sym typeface="Arial"/>
              </a:endParaRPr>
            </a:p>
          </p:txBody>
        </p:sp>
        <p:sp>
          <p:nvSpPr>
            <p:cNvPr id="385" name="Google Shape;385;p54"/>
            <p:cNvSpPr/>
            <p:nvPr/>
          </p:nvSpPr>
          <p:spPr>
            <a:xfrm rot="-5400000">
              <a:off x="3501574" y="1934671"/>
              <a:ext cx="643356" cy="1419149"/>
            </a:xfrm>
            <a:prstGeom prst="flowChartOffpageConnector">
              <a:avLst/>
            </a:prstGeom>
            <a:solidFill>
              <a:srgbClr val="0C57D3"/>
            </a:solidFill>
            <a:ln>
              <a:noFill/>
            </a:ln>
          </p:spPr>
          <p:txBody>
            <a:bodyPr spcFirstLastPara="1" wrap="square" lIns="121900" tIns="121900" rIns="121900" bIns="121900" anchor="ctr" anchorCtr="0">
              <a:noAutofit/>
            </a:bodyPr>
            <a:lstStyle/>
            <a:p>
              <a:pPr defTabSz="1219170">
                <a:buClr>
                  <a:srgbClr val="000000"/>
                </a:buClr>
                <a:buSzPts val="1400"/>
              </a:pPr>
              <a:endParaRPr sz="1867" kern="0">
                <a:solidFill>
                  <a:srgbClr val="000000"/>
                </a:solidFill>
                <a:latin typeface="Arial"/>
                <a:ea typeface="Arial"/>
                <a:cs typeface="Arial"/>
                <a:sym typeface="Arial"/>
              </a:endParaRPr>
            </a:p>
          </p:txBody>
        </p:sp>
        <p:sp>
          <p:nvSpPr>
            <p:cNvPr id="386" name="Google Shape;386;p54"/>
            <p:cNvSpPr/>
            <p:nvPr/>
          </p:nvSpPr>
          <p:spPr>
            <a:xfrm>
              <a:off x="2342625" y="2399951"/>
              <a:ext cx="1940700" cy="495900"/>
            </a:xfrm>
            <a:prstGeom prst="rect">
              <a:avLst/>
            </a:prstGeom>
            <a:noFill/>
            <a:ln>
              <a:noFill/>
            </a:ln>
          </p:spPr>
          <p:txBody>
            <a:bodyPr spcFirstLastPara="1" wrap="square" lIns="121900" tIns="121900" rIns="121900" bIns="121900" anchor="ctr" anchorCtr="0">
              <a:noAutofit/>
            </a:bodyPr>
            <a:lstStyle/>
            <a:p>
              <a:pPr defTabSz="1219170">
                <a:lnSpc>
                  <a:spcPct val="115000"/>
                </a:lnSpc>
                <a:buClr>
                  <a:srgbClr val="000000"/>
                </a:buClr>
                <a:buSzPts val="1300"/>
              </a:pPr>
              <a:r>
                <a:rPr lang="en" sz="1733" kern="0">
                  <a:solidFill>
                    <a:srgbClr val="FFFFFF"/>
                  </a:solidFill>
                  <a:latin typeface="Roboto Medium"/>
                  <a:ea typeface="Roboto Medium"/>
                  <a:cs typeface="Roboto Medium"/>
                  <a:sym typeface="Roboto Medium"/>
                </a:rPr>
                <a:t>Consider partnering with other federal programs</a:t>
              </a:r>
              <a:endParaRPr sz="1733" kern="0">
                <a:solidFill>
                  <a:srgbClr val="FFFFFF"/>
                </a:solidFill>
                <a:latin typeface="Roboto"/>
                <a:ea typeface="Roboto"/>
                <a:cs typeface="Roboto"/>
                <a:sym typeface="Roboto"/>
              </a:endParaRPr>
            </a:p>
          </p:txBody>
        </p:sp>
        <p:sp>
          <p:nvSpPr>
            <p:cNvPr id="387" name="Google Shape;387;p54"/>
            <p:cNvSpPr/>
            <p:nvPr/>
          </p:nvSpPr>
          <p:spPr>
            <a:xfrm>
              <a:off x="1593000" y="2322568"/>
              <a:ext cx="690000" cy="642300"/>
            </a:xfrm>
            <a:prstGeom prst="rect">
              <a:avLst/>
            </a:prstGeom>
            <a:solidFill>
              <a:srgbClr val="0D5CDF"/>
            </a:solidFill>
            <a:ln>
              <a:noFill/>
            </a:ln>
            <a:effectLst>
              <a:outerShdw blurRad="53579" dist="21431" dir="2700000" algn="bl" rotWithShape="0">
                <a:srgbClr val="000000">
                  <a:alpha val="16079"/>
                </a:srgbClr>
              </a:outerShdw>
            </a:effectLst>
          </p:spPr>
          <p:txBody>
            <a:bodyPr spcFirstLastPara="1" wrap="square" lIns="121900" tIns="121900" rIns="121900" bIns="121900" anchor="ctr" anchorCtr="0">
              <a:noAutofit/>
            </a:bodyPr>
            <a:lstStyle/>
            <a:p>
              <a:pPr defTabSz="1219170">
                <a:buClr>
                  <a:srgbClr val="000000"/>
                </a:buClr>
                <a:buSzPts val="1400"/>
              </a:pPr>
              <a:endParaRPr sz="1867" kern="0">
                <a:solidFill>
                  <a:srgbClr val="000000"/>
                </a:solidFill>
                <a:latin typeface="Arial"/>
                <a:ea typeface="Arial"/>
                <a:cs typeface="Arial"/>
                <a:sym typeface="Arial"/>
              </a:endParaRPr>
            </a:p>
          </p:txBody>
        </p:sp>
        <p:sp>
          <p:nvSpPr>
            <p:cNvPr id="388" name="Google Shape;388;p54"/>
            <p:cNvSpPr/>
            <p:nvPr/>
          </p:nvSpPr>
          <p:spPr>
            <a:xfrm>
              <a:off x="1593000" y="2322575"/>
              <a:ext cx="690000" cy="642600"/>
            </a:xfrm>
            <a:prstGeom prst="rect">
              <a:avLst/>
            </a:prstGeom>
            <a:solidFill>
              <a:srgbClr val="307BF3"/>
            </a:solidFill>
            <a:ln>
              <a:noFill/>
            </a:ln>
          </p:spPr>
          <p:txBody>
            <a:bodyPr spcFirstLastPara="1" wrap="square" lIns="121900" tIns="121900" rIns="121900" bIns="121900" anchor="ctr" anchorCtr="0">
              <a:noAutofit/>
            </a:bodyPr>
            <a:lstStyle/>
            <a:p>
              <a:pPr algn="ctr" defTabSz="1219170">
                <a:buClr>
                  <a:srgbClr val="000000"/>
                </a:buClr>
                <a:buSzPts val="2600"/>
              </a:pPr>
              <a:r>
                <a:rPr lang="en" sz="3467" kern="0">
                  <a:solidFill>
                    <a:srgbClr val="FFFFFF"/>
                  </a:solidFill>
                  <a:latin typeface="Roboto Thin"/>
                  <a:ea typeface="Roboto Thin"/>
                  <a:cs typeface="Roboto Thin"/>
                  <a:sym typeface="Roboto Thin"/>
                </a:rPr>
                <a:t>02</a:t>
              </a:r>
              <a:endParaRPr sz="3467" kern="0">
                <a:solidFill>
                  <a:srgbClr val="FFFFFF"/>
                </a:solidFill>
                <a:latin typeface="Roboto Thin"/>
                <a:ea typeface="Roboto Thin"/>
                <a:cs typeface="Roboto Thin"/>
                <a:sym typeface="Roboto Thin"/>
              </a:endParaRPr>
            </a:p>
          </p:txBody>
        </p:sp>
        <p:sp>
          <p:nvSpPr>
            <p:cNvPr id="389" name="Google Shape;389;p54"/>
            <p:cNvSpPr/>
            <p:nvPr/>
          </p:nvSpPr>
          <p:spPr>
            <a:xfrm>
              <a:off x="4387850" y="2323750"/>
              <a:ext cx="2971200" cy="642300"/>
            </a:xfrm>
            <a:prstGeom prst="rect">
              <a:avLst/>
            </a:prstGeom>
            <a:noFill/>
            <a:ln>
              <a:noFill/>
            </a:ln>
          </p:spPr>
          <p:txBody>
            <a:bodyPr spcFirstLastPara="1" wrap="square" lIns="121900" tIns="121900" rIns="121900" bIns="121900" anchor="ctr" anchorCtr="0">
              <a:noAutofit/>
            </a:bodyPr>
            <a:lstStyle/>
            <a:p>
              <a:pPr marL="609585" indent="-397923" defTabSz="1219170">
                <a:lnSpc>
                  <a:spcPct val="115000"/>
                </a:lnSpc>
                <a:buClr>
                  <a:srgbClr val="0C57D3"/>
                </a:buClr>
                <a:buSzPts val="1100"/>
                <a:buFont typeface="Roboto"/>
                <a:buChar char="●"/>
              </a:pPr>
              <a:r>
                <a:rPr lang="en" sz="1467" kern="0">
                  <a:solidFill>
                    <a:srgbClr val="0C57D3"/>
                  </a:solidFill>
                  <a:latin typeface="Roboto"/>
                  <a:ea typeface="Roboto"/>
                  <a:cs typeface="Roboto"/>
                  <a:sym typeface="Roboto"/>
                </a:rPr>
                <a:t>CMS/Medicaid Enterprise Services 90/10 or 75/25 match for enhancements</a:t>
              </a:r>
              <a:endParaRPr sz="1467" kern="0">
                <a:solidFill>
                  <a:srgbClr val="0C57D3"/>
                </a:solidFill>
                <a:latin typeface="Roboto"/>
                <a:ea typeface="Roboto"/>
                <a:cs typeface="Roboto"/>
                <a:sym typeface="Roboto"/>
              </a:endParaRPr>
            </a:p>
            <a:p>
              <a:pPr marL="609585" indent="-397923" defTabSz="1219170">
                <a:lnSpc>
                  <a:spcPct val="115000"/>
                </a:lnSpc>
                <a:buClr>
                  <a:srgbClr val="0C57D3"/>
                </a:buClr>
                <a:buSzPts val="1100"/>
                <a:buFont typeface="Roboto"/>
                <a:buChar char="●"/>
              </a:pPr>
              <a:r>
                <a:rPr lang="en" sz="1467" kern="0">
                  <a:solidFill>
                    <a:srgbClr val="0C57D3"/>
                  </a:solidFill>
                  <a:latin typeface="Roboto"/>
                  <a:ea typeface="Roboto"/>
                  <a:cs typeface="Roboto"/>
                  <a:sym typeface="Roboto"/>
                </a:rPr>
                <a:t>50/50 match for operations</a:t>
              </a:r>
              <a:endParaRPr sz="1467" kern="0">
                <a:solidFill>
                  <a:srgbClr val="0C57D3"/>
                </a:solidFill>
                <a:latin typeface="Roboto"/>
                <a:ea typeface="Roboto"/>
                <a:cs typeface="Roboto"/>
                <a:sym typeface="Roboto"/>
              </a:endParaRPr>
            </a:p>
          </p:txBody>
        </p:sp>
      </p:grpSp>
      <p:grpSp>
        <p:nvGrpSpPr>
          <p:cNvPr id="390" name="Google Shape;390;p54"/>
          <p:cNvGrpSpPr/>
          <p:nvPr/>
        </p:nvGrpSpPr>
        <p:grpSpPr>
          <a:xfrm>
            <a:off x="4618301" y="1465862"/>
            <a:ext cx="7518964" cy="1058516"/>
            <a:chOff x="1593000" y="2322568"/>
            <a:chExt cx="5957975" cy="643500"/>
          </a:xfrm>
        </p:grpSpPr>
        <p:sp>
          <p:nvSpPr>
            <p:cNvPr id="391" name="Google Shape;391;p54"/>
            <p:cNvSpPr/>
            <p:nvPr/>
          </p:nvSpPr>
          <p:spPr>
            <a:xfrm>
              <a:off x="3728375" y="2322568"/>
              <a:ext cx="3822600" cy="643500"/>
            </a:xfrm>
            <a:prstGeom prst="rect">
              <a:avLst/>
            </a:prstGeom>
            <a:solidFill>
              <a:srgbClr val="EEEEEE"/>
            </a:solidFill>
            <a:ln>
              <a:noFill/>
            </a:ln>
          </p:spPr>
          <p:txBody>
            <a:bodyPr spcFirstLastPara="1" wrap="square" lIns="121900" tIns="121900" rIns="121900" bIns="121900" anchor="ctr" anchorCtr="0">
              <a:noAutofit/>
            </a:bodyPr>
            <a:lstStyle/>
            <a:p>
              <a:pPr defTabSz="1219170">
                <a:buClr>
                  <a:srgbClr val="000000"/>
                </a:buClr>
                <a:buSzPts val="1400"/>
              </a:pPr>
              <a:endParaRPr sz="1867" kern="0">
                <a:solidFill>
                  <a:srgbClr val="000000"/>
                </a:solidFill>
                <a:latin typeface="Arial"/>
                <a:ea typeface="Arial"/>
                <a:cs typeface="Arial"/>
                <a:sym typeface="Arial"/>
              </a:endParaRPr>
            </a:p>
          </p:txBody>
        </p:sp>
        <p:sp>
          <p:nvSpPr>
            <p:cNvPr id="392" name="Google Shape;392;p54"/>
            <p:cNvSpPr/>
            <p:nvPr/>
          </p:nvSpPr>
          <p:spPr>
            <a:xfrm flipH="1">
              <a:off x="2283025" y="2322575"/>
              <a:ext cx="1844400" cy="642600"/>
            </a:xfrm>
            <a:prstGeom prst="rect">
              <a:avLst/>
            </a:prstGeom>
            <a:solidFill>
              <a:srgbClr val="0C57D3"/>
            </a:solidFill>
            <a:ln>
              <a:noFill/>
            </a:ln>
          </p:spPr>
          <p:txBody>
            <a:bodyPr spcFirstLastPara="1" wrap="square" lIns="121900" tIns="121900" rIns="121900" bIns="121900" anchor="ctr" anchorCtr="0">
              <a:noAutofit/>
            </a:bodyPr>
            <a:lstStyle/>
            <a:p>
              <a:pPr defTabSz="1219170">
                <a:buClr>
                  <a:srgbClr val="000000"/>
                </a:buClr>
                <a:buSzPts val="1400"/>
              </a:pPr>
              <a:endParaRPr sz="1867" kern="0">
                <a:solidFill>
                  <a:srgbClr val="000000"/>
                </a:solidFill>
                <a:latin typeface="Arial"/>
                <a:ea typeface="Arial"/>
                <a:cs typeface="Arial"/>
                <a:sym typeface="Arial"/>
              </a:endParaRPr>
            </a:p>
          </p:txBody>
        </p:sp>
        <p:sp>
          <p:nvSpPr>
            <p:cNvPr id="393" name="Google Shape;393;p54"/>
            <p:cNvSpPr/>
            <p:nvPr/>
          </p:nvSpPr>
          <p:spPr>
            <a:xfrm rot="-5400000">
              <a:off x="3501574" y="1934671"/>
              <a:ext cx="643356" cy="1419149"/>
            </a:xfrm>
            <a:prstGeom prst="flowChartOffpageConnector">
              <a:avLst/>
            </a:prstGeom>
            <a:solidFill>
              <a:srgbClr val="0C57D3"/>
            </a:solidFill>
            <a:ln>
              <a:noFill/>
            </a:ln>
          </p:spPr>
          <p:txBody>
            <a:bodyPr spcFirstLastPara="1" wrap="square" lIns="121900" tIns="121900" rIns="121900" bIns="121900" anchor="ctr" anchorCtr="0">
              <a:noAutofit/>
            </a:bodyPr>
            <a:lstStyle/>
            <a:p>
              <a:pPr defTabSz="1219170">
                <a:buClr>
                  <a:srgbClr val="000000"/>
                </a:buClr>
                <a:buSzPts val="1400"/>
              </a:pPr>
              <a:endParaRPr sz="1867" kern="0">
                <a:solidFill>
                  <a:srgbClr val="000000"/>
                </a:solidFill>
                <a:latin typeface="Arial"/>
                <a:ea typeface="Arial"/>
                <a:cs typeface="Arial"/>
                <a:sym typeface="Arial"/>
              </a:endParaRPr>
            </a:p>
          </p:txBody>
        </p:sp>
        <p:sp>
          <p:nvSpPr>
            <p:cNvPr id="394" name="Google Shape;394;p54"/>
            <p:cNvSpPr/>
            <p:nvPr/>
          </p:nvSpPr>
          <p:spPr>
            <a:xfrm>
              <a:off x="2342625" y="2399951"/>
              <a:ext cx="1940700" cy="495900"/>
            </a:xfrm>
            <a:prstGeom prst="rect">
              <a:avLst/>
            </a:prstGeom>
            <a:noFill/>
            <a:ln>
              <a:noFill/>
            </a:ln>
          </p:spPr>
          <p:txBody>
            <a:bodyPr spcFirstLastPara="1" wrap="square" lIns="121900" tIns="121900" rIns="121900" bIns="121900" anchor="ctr" anchorCtr="0">
              <a:noAutofit/>
            </a:bodyPr>
            <a:lstStyle/>
            <a:p>
              <a:pPr defTabSz="1219170">
                <a:lnSpc>
                  <a:spcPct val="115000"/>
                </a:lnSpc>
                <a:buClr>
                  <a:srgbClr val="000000"/>
                </a:buClr>
                <a:buSzPts val="1300"/>
              </a:pPr>
              <a:r>
                <a:rPr lang="en" sz="1733" kern="0">
                  <a:solidFill>
                    <a:srgbClr val="FFFFFF"/>
                  </a:solidFill>
                  <a:latin typeface="Roboto Medium"/>
                  <a:ea typeface="Roboto Medium"/>
                  <a:cs typeface="Roboto Medium"/>
                  <a:sym typeface="Roboto Medium"/>
                </a:rPr>
                <a:t>Leverage Data Modernization Funds</a:t>
              </a:r>
              <a:endParaRPr sz="1733" kern="0">
                <a:solidFill>
                  <a:srgbClr val="FFFFFF"/>
                </a:solidFill>
                <a:latin typeface="Roboto"/>
                <a:ea typeface="Roboto"/>
                <a:cs typeface="Roboto"/>
                <a:sym typeface="Roboto"/>
              </a:endParaRPr>
            </a:p>
          </p:txBody>
        </p:sp>
        <p:sp>
          <p:nvSpPr>
            <p:cNvPr id="395" name="Google Shape;395;p54"/>
            <p:cNvSpPr/>
            <p:nvPr/>
          </p:nvSpPr>
          <p:spPr>
            <a:xfrm>
              <a:off x="1593000" y="2322568"/>
              <a:ext cx="690000" cy="642300"/>
            </a:xfrm>
            <a:prstGeom prst="rect">
              <a:avLst/>
            </a:prstGeom>
            <a:solidFill>
              <a:srgbClr val="0D5CDF"/>
            </a:solidFill>
            <a:ln>
              <a:noFill/>
            </a:ln>
            <a:effectLst>
              <a:outerShdw blurRad="53579" dist="21431" dir="2700000" algn="bl" rotWithShape="0">
                <a:srgbClr val="000000">
                  <a:alpha val="16079"/>
                </a:srgbClr>
              </a:outerShdw>
            </a:effectLst>
          </p:spPr>
          <p:txBody>
            <a:bodyPr spcFirstLastPara="1" wrap="square" lIns="121900" tIns="121900" rIns="121900" bIns="121900" anchor="ctr" anchorCtr="0">
              <a:noAutofit/>
            </a:bodyPr>
            <a:lstStyle/>
            <a:p>
              <a:pPr defTabSz="1219170">
                <a:buClr>
                  <a:srgbClr val="000000"/>
                </a:buClr>
                <a:buSzPts val="1400"/>
              </a:pPr>
              <a:endParaRPr sz="1867" kern="0">
                <a:solidFill>
                  <a:srgbClr val="000000"/>
                </a:solidFill>
                <a:latin typeface="Arial"/>
                <a:ea typeface="Arial"/>
                <a:cs typeface="Arial"/>
                <a:sym typeface="Arial"/>
              </a:endParaRPr>
            </a:p>
          </p:txBody>
        </p:sp>
        <p:sp>
          <p:nvSpPr>
            <p:cNvPr id="396" name="Google Shape;396;p54"/>
            <p:cNvSpPr/>
            <p:nvPr/>
          </p:nvSpPr>
          <p:spPr>
            <a:xfrm>
              <a:off x="1593000" y="2322575"/>
              <a:ext cx="690000" cy="642600"/>
            </a:xfrm>
            <a:prstGeom prst="rect">
              <a:avLst/>
            </a:prstGeom>
            <a:solidFill>
              <a:srgbClr val="307BF3"/>
            </a:solidFill>
            <a:ln>
              <a:noFill/>
            </a:ln>
          </p:spPr>
          <p:txBody>
            <a:bodyPr spcFirstLastPara="1" wrap="square" lIns="121900" tIns="121900" rIns="121900" bIns="121900" anchor="ctr" anchorCtr="0">
              <a:noAutofit/>
            </a:bodyPr>
            <a:lstStyle/>
            <a:p>
              <a:pPr algn="ctr" defTabSz="1219170">
                <a:buClr>
                  <a:srgbClr val="000000"/>
                </a:buClr>
                <a:buSzPts val="2600"/>
              </a:pPr>
              <a:r>
                <a:rPr lang="en" sz="3467" kern="0">
                  <a:solidFill>
                    <a:srgbClr val="FFFFFF"/>
                  </a:solidFill>
                  <a:latin typeface="Roboto Thin"/>
                  <a:ea typeface="Roboto Thin"/>
                  <a:cs typeface="Roboto Thin"/>
                  <a:sym typeface="Roboto Thin"/>
                </a:rPr>
                <a:t>01</a:t>
              </a:r>
              <a:endParaRPr sz="3467" kern="0">
                <a:solidFill>
                  <a:srgbClr val="FFFFFF"/>
                </a:solidFill>
                <a:latin typeface="Roboto Thin"/>
                <a:ea typeface="Roboto Thin"/>
                <a:cs typeface="Roboto Thin"/>
                <a:sym typeface="Roboto Thin"/>
              </a:endParaRPr>
            </a:p>
          </p:txBody>
        </p:sp>
        <p:sp>
          <p:nvSpPr>
            <p:cNvPr id="397" name="Google Shape;397;p54"/>
            <p:cNvSpPr/>
            <p:nvPr/>
          </p:nvSpPr>
          <p:spPr>
            <a:xfrm>
              <a:off x="4387850" y="2323750"/>
              <a:ext cx="2971200" cy="642300"/>
            </a:xfrm>
            <a:prstGeom prst="rect">
              <a:avLst/>
            </a:prstGeom>
            <a:noFill/>
            <a:ln>
              <a:noFill/>
            </a:ln>
          </p:spPr>
          <p:txBody>
            <a:bodyPr spcFirstLastPara="1" wrap="square" lIns="121900" tIns="121900" rIns="121900" bIns="121900" anchor="ctr" anchorCtr="0">
              <a:noAutofit/>
            </a:bodyPr>
            <a:lstStyle/>
            <a:p>
              <a:pPr marL="609585" indent="-397923" defTabSz="1219170">
                <a:lnSpc>
                  <a:spcPct val="115000"/>
                </a:lnSpc>
                <a:buClr>
                  <a:srgbClr val="0C57D3"/>
                </a:buClr>
                <a:buSzPts val="1100"/>
                <a:buFont typeface="Roboto"/>
                <a:buChar char="●"/>
              </a:pPr>
              <a:r>
                <a:rPr lang="en" sz="1467" kern="0">
                  <a:solidFill>
                    <a:srgbClr val="0C57D3"/>
                  </a:solidFill>
                  <a:latin typeface="Roboto"/>
                  <a:ea typeface="Roboto"/>
                  <a:cs typeface="Roboto"/>
                  <a:sym typeface="Roboto"/>
                </a:rPr>
                <a:t>Public Health Infrastructure Grant (PHIG) funds</a:t>
              </a:r>
              <a:endParaRPr sz="1467" kern="0">
                <a:solidFill>
                  <a:srgbClr val="0C57D3"/>
                </a:solidFill>
                <a:latin typeface="Roboto"/>
                <a:ea typeface="Roboto"/>
                <a:cs typeface="Roboto"/>
                <a:sym typeface="Roboto"/>
              </a:endParaRPr>
            </a:p>
          </p:txBody>
        </p:sp>
      </p:gr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31"/>
        <p:cNvGrpSpPr/>
        <p:nvPr/>
      </p:nvGrpSpPr>
      <p:grpSpPr>
        <a:xfrm>
          <a:off x="0" y="0"/>
          <a:ext cx="0" cy="0"/>
          <a:chOff x="0" y="0"/>
          <a:chExt cx="0" cy="0"/>
        </a:xfrm>
      </p:grpSpPr>
      <p:sp>
        <p:nvSpPr>
          <p:cNvPr id="232" name="Google Shape;232;p45"/>
          <p:cNvSpPr txBox="1">
            <a:spLocks noGrp="1"/>
          </p:cNvSpPr>
          <p:nvPr>
            <p:ph type="title"/>
          </p:nvPr>
        </p:nvSpPr>
        <p:spPr>
          <a:xfrm>
            <a:off x="576350" y="159694"/>
            <a:ext cx="9421871" cy="991935"/>
          </a:xfrm>
          <a:prstGeom prst="rect">
            <a:avLst/>
          </a:prstGeom>
        </p:spPr>
        <p:txBody>
          <a:bodyPr spcFirstLastPara="1" wrap="square" lIns="121900" tIns="60933" rIns="121900" bIns="60933" anchor="b" anchorCtr="0">
            <a:noAutofit/>
          </a:bodyPr>
          <a:lstStyle/>
          <a:p>
            <a:r>
              <a:rPr lang="en" dirty="0">
                <a:solidFill>
                  <a:srgbClr val="1E5DB2"/>
                </a:solidFill>
              </a:rPr>
              <a:t>Data Quality Supports from CDC</a:t>
            </a:r>
            <a:endParaRPr dirty="0">
              <a:solidFill>
                <a:srgbClr val="1E5DB2"/>
              </a:solidFill>
            </a:endParaRPr>
          </a:p>
        </p:txBody>
      </p:sp>
      <p:pic>
        <p:nvPicPr>
          <p:cNvPr id="233" name="Google Shape;233;p45" descr="A picture containing text, weapon, gun, screenshot&#10;&#10;Description automatically generated"/>
          <p:cNvPicPr preferRelativeResize="0"/>
          <p:nvPr/>
        </p:nvPicPr>
        <p:blipFill rotWithShape="1">
          <a:blip r:embed="rId3">
            <a:alphaModFix/>
          </a:blip>
          <a:srcRect/>
          <a:stretch/>
        </p:blipFill>
        <p:spPr>
          <a:xfrm>
            <a:off x="6154001" y="1319267"/>
            <a:ext cx="3990668" cy="5380167"/>
          </a:xfrm>
          <a:prstGeom prst="rect">
            <a:avLst/>
          </a:prstGeom>
          <a:noFill/>
          <a:ln>
            <a:noFill/>
          </a:ln>
        </p:spPr>
      </p:pic>
      <p:sp>
        <p:nvSpPr>
          <p:cNvPr id="234" name="Google Shape;234;p45"/>
          <p:cNvSpPr/>
          <p:nvPr/>
        </p:nvSpPr>
        <p:spPr>
          <a:xfrm>
            <a:off x="6386770" y="2529088"/>
            <a:ext cx="3279077" cy="1152825"/>
          </a:xfrm>
          <a:custGeom>
            <a:avLst/>
            <a:gdLst/>
            <a:ahLst/>
            <a:cxnLst/>
            <a:rect l="l" t="t" r="r" b="b"/>
            <a:pathLst>
              <a:path w="3225322" h="485741" extrusionOk="0">
                <a:moveTo>
                  <a:pt x="0" y="48574"/>
                </a:moveTo>
                <a:cubicBezTo>
                  <a:pt x="0" y="21747"/>
                  <a:pt x="21747" y="0"/>
                  <a:pt x="48574" y="0"/>
                </a:cubicBezTo>
                <a:lnTo>
                  <a:pt x="3176748" y="0"/>
                </a:lnTo>
                <a:cubicBezTo>
                  <a:pt x="3203575" y="0"/>
                  <a:pt x="3225322" y="21747"/>
                  <a:pt x="3225322" y="48574"/>
                </a:cubicBezTo>
                <a:lnTo>
                  <a:pt x="3225322" y="437167"/>
                </a:lnTo>
                <a:cubicBezTo>
                  <a:pt x="3225322" y="463994"/>
                  <a:pt x="3203575" y="485741"/>
                  <a:pt x="3176748" y="485741"/>
                </a:cubicBezTo>
                <a:lnTo>
                  <a:pt x="48574" y="485741"/>
                </a:lnTo>
                <a:cubicBezTo>
                  <a:pt x="21747" y="485741"/>
                  <a:pt x="0" y="463994"/>
                  <a:pt x="0" y="437167"/>
                </a:cubicBezTo>
                <a:lnTo>
                  <a:pt x="0" y="48574"/>
                </a:lnTo>
                <a:close/>
              </a:path>
            </a:pathLst>
          </a:custGeom>
          <a:solidFill>
            <a:schemeClr val="accent6"/>
          </a:solidFill>
          <a:ln>
            <a:noFill/>
          </a:ln>
        </p:spPr>
        <p:txBody>
          <a:bodyPr spcFirstLastPara="1" wrap="square" lIns="26133" tIns="22333" rIns="26133" bIns="22333" anchor="t" anchorCtr="0">
            <a:noAutofit/>
          </a:bodyPr>
          <a:lstStyle/>
          <a:p>
            <a:pPr algn="ctr" defTabSz="1219170">
              <a:buClr>
                <a:srgbClr val="FFFFFF"/>
              </a:buClr>
              <a:buSzPts val="1060"/>
            </a:pPr>
            <a:r>
              <a:rPr lang="en" sz="1413" b="1" kern="0">
                <a:solidFill>
                  <a:srgbClr val="FFFFFF"/>
                </a:solidFill>
                <a:latin typeface="Calibri"/>
                <a:ea typeface="Calibri"/>
                <a:cs typeface="Calibri"/>
                <a:sym typeface="Calibri"/>
              </a:rPr>
              <a:t>Routine Vaccination DQ Report</a:t>
            </a:r>
            <a:endParaRPr sz="1111" kern="0">
              <a:solidFill>
                <a:srgbClr val="000000"/>
              </a:solidFill>
              <a:latin typeface="Arial"/>
              <a:cs typeface="Arial"/>
              <a:sym typeface="Arial"/>
            </a:endParaRPr>
          </a:p>
          <a:p>
            <a:pPr marL="89752" defTabSz="1219170">
              <a:buClr>
                <a:srgbClr val="FFFFFF"/>
              </a:buClr>
              <a:buSzPts val="833"/>
            </a:pPr>
            <a:r>
              <a:rPr lang="en" sz="1111" kern="0">
                <a:solidFill>
                  <a:srgbClr val="FFFFFF"/>
                </a:solidFill>
                <a:latin typeface="Calibri"/>
                <a:ea typeface="Calibri"/>
                <a:cs typeface="Calibri"/>
                <a:sym typeface="Calibri"/>
              </a:rPr>
              <a:t>Quality for priority data elements and analyses of trends over time and within population groups</a:t>
            </a:r>
            <a:endParaRPr sz="1111" kern="0">
              <a:solidFill>
                <a:srgbClr val="FFFFFF"/>
              </a:solidFill>
              <a:latin typeface="Calibri"/>
              <a:ea typeface="Calibri"/>
              <a:cs typeface="Calibri"/>
              <a:sym typeface="Calibri"/>
            </a:endParaRPr>
          </a:p>
        </p:txBody>
      </p:sp>
      <p:sp>
        <p:nvSpPr>
          <p:cNvPr id="235" name="Google Shape;235;p45"/>
          <p:cNvSpPr/>
          <p:nvPr/>
        </p:nvSpPr>
        <p:spPr>
          <a:xfrm>
            <a:off x="6386767" y="1763616"/>
            <a:ext cx="3278800" cy="764400"/>
          </a:xfrm>
          <a:prstGeom prst="rect">
            <a:avLst/>
          </a:prstGeom>
          <a:noFill/>
          <a:ln>
            <a:noFill/>
          </a:ln>
        </p:spPr>
        <p:txBody>
          <a:bodyPr spcFirstLastPara="1" wrap="square" lIns="69233" tIns="34600" rIns="69233" bIns="34600" anchor="t" anchorCtr="0">
            <a:noAutofit/>
          </a:bodyPr>
          <a:lstStyle/>
          <a:p>
            <a:pPr algn="ctr" defTabSz="1219170">
              <a:lnSpc>
                <a:spcPct val="90000"/>
              </a:lnSpc>
              <a:buClr>
                <a:srgbClr val="1E5AAA"/>
              </a:buClr>
              <a:buSzPts val="1363"/>
            </a:pPr>
            <a:r>
              <a:rPr lang="en" sz="1817" b="1" kern="0">
                <a:solidFill>
                  <a:srgbClr val="1E5AAA"/>
                </a:solidFill>
                <a:latin typeface="Calibri"/>
                <a:ea typeface="Calibri"/>
                <a:cs typeface="Calibri"/>
                <a:sym typeface="Calibri"/>
              </a:rPr>
              <a:t>Data Quality Improvement Reports</a:t>
            </a:r>
            <a:endParaRPr sz="1111" kern="0">
              <a:solidFill>
                <a:srgbClr val="000000"/>
              </a:solidFill>
              <a:latin typeface="Arial"/>
              <a:cs typeface="Arial"/>
              <a:sym typeface="Arial"/>
            </a:endParaRPr>
          </a:p>
        </p:txBody>
      </p:sp>
      <p:sp>
        <p:nvSpPr>
          <p:cNvPr id="236" name="Google Shape;236;p45"/>
          <p:cNvSpPr/>
          <p:nvPr/>
        </p:nvSpPr>
        <p:spPr>
          <a:xfrm>
            <a:off x="6386768" y="3835906"/>
            <a:ext cx="3279077" cy="1152825"/>
          </a:xfrm>
          <a:custGeom>
            <a:avLst/>
            <a:gdLst/>
            <a:ahLst/>
            <a:cxnLst/>
            <a:rect l="l" t="t" r="r" b="b"/>
            <a:pathLst>
              <a:path w="3225322" h="485741" extrusionOk="0">
                <a:moveTo>
                  <a:pt x="0" y="48574"/>
                </a:moveTo>
                <a:cubicBezTo>
                  <a:pt x="0" y="21747"/>
                  <a:pt x="21747" y="0"/>
                  <a:pt x="48574" y="0"/>
                </a:cubicBezTo>
                <a:lnTo>
                  <a:pt x="3176748" y="0"/>
                </a:lnTo>
                <a:cubicBezTo>
                  <a:pt x="3203575" y="0"/>
                  <a:pt x="3225322" y="21747"/>
                  <a:pt x="3225322" y="48574"/>
                </a:cubicBezTo>
                <a:lnTo>
                  <a:pt x="3225322" y="437167"/>
                </a:lnTo>
                <a:cubicBezTo>
                  <a:pt x="3225322" y="463994"/>
                  <a:pt x="3203575" y="485741"/>
                  <a:pt x="3176748" y="485741"/>
                </a:cubicBezTo>
                <a:lnTo>
                  <a:pt x="48574" y="485741"/>
                </a:lnTo>
                <a:cubicBezTo>
                  <a:pt x="21747" y="485741"/>
                  <a:pt x="0" y="463994"/>
                  <a:pt x="0" y="437167"/>
                </a:cubicBezTo>
                <a:lnTo>
                  <a:pt x="0" y="48574"/>
                </a:lnTo>
                <a:close/>
              </a:path>
            </a:pathLst>
          </a:custGeom>
          <a:solidFill>
            <a:srgbClr val="0042C7"/>
          </a:solidFill>
          <a:ln>
            <a:noFill/>
          </a:ln>
        </p:spPr>
        <p:txBody>
          <a:bodyPr spcFirstLastPara="1" wrap="square" lIns="26133" tIns="22333" rIns="26133" bIns="22333" anchor="t" anchorCtr="0">
            <a:noAutofit/>
          </a:bodyPr>
          <a:lstStyle/>
          <a:p>
            <a:pPr algn="ctr" defTabSz="1219170">
              <a:buClr>
                <a:srgbClr val="FFFFFF"/>
              </a:buClr>
              <a:buSzPts val="1060"/>
            </a:pPr>
            <a:r>
              <a:rPr lang="en" sz="1413" b="1" kern="0">
                <a:solidFill>
                  <a:srgbClr val="FFFFFF"/>
                </a:solidFill>
                <a:latin typeface="Calibri"/>
                <a:ea typeface="Calibri"/>
                <a:cs typeface="Calibri"/>
                <a:sym typeface="Calibri"/>
              </a:rPr>
              <a:t>Summary Report</a:t>
            </a:r>
            <a:endParaRPr sz="1111" kern="0">
              <a:solidFill>
                <a:srgbClr val="000000"/>
              </a:solidFill>
              <a:latin typeface="Arial"/>
              <a:cs typeface="Arial"/>
              <a:sym typeface="Arial"/>
            </a:endParaRPr>
          </a:p>
          <a:p>
            <a:pPr marL="89752" defTabSz="1219170">
              <a:buClr>
                <a:srgbClr val="FFFFFF"/>
              </a:buClr>
              <a:buSzPts val="833"/>
            </a:pPr>
            <a:r>
              <a:rPr lang="en" sz="1111" kern="0">
                <a:solidFill>
                  <a:srgbClr val="FFFFFF"/>
                </a:solidFill>
                <a:latin typeface="Calibri"/>
                <a:ea typeface="Calibri"/>
                <a:cs typeface="Calibri"/>
                <a:sym typeface="Calibri"/>
              </a:rPr>
              <a:t>Overview of jurisdiction’s quarterly data submission (e.g., valid records, coverage, timeliness)</a:t>
            </a:r>
            <a:endParaRPr sz="1111" kern="0">
              <a:solidFill>
                <a:srgbClr val="FFFFFF"/>
              </a:solidFill>
              <a:latin typeface="Calibri"/>
              <a:ea typeface="Calibri"/>
              <a:cs typeface="Calibri"/>
              <a:sym typeface="Calibri"/>
            </a:endParaRPr>
          </a:p>
          <a:p>
            <a:pPr algn="ctr" defTabSz="1219170">
              <a:buClr>
                <a:srgbClr val="000000"/>
              </a:buClr>
              <a:buSzPts val="606"/>
            </a:pPr>
            <a:endParaRPr sz="808" kern="0">
              <a:solidFill>
                <a:srgbClr val="FFFFFF"/>
              </a:solidFill>
              <a:latin typeface="Calibri"/>
              <a:ea typeface="Calibri"/>
              <a:cs typeface="Calibri"/>
              <a:sym typeface="Calibri"/>
            </a:endParaRPr>
          </a:p>
        </p:txBody>
      </p:sp>
      <p:sp>
        <p:nvSpPr>
          <p:cNvPr id="237" name="Google Shape;237;p45"/>
          <p:cNvSpPr/>
          <p:nvPr/>
        </p:nvSpPr>
        <p:spPr>
          <a:xfrm>
            <a:off x="6386767" y="5142727"/>
            <a:ext cx="3279077" cy="1112347"/>
          </a:xfrm>
          <a:custGeom>
            <a:avLst/>
            <a:gdLst/>
            <a:ahLst/>
            <a:cxnLst/>
            <a:rect l="l" t="t" r="r" b="b"/>
            <a:pathLst>
              <a:path w="3225322" h="485741" extrusionOk="0">
                <a:moveTo>
                  <a:pt x="0" y="48574"/>
                </a:moveTo>
                <a:cubicBezTo>
                  <a:pt x="0" y="21747"/>
                  <a:pt x="21747" y="0"/>
                  <a:pt x="48574" y="0"/>
                </a:cubicBezTo>
                <a:lnTo>
                  <a:pt x="3176748" y="0"/>
                </a:lnTo>
                <a:cubicBezTo>
                  <a:pt x="3203575" y="0"/>
                  <a:pt x="3225322" y="21747"/>
                  <a:pt x="3225322" y="48574"/>
                </a:cubicBezTo>
                <a:lnTo>
                  <a:pt x="3225322" y="437167"/>
                </a:lnTo>
                <a:cubicBezTo>
                  <a:pt x="3225322" y="463994"/>
                  <a:pt x="3203575" y="485741"/>
                  <a:pt x="3176748" y="485741"/>
                </a:cubicBezTo>
                <a:lnTo>
                  <a:pt x="48574" y="485741"/>
                </a:lnTo>
                <a:cubicBezTo>
                  <a:pt x="21747" y="485741"/>
                  <a:pt x="0" y="463994"/>
                  <a:pt x="0" y="437167"/>
                </a:cubicBezTo>
                <a:lnTo>
                  <a:pt x="0" y="48574"/>
                </a:lnTo>
                <a:close/>
              </a:path>
            </a:pathLst>
          </a:custGeom>
          <a:solidFill>
            <a:srgbClr val="2F75FF"/>
          </a:solidFill>
          <a:ln>
            <a:noFill/>
          </a:ln>
        </p:spPr>
        <p:txBody>
          <a:bodyPr spcFirstLastPara="1" wrap="square" lIns="26133" tIns="22333" rIns="26133" bIns="22333" anchor="t" anchorCtr="0">
            <a:noAutofit/>
          </a:bodyPr>
          <a:lstStyle/>
          <a:p>
            <a:pPr algn="ctr" defTabSz="1219170">
              <a:buClr>
                <a:srgbClr val="FFFFFF"/>
              </a:buClr>
              <a:buSzPts val="1060"/>
            </a:pPr>
            <a:r>
              <a:rPr lang="en" sz="1413" b="1" kern="0">
                <a:solidFill>
                  <a:srgbClr val="FFFFFF"/>
                </a:solidFill>
                <a:latin typeface="Calibri"/>
                <a:ea typeface="Calibri"/>
                <a:cs typeface="Calibri"/>
                <a:sym typeface="Calibri"/>
              </a:rPr>
              <a:t>PPRL DQ Feedback Report</a:t>
            </a:r>
            <a:endParaRPr sz="1111" kern="0">
              <a:solidFill>
                <a:srgbClr val="000000"/>
              </a:solidFill>
              <a:latin typeface="Arial"/>
              <a:cs typeface="Arial"/>
              <a:sym typeface="Arial"/>
            </a:endParaRPr>
          </a:p>
          <a:p>
            <a:pPr marL="89752" defTabSz="1219170">
              <a:buClr>
                <a:srgbClr val="FFFFFF"/>
              </a:buClr>
              <a:buSzPts val="833"/>
            </a:pPr>
            <a:r>
              <a:rPr lang="en" sz="1111" kern="0">
                <a:solidFill>
                  <a:srgbClr val="FFFFFF"/>
                </a:solidFill>
                <a:latin typeface="Calibri"/>
                <a:ea typeface="Calibri"/>
                <a:cs typeface="Calibri"/>
                <a:sym typeface="Calibri"/>
              </a:rPr>
              <a:t>Summary, list of potential duplicate patient IDs, and patient records with missing values for required data elements</a:t>
            </a:r>
            <a:endParaRPr sz="1111" kern="0">
              <a:solidFill>
                <a:srgbClr val="FFFFFF"/>
              </a:solidFill>
              <a:latin typeface="Calibri"/>
              <a:ea typeface="Calibri"/>
              <a:cs typeface="Calibri"/>
              <a:sym typeface="Calibri"/>
            </a:endParaRPr>
          </a:p>
        </p:txBody>
      </p:sp>
      <p:pic>
        <p:nvPicPr>
          <p:cNvPr id="238" name="Google Shape;238;p45" descr="IIS Data Quality Blueprint"/>
          <p:cNvPicPr preferRelativeResize="0"/>
          <p:nvPr/>
        </p:nvPicPr>
        <p:blipFill rotWithShape="1">
          <a:blip r:embed="rId4">
            <a:alphaModFix/>
          </a:blip>
          <a:srcRect/>
          <a:stretch/>
        </p:blipFill>
        <p:spPr>
          <a:xfrm>
            <a:off x="609601" y="1569025"/>
            <a:ext cx="4748464" cy="4748464"/>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Content_Solid Background">
  <a:themeElements>
    <a:clrScheme name="PHII Template">
      <a:dk1>
        <a:srgbClr val="000000"/>
      </a:dk1>
      <a:lt1>
        <a:srgbClr val="FFFFFF"/>
      </a:lt1>
      <a:dk2>
        <a:srgbClr val="44546A"/>
      </a:dk2>
      <a:lt2>
        <a:srgbClr val="E7E6E6"/>
      </a:lt2>
      <a:accent1>
        <a:srgbClr val="0075C9"/>
      </a:accent1>
      <a:accent2>
        <a:srgbClr val="005E84"/>
      </a:accent2>
      <a:accent3>
        <a:srgbClr val="0CA27E"/>
      </a:accent3>
      <a:accent4>
        <a:srgbClr val="00B1E3"/>
      </a:accent4>
      <a:accent5>
        <a:srgbClr val="B9BC4B"/>
      </a:accent5>
      <a:accent6>
        <a:srgbClr val="69BF4A"/>
      </a:accent6>
      <a:hlink>
        <a:srgbClr val="0094A9"/>
      </a:hlink>
      <a:folHlink>
        <a:srgbClr val="0094A9"/>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ontent_Slider">
  <a:themeElements>
    <a:clrScheme name="PHII Template">
      <a:dk1>
        <a:srgbClr val="000000"/>
      </a:dk1>
      <a:lt1>
        <a:srgbClr val="FFFFFF"/>
      </a:lt1>
      <a:dk2>
        <a:srgbClr val="44546A"/>
      </a:dk2>
      <a:lt2>
        <a:srgbClr val="E7E6E6"/>
      </a:lt2>
      <a:accent1>
        <a:srgbClr val="0075C9"/>
      </a:accent1>
      <a:accent2>
        <a:srgbClr val="005E84"/>
      </a:accent2>
      <a:accent3>
        <a:srgbClr val="0CA27E"/>
      </a:accent3>
      <a:accent4>
        <a:srgbClr val="00B1E3"/>
      </a:accent4>
      <a:accent5>
        <a:srgbClr val="B9BC4B"/>
      </a:accent5>
      <a:accent6>
        <a:srgbClr val="69BF4A"/>
      </a:accent6>
      <a:hlink>
        <a:srgbClr val="0094A9"/>
      </a:hlink>
      <a:folHlink>
        <a:srgbClr val="0094A9"/>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Content_Solid Color Slider">
  <a:themeElements>
    <a:clrScheme name="PHII Template">
      <a:dk1>
        <a:srgbClr val="000000"/>
      </a:dk1>
      <a:lt1>
        <a:srgbClr val="FFFFFF"/>
      </a:lt1>
      <a:dk2>
        <a:srgbClr val="44546A"/>
      </a:dk2>
      <a:lt2>
        <a:srgbClr val="E7E6E6"/>
      </a:lt2>
      <a:accent1>
        <a:srgbClr val="0075C9"/>
      </a:accent1>
      <a:accent2>
        <a:srgbClr val="005E84"/>
      </a:accent2>
      <a:accent3>
        <a:srgbClr val="0CA27E"/>
      </a:accent3>
      <a:accent4>
        <a:srgbClr val="00B1E3"/>
      </a:accent4>
      <a:accent5>
        <a:srgbClr val="B9BC4B"/>
      </a:accent5>
      <a:accent6>
        <a:srgbClr val="69BF4A"/>
      </a:accent6>
      <a:hlink>
        <a:srgbClr val="0094A9"/>
      </a:hlink>
      <a:folHlink>
        <a:srgbClr val="0094A9"/>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Title_Full Imag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5.xml><?xml version="1.0" encoding="utf-8"?>
<a:theme xmlns:a="http://schemas.openxmlformats.org/drawingml/2006/main" name="Title_Slider Imag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6.xml><?xml version="1.0" encoding="utf-8"?>
<a:theme xmlns:a="http://schemas.openxmlformats.org/drawingml/2006/main" name="1_Content_Solid Color Slider">
  <a:themeElements>
    <a:clrScheme name="PHII Template">
      <a:dk1>
        <a:srgbClr val="000000"/>
      </a:dk1>
      <a:lt1>
        <a:srgbClr val="FFFFFF"/>
      </a:lt1>
      <a:dk2>
        <a:srgbClr val="44546A"/>
      </a:dk2>
      <a:lt2>
        <a:srgbClr val="E7E6E6"/>
      </a:lt2>
      <a:accent1>
        <a:srgbClr val="0075C9"/>
      </a:accent1>
      <a:accent2>
        <a:srgbClr val="005E84"/>
      </a:accent2>
      <a:accent3>
        <a:srgbClr val="0CA27E"/>
      </a:accent3>
      <a:accent4>
        <a:srgbClr val="00B1E3"/>
      </a:accent4>
      <a:accent5>
        <a:srgbClr val="B9BC4B"/>
      </a:accent5>
      <a:accent6>
        <a:srgbClr val="69BF4A"/>
      </a:accent6>
      <a:hlink>
        <a:srgbClr val="0094A9"/>
      </a:hlink>
      <a:folHlink>
        <a:srgbClr val="0094A9"/>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2013 - 2022 Theme</Template>
  <TotalTime>29015</TotalTime>
  <Words>2211</Words>
  <Application>Microsoft Office PowerPoint</Application>
  <PresentationFormat>Widescreen</PresentationFormat>
  <Paragraphs>197</Paragraphs>
  <Slides>32</Slides>
  <Notes>32</Notes>
  <HiddenSlides>0</HiddenSlides>
  <MMClips>0</MMClips>
  <ScaleCrop>false</ScaleCrop>
  <HeadingPairs>
    <vt:vector size="6" baseType="variant">
      <vt:variant>
        <vt:lpstr>Fonts Used</vt:lpstr>
      </vt:variant>
      <vt:variant>
        <vt:i4>10</vt:i4>
      </vt:variant>
      <vt:variant>
        <vt:lpstr>Theme</vt:lpstr>
      </vt:variant>
      <vt:variant>
        <vt:i4>6</vt:i4>
      </vt:variant>
      <vt:variant>
        <vt:lpstr>Slide Titles</vt:lpstr>
      </vt:variant>
      <vt:variant>
        <vt:i4>32</vt:i4>
      </vt:variant>
    </vt:vector>
  </HeadingPairs>
  <TitlesOfParts>
    <vt:vector size="48" baseType="lpstr">
      <vt:lpstr>Arial</vt:lpstr>
      <vt:lpstr>Barlow</vt:lpstr>
      <vt:lpstr>Barlow  </vt:lpstr>
      <vt:lpstr>Barlow Light</vt:lpstr>
      <vt:lpstr>Barlow Medium</vt:lpstr>
      <vt:lpstr>Barlow SemiBold</vt:lpstr>
      <vt:lpstr>Calibri</vt:lpstr>
      <vt:lpstr>Roboto</vt:lpstr>
      <vt:lpstr>Roboto Medium</vt:lpstr>
      <vt:lpstr>Roboto Thin</vt:lpstr>
      <vt:lpstr>Content_Solid Background</vt:lpstr>
      <vt:lpstr>Content_Slider</vt:lpstr>
      <vt:lpstr>Content_Solid Color Slider</vt:lpstr>
      <vt:lpstr>Title_Full Image</vt:lpstr>
      <vt:lpstr>Title_Slider Image</vt:lpstr>
      <vt:lpstr>1_Content_Solid Color Slider</vt:lpstr>
      <vt:lpstr>IIS Assessment and Prioritization</vt:lpstr>
      <vt:lpstr>Learning Objectives</vt:lpstr>
      <vt:lpstr>Overview</vt:lpstr>
      <vt:lpstr>Teasing Apart These Terms</vt:lpstr>
      <vt:lpstr>Reminder: This Is Not A Solo Endeavor!</vt:lpstr>
      <vt:lpstr>Assessment </vt:lpstr>
      <vt:lpstr>Looking Back -  Assessing Staffing Areas of Responsibility</vt:lpstr>
      <vt:lpstr>Importance of Funding and Sustainability </vt:lpstr>
      <vt:lpstr>Data Quality Supports from CDC</vt:lpstr>
      <vt:lpstr>AIRA Tools for Data Use, Data Quality</vt:lpstr>
      <vt:lpstr>AART Reports</vt:lpstr>
      <vt:lpstr>Researching  on the AIRA Website and Repository</vt:lpstr>
      <vt:lpstr>Leveraging the IIS Functional Model</vt:lpstr>
      <vt:lpstr>Assess Yourself!! ♪𝅘𝅥𝅯𝅘𝅥𝅲 With the PHII RTM</vt:lpstr>
      <vt:lpstr>Accessing  PHII Resources</vt:lpstr>
      <vt:lpstr>Project Management Framework</vt:lpstr>
      <vt:lpstr>PowerPoint Presentation</vt:lpstr>
      <vt:lpstr>What Are Your Contingency Plans?</vt:lpstr>
      <vt:lpstr>PowerPoint Presentation</vt:lpstr>
      <vt:lpstr>PowerPoint Presentation</vt:lpstr>
      <vt:lpstr>Important Questions to Help You Prioritize</vt:lpstr>
      <vt:lpstr>Prioritization Tools</vt:lpstr>
      <vt:lpstr>Who Gets A Say?  The Importance of Partnership</vt:lpstr>
      <vt:lpstr>Opportunity Costs </vt:lpstr>
      <vt:lpstr>Communication and Transparency</vt:lpstr>
      <vt:lpstr>Activity: Prioritization Strategies</vt:lpstr>
      <vt:lpstr>Activity: Prioritization Strategies</vt:lpstr>
      <vt:lpstr>Activity: Prioritization Strategies</vt:lpstr>
      <vt:lpstr>What’s Most Important?</vt:lpstr>
      <vt:lpstr>Summary Take Home Points</vt:lpstr>
      <vt:lpstr>Assessment and Prioritization Resources</vt:lpstr>
      <vt:lpstr>Questions, Comments, Discussion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kathleen@withresonance.com</dc:creator>
  <cp:lastModifiedBy>Judith Kerr</cp:lastModifiedBy>
  <cp:revision>139</cp:revision>
  <cp:lastPrinted>2024-09-04T14:39:20Z</cp:lastPrinted>
  <dcterms:created xsi:type="dcterms:W3CDTF">2024-09-04T00:49:44Z</dcterms:created>
  <dcterms:modified xsi:type="dcterms:W3CDTF">2026-06-22T18:21:36Z</dcterms:modified>
</cp:coreProperties>
</file>