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9" r:id="rId2"/>
  </p:sldMasterIdLst>
  <p:notesMasterIdLst>
    <p:notesMasterId r:id="rId33"/>
  </p:notesMasterIdLst>
  <p:sldIdLst>
    <p:sldId id="2147482165" r:id="rId3"/>
    <p:sldId id="2147482166" r:id="rId4"/>
    <p:sldId id="2147482167" r:id="rId5"/>
    <p:sldId id="2147482168" r:id="rId6"/>
    <p:sldId id="2147482169" r:id="rId7"/>
    <p:sldId id="2147482170" r:id="rId8"/>
    <p:sldId id="2147482171" r:id="rId9"/>
    <p:sldId id="2147482172" r:id="rId10"/>
    <p:sldId id="2147482173" r:id="rId11"/>
    <p:sldId id="2147482174" r:id="rId12"/>
    <p:sldId id="2147482175" r:id="rId13"/>
    <p:sldId id="2147482176" r:id="rId14"/>
    <p:sldId id="2147482177" r:id="rId15"/>
    <p:sldId id="2147482178" r:id="rId16"/>
    <p:sldId id="2147482179" r:id="rId17"/>
    <p:sldId id="2147482180" r:id="rId18"/>
    <p:sldId id="2147482181" r:id="rId19"/>
    <p:sldId id="2147482182" r:id="rId20"/>
    <p:sldId id="2147482183" r:id="rId21"/>
    <p:sldId id="2147482184" r:id="rId22"/>
    <p:sldId id="2147482185" r:id="rId23"/>
    <p:sldId id="2147482187" r:id="rId24"/>
    <p:sldId id="2147482188" r:id="rId25"/>
    <p:sldId id="2147480524" r:id="rId26"/>
    <p:sldId id="2147482189" r:id="rId27"/>
    <p:sldId id="2147482190" r:id="rId28"/>
    <p:sldId id="2147482191" r:id="rId29"/>
    <p:sldId id="2147482192" r:id="rId30"/>
    <p:sldId id="2147482193" r:id="rId31"/>
    <p:sldId id="2147482194"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CEDAF3B-16C0-B9F2-0D1E-756C90922DAE}" name="Hicks-Thomson, Jan (CDC/NCIRD/ISD)" initials="JH" userId="S::hbv8@cdc.gov::5b96b292-6d43-4bb4-9ae0-dc6f363e5d29" providerId="AD"/>
  <p188:author id="{8BB7BD63-CE21-D124-2358-AE470F0A3082}" name="Dowling, Nicole (CDC/NCIRD/ISD)" initials="ND" userId="S::ncd5@cdc.gov::2710f5f0-5ddf-480c-9117-b90664c6e4dd" providerId="AD"/>
  <p188:author id="{23C3EF73-01C3-25E9-252A-7604C948514F}" name="JENNIFER RATLIFF (JUA7@cdc.gov) (L3)" initials="J(" userId="S::275154@cdcpartners.gov::9f2ca5ea-cd20-4198-8a3c-1dcc298e18f8" providerId="AD"/>
  <p188:author id="{BF1FFCCD-E131-FF6E-9477-A6394918BB18}" name="Ezra, Sally (CDC/NCIRD/ISD)" initials="SE" userId="S::gwy4@cdc.gov::e3aee667-e245-49e3-bf8a-b0d2d0f0bcff" providerId="AD"/>
  <p188:author id="{D9020BE6-1223-95FF-8D0E-0670C384A91D}" name="Eisen, Hannah (CDC/NCIRD/ISD) (CTR)" initials="E(" userId="S::otg8@cdc.gov::55866f3c-0679-4583-a422-f2cae3f7306f"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showGuides="1">
      <p:cViewPr varScale="1">
        <p:scale>
          <a:sx n="56" d="100"/>
          <a:sy n="56" d="100"/>
        </p:scale>
        <p:origin x="184" y="4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3620441-D21D-4542-A341-B02839F21F9D}" type="doc">
      <dgm:prSet loTypeId="urn:microsoft.com/office/officeart/2005/8/layout/hierarchy3" loCatId="relationship" qsTypeId="urn:microsoft.com/office/officeart/2005/8/quickstyle/simple1" qsCatId="simple" csTypeId="urn:microsoft.com/office/officeart/2005/8/colors/accent1_2" csCatId="accent1" phldr="1"/>
      <dgm:spPr/>
      <dgm:t>
        <a:bodyPr/>
        <a:lstStyle/>
        <a:p>
          <a:endParaRPr lang="en-US"/>
        </a:p>
      </dgm:t>
    </dgm:pt>
    <dgm:pt modelId="{BF469A79-237E-471B-B5ED-6BEB1991BE88}">
      <dgm:prSet phldrT="[Text]"/>
      <dgm:spPr/>
      <dgm:t>
        <a:bodyPr/>
        <a:lstStyle/>
        <a:p>
          <a:pPr>
            <a:buSzPts val="1100"/>
            <a:buNone/>
          </a:pPr>
          <a:r>
            <a:rPr lang="en-US" b="1">
              <a:latin typeface="+mn-lt"/>
              <a:cs typeface="Calibri" panose="020F0502020204030204" pitchFamily="34" charset="0"/>
            </a:rPr>
            <a:t>Section 317</a:t>
          </a:r>
          <a:br>
            <a:rPr lang="en-US" b="1">
              <a:latin typeface="+mn-lt"/>
              <a:cs typeface="Calibri" panose="020F0502020204030204" pitchFamily="34" charset="0"/>
            </a:rPr>
          </a:br>
          <a:r>
            <a:rPr lang="en-US" b="1">
              <a:latin typeface="+mn-lt"/>
              <a:cs typeface="Calibri" panose="020F0502020204030204" pitchFamily="34" charset="0"/>
            </a:rPr>
            <a:t>Public Health Service Act</a:t>
          </a:r>
        </a:p>
      </dgm:t>
    </dgm:pt>
    <dgm:pt modelId="{11D99798-AC23-44EA-8F39-07155817A2D1}" type="parTrans" cxnId="{F4F1D664-689A-45FF-954F-D806D875DFAE}">
      <dgm:prSet/>
      <dgm:spPr/>
      <dgm:t>
        <a:bodyPr/>
        <a:lstStyle/>
        <a:p>
          <a:endParaRPr lang="en-US">
            <a:latin typeface="+mn-lt"/>
            <a:cs typeface="Calibri" panose="020F0502020204030204" pitchFamily="34" charset="0"/>
          </a:endParaRPr>
        </a:p>
      </dgm:t>
    </dgm:pt>
    <dgm:pt modelId="{5B3ECDBF-CBBF-4FA3-88A6-F31F0B40E21E}" type="sibTrans" cxnId="{F4F1D664-689A-45FF-954F-D806D875DFAE}">
      <dgm:prSet/>
      <dgm:spPr/>
      <dgm:t>
        <a:bodyPr/>
        <a:lstStyle/>
        <a:p>
          <a:endParaRPr lang="en-US">
            <a:latin typeface="+mn-lt"/>
            <a:cs typeface="Calibri" panose="020F0502020204030204" pitchFamily="34" charset="0"/>
          </a:endParaRPr>
        </a:p>
      </dgm:t>
    </dgm:pt>
    <dgm:pt modelId="{4F99DA57-09E1-4C59-B1FC-1982CE2830B2}">
      <dgm:prSet phldrT="[Text]"/>
      <dgm:spPr/>
      <dgm:t>
        <a:bodyPr/>
        <a:lstStyle/>
        <a:p>
          <a:r>
            <a:rPr lang="en-US">
              <a:solidFill>
                <a:srgbClr val="000000"/>
              </a:solidFill>
              <a:latin typeface="+mn-lt"/>
              <a:cs typeface="Calibri" panose="020F0502020204030204" pitchFamily="34" charset="0"/>
            </a:rPr>
            <a:t>Helps meet the costs of prevention health services</a:t>
          </a:r>
        </a:p>
      </dgm:t>
    </dgm:pt>
    <dgm:pt modelId="{2129591A-0E1E-4F76-A98F-D017DFEAA3DE}" type="parTrans" cxnId="{14DBAD1E-8177-4B23-B483-E6AB14234A4F}">
      <dgm:prSet/>
      <dgm:spPr/>
      <dgm:t>
        <a:bodyPr/>
        <a:lstStyle/>
        <a:p>
          <a:endParaRPr lang="en-US">
            <a:latin typeface="+mn-lt"/>
            <a:cs typeface="Calibri" panose="020F0502020204030204" pitchFamily="34" charset="0"/>
          </a:endParaRPr>
        </a:p>
      </dgm:t>
    </dgm:pt>
    <dgm:pt modelId="{BC5EEB76-FABF-40C5-9AB1-41E5FE255CB1}" type="sibTrans" cxnId="{14DBAD1E-8177-4B23-B483-E6AB14234A4F}">
      <dgm:prSet/>
      <dgm:spPr/>
      <dgm:t>
        <a:bodyPr/>
        <a:lstStyle/>
        <a:p>
          <a:endParaRPr lang="en-US">
            <a:latin typeface="+mn-lt"/>
            <a:cs typeface="Calibri" panose="020F0502020204030204" pitchFamily="34" charset="0"/>
          </a:endParaRPr>
        </a:p>
      </dgm:t>
    </dgm:pt>
    <dgm:pt modelId="{C589F3F7-B52A-4146-B013-8F34393548D1}">
      <dgm:prSet phldrT="[Text]"/>
      <dgm:spPr/>
      <dgm:t>
        <a:bodyPr/>
        <a:lstStyle/>
        <a:p>
          <a:r>
            <a:rPr lang="en-US">
              <a:solidFill>
                <a:srgbClr val="000000"/>
              </a:solidFill>
              <a:latin typeface="+mn-lt"/>
              <a:cs typeface="Calibri" panose="020F0502020204030204" pitchFamily="34" charset="0"/>
            </a:rPr>
            <a:t>Priorities include preserving immunization infrastructure, maintaining vaccine supply, etc. </a:t>
          </a:r>
        </a:p>
      </dgm:t>
    </dgm:pt>
    <dgm:pt modelId="{507CAF7E-F940-4A8E-AB06-711D2ACFE54A}" type="parTrans" cxnId="{A7B56347-1208-49A6-89A6-D4B9B0EEE602}">
      <dgm:prSet/>
      <dgm:spPr/>
      <dgm:t>
        <a:bodyPr/>
        <a:lstStyle/>
        <a:p>
          <a:endParaRPr lang="en-US">
            <a:latin typeface="+mn-lt"/>
            <a:cs typeface="Calibri" panose="020F0502020204030204" pitchFamily="34" charset="0"/>
          </a:endParaRPr>
        </a:p>
      </dgm:t>
    </dgm:pt>
    <dgm:pt modelId="{B3C1B23F-9A86-42AC-8474-0DC846AE1BED}" type="sibTrans" cxnId="{A7B56347-1208-49A6-89A6-D4B9B0EEE602}">
      <dgm:prSet/>
      <dgm:spPr/>
      <dgm:t>
        <a:bodyPr/>
        <a:lstStyle/>
        <a:p>
          <a:endParaRPr lang="en-US">
            <a:latin typeface="+mn-lt"/>
            <a:cs typeface="Calibri" panose="020F0502020204030204" pitchFamily="34" charset="0"/>
          </a:endParaRPr>
        </a:p>
      </dgm:t>
    </dgm:pt>
    <dgm:pt modelId="{921E2DB8-EA52-4D95-B677-9ABD17B06377}">
      <dgm:prSet phldrT="[Text]"/>
      <dgm:spPr/>
      <dgm:t>
        <a:bodyPr/>
        <a:lstStyle/>
        <a:p>
          <a:r>
            <a:rPr lang="en-US" b="1">
              <a:latin typeface="+mn-lt"/>
              <a:cs typeface="Calibri" panose="020F0502020204030204" pitchFamily="34" charset="0"/>
            </a:rPr>
            <a:t>Vaccines for Children Programs </a:t>
          </a:r>
          <a:br>
            <a:rPr lang="en-US" b="1">
              <a:latin typeface="+mn-lt"/>
              <a:cs typeface="Calibri" panose="020F0502020204030204" pitchFamily="34" charset="0"/>
            </a:rPr>
          </a:br>
          <a:r>
            <a:rPr lang="en-US" b="1">
              <a:latin typeface="+mn-lt"/>
              <a:cs typeface="Calibri" panose="020F0502020204030204" pitchFamily="34" charset="0"/>
            </a:rPr>
            <a:t>(VFC) </a:t>
          </a:r>
        </a:p>
      </dgm:t>
    </dgm:pt>
    <dgm:pt modelId="{D37D0565-5791-42CC-A1D7-A4BC4211FE27}" type="sibTrans" cxnId="{901701BC-E039-4F45-9014-B1D47075F168}">
      <dgm:prSet/>
      <dgm:spPr/>
      <dgm:t>
        <a:bodyPr/>
        <a:lstStyle/>
        <a:p>
          <a:endParaRPr lang="en-US">
            <a:latin typeface="+mn-lt"/>
            <a:cs typeface="Calibri" panose="020F0502020204030204" pitchFamily="34" charset="0"/>
          </a:endParaRPr>
        </a:p>
      </dgm:t>
    </dgm:pt>
    <dgm:pt modelId="{48BE391E-CCD6-4C65-98C3-5A6429AE3C10}" type="parTrans" cxnId="{901701BC-E039-4F45-9014-B1D47075F168}">
      <dgm:prSet/>
      <dgm:spPr/>
      <dgm:t>
        <a:bodyPr/>
        <a:lstStyle/>
        <a:p>
          <a:endParaRPr lang="en-US">
            <a:latin typeface="+mn-lt"/>
            <a:cs typeface="Calibri" panose="020F0502020204030204" pitchFamily="34" charset="0"/>
          </a:endParaRPr>
        </a:p>
      </dgm:t>
    </dgm:pt>
    <dgm:pt modelId="{0AAA5D35-3303-4709-ADF9-C44A8D8B2E6C}">
      <dgm:prSet phldrT="[Text]"/>
      <dgm:spPr/>
      <dgm:t>
        <a:bodyPr/>
        <a:lstStyle/>
        <a:p>
          <a:r>
            <a:rPr lang="en-US">
              <a:solidFill>
                <a:srgbClr val="000000"/>
              </a:solidFill>
              <a:latin typeface="+mn-lt"/>
              <a:cs typeface="Calibri" panose="020F0502020204030204" pitchFamily="34" charset="0"/>
            </a:rPr>
            <a:t>Provides vaccines to children whose parents/guardians may not be able to afford them</a:t>
          </a:r>
        </a:p>
      </dgm:t>
    </dgm:pt>
    <dgm:pt modelId="{384E9033-BF12-4AE4-B4A3-1556FF260E8F}" type="sibTrans" cxnId="{2A80DF5D-4F57-4B00-8E9F-BFE1D2087182}">
      <dgm:prSet/>
      <dgm:spPr/>
      <dgm:t>
        <a:bodyPr/>
        <a:lstStyle/>
        <a:p>
          <a:endParaRPr lang="en-US">
            <a:latin typeface="+mn-lt"/>
            <a:cs typeface="Calibri" panose="020F0502020204030204" pitchFamily="34" charset="0"/>
          </a:endParaRPr>
        </a:p>
      </dgm:t>
    </dgm:pt>
    <dgm:pt modelId="{D052DD56-5762-47BF-94D7-3FD49174B2BB}" type="parTrans" cxnId="{2A80DF5D-4F57-4B00-8E9F-BFE1D2087182}">
      <dgm:prSet/>
      <dgm:spPr/>
      <dgm:t>
        <a:bodyPr/>
        <a:lstStyle/>
        <a:p>
          <a:endParaRPr lang="en-US">
            <a:latin typeface="+mn-lt"/>
            <a:cs typeface="Calibri" panose="020F0502020204030204" pitchFamily="34" charset="0"/>
          </a:endParaRPr>
        </a:p>
      </dgm:t>
    </dgm:pt>
    <dgm:pt modelId="{E24E4799-9674-4BA2-AE2C-A20FE7B15E75}">
      <dgm:prSet phldrT="[Text]"/>
      <dgm:spPr/>
      <dgm:t>
        <a:bodyPr/>
        <a:lstStyle/>
        <a:p>
          <a:r>
            <a:rPr lang="en-US">
              <a:solidFill>
                <a:srgbClr val="000000"/>
              </a:solidFill>
              <a:latin typeface="+mn-lt"/>
              <a:cs typeface="Calibri" panose="020F0502020204030204" pitchFamily="34" charset="0"/>
            </a:rPr>
            <a:t>Supports opportunities for all children to get their recommended vaccinations on schedule</a:t>
          </a:r>
        </a:p>
      </dgm:t>
    </dgm:pt>
    <dgm:pt modelId="{E7C7EBA2-C2D0-42FB-8273-A50AC896A5B8}" type="parTrans" cxnId="{D4975F0A-571B-457A-B2D2-A4EE2A3A6214}">
      <dgm:prSet/>
      <dgm:spPr/>
      <dgm:t>
        <a:bodyPr/>
        <a:lstStyle/>
        <a:p>
          <a:endParaRPr lang="en-US">
            <a:latin typeface="+mn-lt"/>
            <a:cs typeface="Calibri" panose="020F0502020204030204" pitchFamily="34" charset="0"/>
          </a:endParaRPr>
        </a:p>
      </dgm:t>
    </dgm:pt>
    <dgm:pt modelId="{3273240E-637B-428A-A056-3A2EC58E14DB}" type="sibTrans" cxnId="{D4975F0A-571B-457A-B2D2-A4EE2A3A6214}">
      <dgm:prSet/>
      <dgm:spPr/>
      <dgm:t>
        <a:bodyPr/>
        <a:lstStyle/>
        <a:p>
          <a:endParaRPr lang="en-US">
            <a:latin typeface="+mn-lt"/>
            <a:cs typeface="Calibri" panose="020F0502020204030204" pitchFamily="34" charset="0"/>
          </a:endParaRPr>
        </a:p>
      </dgm:t>
    </dgm:pt>
    <dgm:pt modelId="{B67B4983-402E-47EB-A0C8-FEB8A98E3E8C}" type="pres">
      <dgm:prSet presAssocID="{23620441-D21D-4542-A341-B02839F21F9D}" presName="diagram" presStyleCnt="0">
        <dgm:presLayoutVars>
          <dgm:chPref val="1"/>
          <dgm:dir/>
          <dgm:animOne val="branch"/>
          <dgm:animLvl val="lvl"/>
          <dgm:resizeHandles/>
        </dgm:presLayoutVars>
      </dgm:prSet>
      <dgm:spPr/>
    </dgm:pt>
    <dgm:pt modelId="{0C886B3E-0B90-44BC-81CC-8E82889F4FE4}" type="pres">
      <dgm:prSet presAssocID="{BF469A79-237E-471B-B5ED-6BEB1991BE88}" presName="root" presStyleCnt="0"/>
      <dgm:spPr/>
    </dgm:pt>
    <dgm:pt modelId="{9E6B1EF1-C821-47C6-82A2-6BBB4D9A5710}" type="pres">
      <dgm:prSet presAssocID="{BF469A79-237E-471B-B5ED-6BEB1991BE88}" presName="rootComposite" presStyleCnt="0"/>
      <dgm:spPr/>
    </dgm:pt>
    <dgm:pt modelId="{7C8ABCB3-5663-475D-84AA-918DEAE0D67C}" type="pres">
      <dgm:prSet presAssocID="{BF469A79-237E-471B-B5ED-6BEB1991BE88}" presName="rootText" presStyleLbl="node1" presStyleIdx="0" presStyleCnt="2" custScaleX="218454"/>
      <dgm:spPr/>
    </dgm:pt>
    <dgm:pt modelId="{87D628CD-5A78-46FF-A448-6718544A9AF0}" type="pres">
      <dgm:prSet presAssocID="{BF469A79-237E-471B-B5ED-6BEB1991BE88}" presName="rootConnector" presStyleLbl="node1" presStyleIdx="0" presStyleCnt="2"/>
      <dgm:spPr/>
    </dgm:pt>
    <dgm:pt modelId="{150DB53C-DC0F-4BB1-AFB9-987615C2942F}" type="pres">
      <dgm:prSet presAssocID="{BF469A79-237E-471B-B5ED-6BEB1991BE88}" presName="childShape" presStyleCnt="0"/>
      <dgm:spPr/>
    </dgm:pt>
    <dgm:pt modelId="{F6CF171B-3B88-4126-92D8-6F3F2CFC6674}" type="pres">
      <dgm:prSet presAssocID="{2129591A-0E1E-4F76-A98F-D017DFEAA3DE}" presName="Name13" presStyleLbl="parChTrans1D2" presStyleIdx="0" presStyleCnt="4"/>
      <dgm:spPr/>
    </dgm:pt>
    <dgm:pt modelId="{BDF56E07-3D0D-47AE-BEB2-6BC0520D5D88}" type="pres">
      <dgm:prSet presAssocID="{4F99DA57-09E1-4C59-B1FC-1982CE2830B2}" presName="childText" presStyleLbl="bgAcc1" presStyleIdx="0" presStyleCnt="4" custScaleX="195399">
        <dgm:presLayoutVars>
          <dgm:bulletEnabled val="1"/>
        </dgm:presLayoutVars>
      </dgm:prSet>
      <dgm:spPr/>
    </dgm:pt>
    <dgm:pt modelId="{02FD7760-B437-4064-99E4-D4F9C0245680}" type="pres">
      <dgm:prSet presAssocID="{507CAF7E-F940-4A8E-AB06-711D2ACFE54A}" presName="Name13" presStyleLbl="parChTrans1D2" presStyleIdx="1" presStyleCnt="4"/>
      <dgm:spPr/>
    </dgm:pt>
    <dgm:pt modelId="{3C1FE79A-752E-41EA-8907-5A0F3F9BB606}" type="pres">
      <dgm:prSet presAssocID="{C589F3F7-B52A-4146-B013-8F34393548D1}" presName="childText" presStyleLbl="bgAcc1" presStyleIdx="1" presStyleCnt="4" custScaleX="190087">
        <dgm:presLayoutVars>
          <dgm:bulletEnabled val="1"/>
        </dgm:presLayoutVars>
      </dgm:prSet>
      <dgm:spPr/>
    </dgm:pt>
    <dgm:pt modelId="{C5F2AE3B-9F71-4E3D-85B1-D021770A0D07}" type="pres">
      <dgm:prSet presAssocID="{921E2DB8-EA52-4D95-B677-9ABD17B06377}" presName="root" presStyleCnt="0"/>
      <dgm:spPr/>
    </dgm:pt>
    <dgm:pt modelId="{95E282F6-405A-49A3-AEA4-C1B3A61BFE94}" type="pres">
      <dgm:prSet presAssocID="{921E2DB8-EA52-4D95-B677-9ABD17B06377}" presName="rootComposite" presStyleCnt="0"/>
      <dgm:spPr/>
    </dgm:pt>
    <dgm:pt modelId="{15CF7BD7-82F4-40E8-A8C3-8FC9A5DA0F65}" type="pres">
      <dgm:prSet presAssocID="{921E2DB8-EA52-4D95-B677-9ABD17B06377}" presName="rootText" presStyleLbl="node1" presStyleIdx="1" presStyleCnt="2" custScaleX="215802"/>
      <dgm:spPr/>
    </dgm:pt>
    <dgm:pt modelId="{A4B6CF48-0E77-4B7E-9FA4-FB97BFE4D436}" type="pres">
      <dgm:prSet presAssocID="{921E2DB8-EA52-4D95-B677-9ABD17B06377}" presName="rootConnector" presStyleLbl="node1" presStyleIdx="1" presStyleCnt="2"/>
      <dgm:spPr/>
    </dgm:pt>
    <dgm:pt modelId="{8A234672-C48C-4FEC-BBFC-D543290EB2F5}" type="pres">
      <dgm:prSet presAssocID="{921E2DB8-EA52-4D95-B677-9ABD17B06377}" presName="childShape" presStyleCnt="0"/>
      <dgm:spPr/>
    </dgm:pt>
    <dgm:pt modelId="{0648C204-6746-4782-B8A5-7A4A23384966}" type="pres">
      <dgm:prSet presAssocID="{D052DD56-5762-47BF-94D7-3FD49174B2BB}" presName="Name13" presStyleLbl="parChTrans1D2" presStyleIdx="2" presStyleCnt="4"/>
      <dgm:spPr/>
    </dgm:pt>
    <dgm:pt modelId="{8D71C7E3-BDB9-4238-A379-C505C1E541B3}" type="pres">
      <dgm:prSet presAssocID="{0AAA5D35-3303-4709-ADF9-C44A8D8B2E6C}" presName="childText" presStyleLbl="bgAcc1" presStyleIdx="2" presStyleCnt="4" custScaleX="218633">
        <dgm:presLayoutVars>
          <dgm:bulletEnabled val="1"/>
        </dgm:presLayoutVars>
      </dgm:prSet>
      <dgm:spPr/>
    </dgm:pt>
    <dgm:pt modelId="{BC236C3A-3256-4B67-A0CE-EAB9E8E2752E}" type="pres">
      <dgm:prSet presAssocID="{E7C7EBA2-C2D0-42FB-8273-A50AC896A5B8}" presName="Name13" presStyleLbl="parChTrans1D2" presStyleIdx="3" presStyleCnt="4"/>
      <dgm:spPr/>
    </dgm:pt>
    <dgm:pt modelId="{36664F99-E178-40BA-B50D-A22FFC87729D}" type="pres">
      <dgm:prSet presAssocID="{E24E4799-9674-4BA2-AE2C-A20FE7B15E75}" presName="childText" presStyleLbl="bgAcc1" presStyleIdx="3" presStyleCnt="4" custScaleX="219740">
        <dgm:presLayoutVars>
          <dgm:bulletEnabled val="1"/>
        </dgm:presLayoutVars>
      </dgm:prSet>
      <dgm:spPr/>
    </dgm:pt>
  </dgm:ptLst>
  <dgm:cxnLst>
    <dgm:cxn modelId="{46E00C05-C6A1-4FCD-A692-1EED7AE4CB17}" type="presOf" srcId="{E24E4799-9674-4BA2-AE2C-A20FE7B15E75}" destId="{36664F99-E178-40BA-B50D-A22FFC87729D}" srcOrd="0" destOrd="0" presId="urn:microsoft.com/office/officeart/2005/8/layout/hierarchy3"/>
    <dgm:cxn modelId="{D4975F0A-571B-457A-B2D2-A4EE2A3A6214}" srcId="{921E2DB8-EA52-4D95-B677-9ABD17B06377}" destId="{E24E4799-9674-4BA2-AE2C-A20FE7B15E75}" srcOrd="1" destOrd="0" parTransId="{E7C7EBA2-C2D0-42FB-8273-A50AC896A5B8}" sibTransId="{3273240E-637B-428A-A056-3A2EC58E14DB}"/>
    <dgm:cxn modelId="{14DBAD1E-8177-4B23-B483-E6AB14234A4F}" srcId="{BF469A79-237E-471B-B5ED-6BEB1991BE88}" destId="{4F99DA57-09E1-4C59-B1FC-1982CE2830B2}" srcOrd="0" destOrd="0" parTransId="{2129591A-0E1E-4F76-A98F-D017DFEAA3DE}" sibTransId="{BC5EEB76-FABF-40C5-9AB1-41E5FE255CB1}"/>
    <dgm:cxn modelId="{4C540B1F-1F9B-4250-9722-F6BAE2AAB67E}" type="presOf" srcId="{0AAA5D35-3303-4709-ADF9-C44A8D8B2E6C}" destId="{8D71C7E3-BDB9-4238-A379-C505C1E541B3}" srcOrd="0" destOrd="0" presId="urn:microsoft.com/office/officeart/2005/8/layout/hierarchy3"/>
    <dgm:cxn modelId="{A99BD527-89C1-4BB8-B4EB-C1FC93347E07}" type="presOf" srcId="{BF469A79-237E-471B-B5ED-6BEB1991BE88}" destId="{7C8ABCB3-5663-475D-84AA-918DEAE0D67C}" srcOrd="0" destOrd="0" presId="urn:microsoft.com/office/officeart/2005/8/layout/hierarchy3"/>
    <dgm:cxn modelId="{19558037-1D7B-44BA-8298-C56FBE185388}" type="presOf" srcId="{23620441-D21D-4542-A341-B02839F21F9D}" destId="{B67B4983-402E-47EB-A0C8-FEB8A98E3E8C}" srcOrd="0" destOrd="0" presId="urn:microsoft.com/office/officeart/2005/8/layout/hierarchy3"/>
    <dgm:cxn modelId="{ACA3053A-BC73-4130-8E19-4D5C3E3CE6F4}" type="presOf" srcId="{C589F3F7-B52A-4146-B013-8F34393548D1}" destId="{3C1FE79A-752E-41EA-8907-5A0F3F9BB606}" srcOrd="0" destOrd="0" presId="urn:microsoft.com/office/officeart/2005/8/layout/hierarchy3"/>
    <dgm:cxn modelId="{2A80DF5D-4F57-4B00-8E9F-BFE1D2087182}" srcId="{921E2DB8-EA52-4D95-B677-9ABD17B06377}" destId="{0AAA5D35-3303-4709-ADF9-C44A8D8B2E6C}" srcOrd="0" destOrd="0" parTransId="{D052DD56-5762-47BF-94D7-3FD49174B2BB}" sibTransId="{384E9033-BF12-4AE4-B4A3-1556FF260E8F}"/>
    <dgm:cxn modelId="{F4F1D664-689A-45FF-954F-D806D875DFAE}" srcId="{23620441-D21D-4542-A341-B02839F21F9D}" destId="{BF469A79-237E-471B-B5ED-6BEB1991BE88}" srcOrd="0" destOrd="0" parTransId="{11D99798-AC23-44EA-8F39-07155817A2D1}" sibTransId="{5B3ECDBF-CBBF-4FA3-88A6-F31F0B40E21E}"/>
    <dgm:cxn modelId="{727F6846-F847-48EC-91F1-A1F66A9F7A99}" type="presOf" srcId="{921E2DB8-EA52-4D95-B677-9ABD17B06377}" destId="{15CF7BD7-82F4-40E8-A8C3-8FC9A5DA0F65}" srcOrd="0" destOrd="0" presId="urn:microsoft.com/office/officeart/2005/8/layout/hierarchy3"/>
    <dgm:cxn modelId="{A7B56347-1208-49A6-89A6-D4B9B0EEE602}" srcId="{BF469A79-237E-471B-B5ED-6BEB1991BE88}" destId="{C589F3F7-B52A-4146-B013-8F34393548D1}" srcOrd="1" destOrd="0" parTransId="{507CAF7E-F940-4A8E-AB06-711D2ACFE54A}" sibTransId="{B3C1B23F-9A86-42AC-8474-0DC846AE1BED}"/>
    <dgm:cxn modelId="{044B5C4B-6A0D-4691-9235-D7908BFAC416}" type="presOf" srcId="{4F99DA57-09E1-4C59-B1FC-1982CE2830B2}" destId="{BDF56E07-3D0D-47AE-BEB2-6BC0520D5D88}" srcOrd="0" destOrd="0" presId="urn:microsoft.com/office/officeart/2005/8/layout/hierarchy3"/>
    <dgm:cxn modelId="{A53D5184-B3CD-426B-A9BF-73D987DF6188}" type="presOf" srcId="{921E2DB8-EA52-4D95-B677-9ABD17B06377}" destId="{A4B6CF48-0E77-4B7E-9FA4-FB97BFE4D436}" srcOrd="1" destOrd="0" presId="urn:microsoft.com/office/officeart/2005/8/layout/hierarchy3"/>
    <dgm:cxn modelId="{3D621B8C-4AE4-4572-A67F-4373AEC0F236}" type="presOf" srcId="{507CAF7E-F940-4A8E-AB06-711D2ACFE54A}" destId="{02FD7760-B437-4064-99E4-D4F9C0245680}" srcOrd="0" destOrd="0" presId="urn:microsoft.com/office/officeart/2005/8/layout/hierarchy3"/>
    <dgm:cxn modelId="{901701BC-E039-4F45-9014-B1D47075F168}" srcId="{23620441-D21D-4542-A341-B02839F21F9D}" destId="{921E2DB8-EA52-4D95-B677-9ABD17B06377}" srcOrd="1" destOrd="0" parTransId="{48BE391E-CCD6-4C65-98C3-5A6429AE3C10}" sibTransId="{D37D0565-5791-42CC-A1D7-A4BC4211FE27}"/>
    <dgm:cxn modelId="{1308DECF-71B0-4DF7-8A8B-2B158B53B78C}" type="presOf" srcId="{2129591A-0E1E-4F76-A98F-D017DFEAA3DE}" destId="{F6CF171B-3B88-4126-92D8-6F3F2CFC6674}" srcOrd="0" destOrd="0" presId="urn:microsoft.com/office/officeart/2005/8/layout/hierarchy3"/>
    <dgm:cxn modelId="{CF214AD3-499A-44C1-B165-C63B27125D49}" type="presOf" srcId="{BF469A79-237E-471B-B5ED-6BEB1991BE88}" destId="{87D628CD-5A78-46FF-A448-6718544A9AF0}" srcOrd="1" destOrd="0" presId="urn:microsoft.com/office/officeart/2005/8/layout/hierarchy3"/>
    <dgm:cxn modelId="{B76073D8-F40B-4BD7-9D1C-35AD55D5476A}" type="presOf" srcId="{D052DD56-5762-47BF-94D7-3FD49174B2BB}" destId="{0648C204-6746-4782-B8A5-7A4A23384966}" srcOrd="0" destOrd="0" presId="urn:microsoft.com/office/officeart/2005/8/layout/hierarchy3"/>
    <dgm:cxn modelId="{0DCC71DB-0756-42B5-A95A-469BA9199F98}" type="presOf" srcId="{E7C7EBA2-C2D0-42FB-8273-A50AC896A5B8}" destId="{BC236C3A-3256-4B67-A0CE-EAB9E8E2752E}" srcOrd="0" destOrd="0" presId="urn:microsoft.com/office/officeart/2005/8/layout/hierarchy3"/>
    <dgm:cxn modelId="{E6F5240F-FEEB-4110-86D9-38079E521F0E}" type="presParOf" srcId="{B67B4983-402E-47EB-A0C8-FEB8A98E3E8C}" destId="{0C886B3E-0B90-44BC-81CC-8E82889F4FE4}" srcOrd="0" destOrd="0" presId="urn:microsoft.com/office/officeart/2005/8/layout/hierarchy3"/>
    <dgm:cxn modelId="{E2889F84-8CB9-4809-8EE0-BEC54DCAEEF2}" type="presParOf" srcId="{0C886B3E-0B90-44BC-81CC-8E82889F4FE4}" destId="{9E6B1EF1-C821-47C6-82A2-6BBB4D9A5710}" srcOrd="0" destOrd="0" presId="urn:microsoft.com/office/officeart/2005/8/layout/hierarchy3"/>
    <dgm:cxn modelId="{304D16BA-1945-4D2C-B1B0-F86C0F7F993A}" type="presParOf" srcId="{9E6B1EF1-C821-47C6-82A2-6BBB4D9A5710}" destId="{7C8ABCB3-5663-475D-84AA-918DEAE0D67C}" srcOrd="0" destOrd="0" presId="urn:microsoft.com/office/officeart/2005/8/layout/hierarchy3"/>
    <dgm:cxn modelId="{54766E2A-48E3-4BE1-8173-5992AD84D5EB}" type="presParOf" srcId="{9E6B1EF1-C821-47C6-82A2-6BBB4D9A5710}" destId="{87D628CD-5A78-46FF-A448-6718544A9AF0}" srcOrd="1" destOrd="0" presId="urn:microsoft.com/office/officeart/2005/8/layout/hierarchy3"/>
    <dgm:cxn modelId="{71A4E855-36B8-4959-9490-2FA6644E0727}" type="presParOf" srcId="{0C886B3E-0B90-44BC-81CC-8E82889F4FE4}" destId="{150DB53C-DC0F-4BB1-AFB9-987615C2942F}" srcOrd="1" destOrd="0" presId="urn:microsoft.com/office/officeart/2005/8/layout/hierarchy3"/>
    <dgm:cxn modelId="{01AE2696-3B91-4769-92F8-D1E55B4E0772}" type="presParOf" srcId="{150DB53C-DC0F-4BB1-AFB9-987615C2942F}" destId="{F6CF171B-3B88-4126-92D8-6F3F2CFC6674}" srcOrd="0" destOrd="0" presId="urn:microsoft.com/office/officeart/2005/8/layout/hierarchy3"/>
    <dgm:cxn modelId="{D56C2064-02C5-4049-9F1A-F4B49E2FBF97}" type="presParOf" srcId="{150DB53C-DC0F-4BB1-AFB9-987615C2942F}" destId="{BDF56E07-3D0D-47AE-BEB2-6BC0520D5D88}" srcOrd="1" destOrd="0" presId="urn:microsoft.com/office/officeart/2005/8/layout/hierarchy3"/>
    <dgm:cxn modelId="{8D1A3918-76FF-4DB0-A21F-17DF1DEBB767}" type="presParOf" srcId="{150DB53C-DC0F-4BB1-AFB9-987615C2942F}" destId="{02FD7760-B437-4064-99E4-D4F9C0245680}" srcOrd="2" destOrd="0" presId="urn:microsoft.com/office/officeart/2005/8/layout/hierarchy3"/>
    <dgm:cxn modelId="{49F144D8-F3B6-450A-BEA4-3E4960372F0B}" type="presParOf" srcId="{150DB53C-DC0F-4BB1-AFB9-987615C2942F}" destId="{3C1FE79A-752E-41EA-8907-5A0F3F9BB606}" srcOrd="3" destOrd="0" presId="urn:microsoft.com/office/officeart/2005/8/layout/hierarchy3"/>
    <dgm:cxn modelId="{8E4D4066-9528-4237-8605-72E4C79B022D}" type="presParOf" srcId="{B67B4983-402E-47EB-A0C8-FEB8A98E3E8C}" destId="{C5F2AE3B-9F71-4E3D-85B1-D021770A0D07}" srcOrd="1" destOrd="0" presId="urn:microsoft.com/office/officeart/2005/8/layout/hierarchy3"/>
    <dgm:cxn modelId="{12C9C837-C04E-48D2-8C1A-65FBC7601F4E}" type="presParOf" srcId="{C5F2AE3B-9F71-4E3D-85B1-D021770A0D07}" destId="{95E282F6-405A-49A3-AEA4-C1B3A61BFE94}" srcOrd="0" destOrd="0" presId="urn:microsoft.com/office/officeart/2005/8/layout/hierarchy3"/>
    <dgm:cxn modelId="{CAF9BB92-13F6-4764-81B6-16AC9C0EDE70}" type="presParOf" srcId="{95E282F6-405A-49A3-AEA4-C1B3A61BFE94}" destId="{15CF7BD7-82F4-40E8-A8C3-8FC9A5DA0F65}" srcOrd="0" destOrd="0" presId="urn:microsoft.com/office/officeart/2005/8/layout/hierarchy3"/>
    <dgm:cxn modelId="{AE7353B1-7D94-4B8C-8CDC-B6E17940BE57}" type="presParOf" srcId="{95E282F6-405A-49A3-AEA4-C1B3A61BFE94}" destId="{A4B6CF48-0E77-4B7E-9FA4-FB97BFE4D436}" srcOrd="1" destOrd="0" presId="urn:microsoft.com/office/officeart/2005/8/layout/hierarchy3"/>
    <dgm:cxn modelId="{F0A17BE7-9F08-46F9-9BFE-C167F358A7CC}" type="presParOf" srcId="{C5F2AE3B-9F71-4E3D-85B1-D021770A0D07}" destId="{8A234672-C48C-4FEC-BBFC-D543290EB2F5}" srcOrd="1" destOrd="0" presId="urn:microsoft.com/office/officeart/2005/8/layout/hierarchy3"/>
    <dgm:cxn modelId="{DFAA416C-0D32-4E4F-BE29-ADFBD786EE71}" type="presParOf" srcId="{8A234672-C48C-4FEC-BBFC-D543290EB2F5}" destId="{0648C204-6746-4782-B8A5-7A4A23384966}" srcOrd="0" destOrd="0" presId="urn:microsoft.com/office/officeart/2005/8/layout/hierarchy3"/>
    <dgm:cxn modelId="{9367A2E8-CBB3-44EA-A415-2D6A5BAF1669}" type="presParOf" srcId="{8A234672-C48C-4FEC-BBFC-D543290EB2F5}" destId="{8D71C7E3-BDB9-4238-A379-C505C1E541B3}" srcOrd="1" destOrd="0" presId="urn:microsoft.com/office/officeart/2005/8/layout/hierarchy3"/>
    <dgm:cxn modelId="{050F2D73-2830-4453-B33A-6CAA782BC224}" type="presParOf" srcId="{8A234672-C48C-4FEC-BBFC-D543290EB2F5}" destId="{BC236C3A-3256-4B67-A0CE-EAB9E8E2752E}" srcOrd="2" destOrd="0" presId="urn:microsoft.com/office/officeart/2005/8/layout/hierarchy3"/>
    <dgm:cxn modelId="{5C4967CC-1902-4F7F-ACDD-49AED92B2074}" type="presParOf" srcId="{8A234672-C48C-4FEC-BBFC-D543290EB2F5}" destId="{36664F99-E178-40BA-B50D-A22FFC87729D}"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3620441-D21D-4542-A341-B02839F21F9D}" type="doc">
      <dgm:prSet loTypeId="urn:microsoft.com/office/officeart/2005/8/layout/hierarchy3" loCatId="relationship" qsTypeId="urn:microsoft.com/office/officeart/2005/8/quickstyle/simple1" qsCatId="simple" csTypeId="urn:microsoft.com/office/officeart/2005/8/colors/accent1_2" csCatId="accent1" phldr="1"/>
      <dgm:spPr/>
      <dgm:t>
        <a:bodyPr/>
        <a:lstStyle/>
        <a:p>
          <a:endParaRPr lang="en-US"/>
        </a:p>
      </dgm:t>
    </dgm:pt>
    <dgm:pt modelId="{BF469A79-237E-471B-B5ED-6BEB1991BE88}">
      <dgm:prSet phldrT="[Text]" custT="1"/>
      <dgm:spPr>
        <a:xfrm>
          <a:off x="1949" y="76521"/>
          <a:ext cx="8103544" cy="898196"/>
        </a:xfrm>
        <a:prstGeom prst="roundRect">
          <a:avLst>
            <a:gd name="adj" fmla="val 10000"/>
          </a:avLst>
        </a:prstGeom>
        <a:solidFill>
          <a:schemeClr val="tx2"/>
        </a:solidFill>
        <a:ln w="25400" cap="flat" cmpd="sng" algn="ctr">
          <a:solidFill>
            <a:srgbClr val="FFFFFF">
              <a:hueOff val="0"/>
              <a:satOff val="0"/>
              <a:lumOff val="0"/>
              <a:alphaOff val="0"/>
            </a:srgbClr>
          </a:solidFill>
          <a:prstDash val="solid"/>
        </a:ln>
        <a:effectLst/>
      </dgm:spPr>
      <dgm:t>
        <a:bodyPr/>
        <a:lstStyle/>
        <a:p>
          <a:pPr rtl="0">
            <a:buSzPts val="1100"/>
            <a:buNone/>
          </a:pPr>
          <a:r>
            <a:rPr lang="en-US" sz="2400" b="1">
              <a:solidFill>
                <a:srgbClr val="FFFFFF"/>
              </a:solidFill>
              <a:latin typeface="+mj-lt"/>
              <a:ea typeface="+mn-ea"/>
              <a:cs typeface="Calibri"/>
            </a:rPr>
            <a:t>Immunization VFC/317 Cooperative Agreement Strategies Related to IIS</a:t>
          </a:r>
        </a:p>
      </dgm:t>
    </dgm:pt>
    <dgm:pt modelId="{11D99798-AC23-44EA-8F39-07155817A2D1}" type="parTrans" cxnId="{F4F1D664-689A-45FF-954F-D806D875DFAE}">
      <dgm:prSet/>
      <dgm:spPr/>
      <dgm:t>
        <a:bodyPr/>
        <a:lstStyle/>
        <a:p>
          <a:endParaRPr lang="en-US">
            <a:latin typeface="+mn-lt"/>
            <a:cs typeface="Calibri" panose="020F0502020204030204" pitchFamily="34" charset="0"/>
          </a:endParaRPr>
        </a:p>
      </dgm:t>
    </dgm:pt>
    <dgm:pt modelId="{5B3ECDBF-CBBF-4FA3-88A6-F31F0B40E21E}" type="sibTrans" cxnId="{F4F1D664-689A-45FF-954F-D806D875DFAE}">
      <dgm:prSet/>
      <dgm:spPr/>
      <dgm:t>
        <a:bodyPr/>
        <a:lstStyle/>
        <a:p>
          <a:endParaRPr lang="en-US">
            <a:latin typeface="+mn-lt"/>
            <a:cs typeface="Calibri" panose="020F0502020204030204" pitchFamily="34" charset="0"/>
          </a:endParaRPr>
        </a:p>
      </dgm:t>
    </dgm:pt>
    <dgm:pt modelId="{4F99DA57-09E1-4C59-B1FC-1982CE2830B2}">
      <dgm:prSet phldrT="[Text]"/>
      <dgm:spPr>
        <a:xfrm>
          <a:off x="1622657" y="1199267"/>
          <a:ext cx="6519395" cy="898196"/>
        </a:xfrm>
        <a:prstGeom prst="roundRect">
          <a:avLst>
            <a:gd name="adj" fmla="val 10000"/>
          </a:avLst>
        </a:prstGeom>
        <a:solidFill>
          <a:srgbClr val="FFFFFF">
            <a:alpha val="90000"/>
            <a:hueOff val="0"/>
            <a:satOff val="0"/>
            <a:lumOff val="0"/>
            <a:alphaOff val="0"/>
          </a:srgbClr>
        </a:solidFill>
        <a:ln w="25400" cap="flat" cmpd="sng" algn="ctr">
          <a:solidFill>
            <a:srgbClr val="4472C4">
              <a:hueOff val="0"/>
              <a:satOff val="0"/>
              <a:lumOff val="0"/>
              <a:alphaOff val="0"/>
            </a:srgbClr>
          </a:solidFill>
          <a:prstDash val="solid"/>
        </a:ln>
        <a:effectLst/>
      </dgm:spPr>
      <dgm:t>
        <a:bodyPr/>
        <a:lstStyle/>
        <a:p>
          <a:pPr>
            <a:buNone/>
          </a:pPr>
          <a:r>
            <a:rPr lang="en-US" b="1" i="0">
              <a:solidFill>
                <a:srgbClr val="000000">
                  <a:hueOff val="0"/>
                  <a:satOff val="0"/>
                  <a:lumOff val="0"/>
                  <a:alphaOff val="0"/>
                </a:srgbClr>
              </a:solidFill>
              <a:latin typeface="+mn-lt"/>
              <a:ea typeface="+mn-ea"/>
              <a:cs typeface="Calibri" panose="020F0502020204030204" pitchFamily="34" charset="0"/>
            </a:rPr>
            <a:t>Strategy 1- Strengthen program infrastructure and management</a:t>
          </a:r>
        </a:p>
        <a:p>
          <a:pPr>
            <a:buNone/>
          </a:pPr>
          <a:r>
            <a:rPr lang="en-US" b="0" i="0">
              <a:solidFill>
                <a:srgbClr val="000000">
                  <a:hueOff val="0"/>
                  <a:satOff val="0"/>
                  <a:lumOff val="0"/>
                  <a:alphaOff val="0"/>
                </a:srgbClr>
              </a:solidFill>
              <a:latin typeface="+mn-lt"/>
              <a:ea typeface="+mn-ea"/>
              <a:cs typeface="Calibri" panose="020F0502020204030204" pitchFamily="34" charset="0"/>
            </a:rPr>
            <a:t>Distributing resources needed to maintain and strengthen the nation’s immunization infrastructure. </a:t>
          </a:r>
          <a:endParaRPr lang="en-US">
            <a:solidFill>
              <a:srgbClr val="000000">
                <a:hueOff val="0"/>
                <a:satOff val="0"/>
                <a:lumOff val="0"/>
                <a:alphaOff val="0"/>
              </a:srgbClr>
            </a:solidFill>
            <a:latin typeface="+mn-lt"/>
            <a:ea typeface="+mn-ea"/>
            <a:cs typeface="Calibri" panose="020F0502020204030204" pitchFamily="34" charset="0"/>
          </a:endParaRPr>
        </a:p>
      </dgm:t>
    </dgm:pt>
    <dgm:pt modelId="{2129591A-0E1E-4F76-A98F-D017DFEAA3DE}" type="parTrans" cxnId="{14DBAD1E-8177-4B23-B483-E6AB14234A4F}">
      <dgm:prSet/>
      <dgm:spPr>
        <a:xfrm>
          <a:off x="812303" y="974718"/>
          <a:ext cx="810354" cy="673647"/>
        </a:xfrm>
        <a:custGeom>
          <a:avLst/>
          <a:gdLst/>
          <a:ahLst/>
          <a:cxnLst/>
          <a:rect l="0" t="0" r="0" b="0"/>
          <a:pathLst>
            <a:path>
              <a:moveTo>
                <a:pt x="0" y="0"/>
              </a:moveTo>
              <a:lnTo>
                <a:pt x="0" y="673647"/>
              </a:lnTo>
              <a:lnTo>
                <a:pt x="810354" y="673647"/>
              </a:lnTo>
            </a:path>
          </a:pathLst>
        </a:custGeom>
        <a:noFill/>
        <a:ln w="25400" cap="flat" cmpd="sng" algn="ctr">
          <a:solidFill>
            <a:srgbClr val="4472C4">
              <a:shade val="60000"/>
              <a:hueOff val="0"/>
              <a:satOff val="0"/>
              <a:lumOff val="0"/>
              <a:alphaOff val="0"/>
            </a:srgbClr>
          </a:solidFill>
          <a:prstDash val="solid"/>
        </a:ln>
        <a:effectLst/>
      </dgm:spPr>
      <dgm:t>
        <a:bodyPr/>
        <a:lstStyle/>
        <a:p>
          <a:endParaRPr lang="en-US">
            <a:latin typeface="+mn-lt"/>
            <a:cs typeface="Calibri" panose="020F0502020204030204" pitchFamily="34" charset="0"/>
          </a:endParaRPr>
        </a:p>
      </dgm:t>
    </dgm:pt>
    <dgm:pt modelId="{BC5EEB76-FABF-40C5-9AB1-41E5FE255CB1}" type="sibTrans" cxnId="{14DBAD1E-8177-4B23-B483-E6AB14234A4F}">
      <dgm:prSet/>
      <dgm:spPr/>
      <dgm:t>
        <a:bodyPr/>
        <a:lstStyle/>
        <a:p>
          <a:endParaRPr lang="en-US">
            <a:latin typeface="+mn-lt"/>
            <a:cs typeface="Calibri" panose="020F0502020204030204" pitchFamily="34" charset="0"/>
          </a:endParaRPr>
        </a:p>
      </dgm:t>
    </dgm:pt>
    <dgm:pt modelId="{C589F3F7-B52A-4146-B013-8F34393548D1}">
      <dgm:prSet phldrT="[Text]"/>
      <dgm:spPr>
        <a:xfrm>
          <a:off x="1622657" y="2322012"/>
          <a:ext cx="6520516" cy="898196"/>
        </a:xfrm>
        <a:prstGeom prst="roundRect">
          <a:avLst>
            <a:gd name="adj" fmla="val 10000"/>
          </a:avLst>
        </a:prstGeom>
        <a:solidFill>
          <a:srgbClr val="FFFFFF">
            <a:alpha val="90000"/>
            <a:hueOff val="0"/>
            <a:satOff val="0"/>
            <a:lumOff val="0"/>
            <a:alphaOff val="0"/>
          </a:srgbClr>
        </a:solidFill>
        <a:ln w="25400" cap="flat" cmpd="sng" algn="ctr">
          <a:solidFill>
            <a:srgbClr val="4472C4">
              <a:hueOff val="0"/>
              <a:satOff val="0"/>
              <a:lumOff val="0"/>
              <a:alphaOff val="0"/>
            </a:srgbClr>
          </a:solidFill>
          <a:prstDash val="solid"/>
        </a:ln>
        <a:effectLst/>
      </dgm:spPr>
      <dgm:t>
        <a:bodyPr/>
        <a:lstStyle/>
        <a:p>
          <a:pPr>
            <a:buNone/>
          </a:pPr>
          <a:r>
            <a:rPr lang="en-US" b="1" i="0">
              <a:solidFill>
                <a:srgbClr val="000000">
                  <a:hueOff val="0"/>
                  <a:satOff val="0"/>
                  <a:lumOff val="0"/>
                  <a:alphaOff val="0"/>
                </a:srgbClr>
              </a:solidFill>
              <a:latin typeface="+mn-lt"/>
              <a:ea typeface="+mn-ea"/>
              <a:cs typeface="Calibri" panose="020F0502020204030204" pitchFamily="34" charset="0"/>
            </a:rPr>
            <a:t>Strategy 5- Enhance data and evaluation</a:t>
          </a:r>
        </a:p>
        <a:p>
          <a:pPr>
            <a:buNone/>
          </a:pPr>
          <a:r>
            <a:rPr lang="en-US" b="0" i="0">
              <a:solidFill>
                <a:srgbClr val="000000">
                  <a:hueOff val="0"/>
                  <a:satOff val="0"/>
                  <a:lumOff val="0"/>
                  <a:alphaOff val="0"/>
                </a:srgbClr>
              </a:solidFill>
              <a:latin typeface="+mn-lt"/>
              <a:ea typeface="+mn-ea"/>
              <a:cs typeface="Calibri" panose="020F0502020204030204" pitchFamily="34" charset="0"/>
            </a:rPr>
            <a:t>Enhancing existing data systems and creating new tools to improve the quality of data and of program outcomes. </a:t>
          </a:r>
          <a:endParaRPr lang="en-US">
            <a:solidFill>
              <a:srgbClr val="000000">
                <a:hueOff val="0"/>
                <a:satOff val="0"/>
                <a:lumOff val="0"/>
                <a:alphaOff val="0"/>
              </a:srgbClr>
            </a:solidFill>
            <a:latin typeface="+mn-lt"/>
            <a:ea typeface="+mn-ea"/>
            <a:cs typeface="Calibri" panose="020F0502020204030204" pitchFamily="34" charset="0"/>
          </a:endParaRPr>
        </a:p>
      </dgm:t>
    </dgm:pt>
    <dgm:pt modelId="{507CAF7E-F940-4A8E-AB06-711D2ACFE54A}" type="parTrans" cxnId="{A7B56347-1208-49A6-89A6-D4B9B0EEE602}">
      <dgm:prSet/>
      <dgm:spPr>
        <a:xfrm>
          <a:off x="812303" y="974718"/>
          <a:ext cx="810354" cy="1796392"/>
        </a:xfrm>
        <a:custGeom>
          <a:avLst/>
          <a:gdLst/>
          <a:ahLst/>
          <a:cxnLst/>
          <a:rect l="0" t="0" r="0" b="0"/>
          <a:pathLst>
            <a:path>
              <a:moveTo>
                <a:pt x="0" y="0"/>
              </a:moveTo>
              <a:lnTo>
                <a:pt x="0" y="1796392"/>
              </a:lnTo>
              <a:lnTo>
                <a:pt x="810354" y="1796392"/>
              </a:lnTo>
            </a:path>
          </a:pathLst>
        </a:custGeom>
        <a:noFill/>
        <a:ln w="25400" cap="flat" cmpd="sng" algn="ctr">
          <a:solidFill>
            <a:srgbClr val="4472C4">
              <a:shade val="60000"/>
              <a:hueOff val="0"/>
              <a:satOff val="0"/>
              <a:lumOff val="0"/>
              <a:alphaOff val="0"/>
            </a:srgbClr>
          </a:solidFill>
          <a:prstDash val="solid"/>
        </a:ln>
        <a:effectLst/>
      </dgm:spPr>
      <dgm:t>
        <a:bodyPr/>
        <a:lstStyle/>
        <a:p>
          <a:endParaRPr lang="en-US">
            <a:latin typeface="+mn-lt"/>
            <a:cs typeface="Calibri" panose="020F0502020204030204" pitchFamily="34" charset="0"/>
          </a:endParaRPr>
        </a:p>
      </dgm:t>
    </dgm:pt>
    <dgm:pt modelId="{B3C1B23F-9A86-42AC-8474-0DC846AE1BED}" type="sibTrans" cxnId="{A7B56347-1208-49A6-89A6-D4B9B0EEE602}">
      <dgm:prSet/>
      <dgm:spPr/>
      <dgm:t>
        <a:bodyPr/>
        <a:lstStyle/>
        <a:p>
          <a:endParaRPr lang="en-US">
            <a:latin typeface="+mn-lt"/>
            <a:cs typeface="Calibri" panose="020F0502020204030204" pitchFamily="34" charset="0"/>
          </a:endParaRPr>
        </a:p>
      </dgm:t>
    </dgm:pt>
    <dgm:pt modelId="{826715AB-069C-4F84-9B50-12B99C6474E0}">
      <dgm:prSet/>
      <dgm:spPr>
        <a:xfrm>
          <a:off x="1622657" y="3444757"/>
          <a:ext cx="6532847" cy="898196"/>
        </a:xfrm>
        <a:prstGeom prst="roundRect">
          <a:avLst>
            <a:gd name="adj" fmla="val 10000"/>
          </a:avLst>
        </a:prstGeom>
        <a:solidFill>
          <a:srgbClr val="FFFFFF">
            <a:alpha val="90000"/>
            <a:hueOff val="0"/>
            <a:satOff val="0"/>
            <a:lumOff val="0"/>
            <a:alphaOff val="0"/>
          </a:srgbClr>
        </a:solidFill>
        <a:ln w="25400" cap="flat" cmpd="sng" algn="ctr">
          <a:solidFill>
            <a:srgbClr val="4472C4">
              <a:hueOff val="0"/>
              <a:satOff val="0"/>
              <a:lumOff val="0"/>
              <a:alphaOff val="0"/>
            </a:srgbClr>
          </a:solidFill>
          <a:prstDash val="solid"/>
        </a:ln>
        <a:effectLst/>
      </dgm:spPr>
      <dgm:t>
        <a:bodyPr/>
        <a:lstStyle/>
        <a:p>
          <a:pPr>
            <a:buNone/>
          </a:pPr>
          <a:r>
            <a:rPr lang="en-US" b="1" i="0">
              <a:solidFill>
                <a:srgbClr val="000000">
                  <a:hueOff val="0"/>
                  <a:satOff val="0"/>
                  <a:lumOff val="0"/>
                  <a:alphaOff val="0"/>
                </a:srgbClr>
              </a:solidFill>
              <a:latin typeface="+mn-lt"/>
              <a:ea typeface="+mn-ea"/>
              <a:cs typeface="Calibri" panose="020F0502020204030204" pitchFamily="34" charset="0"/>
            </a:rPr>
            <a:t>Strategy 6- Strengthen program support for partners</a:t>
          </a:r>
        </a:p>
        <a:p>
          <a:pPr>
            <a:buNone/>
          </a:pPr>
          <a:r>
            <a:rPr lang="en-US" b="0" i="0">
              <a:solidFill>
                <a:srgbClr val="000000">
                  <a:hueOff val="0"/>
                  <a:satOff val="0"/>
                  <a:lumOff val="0"/>
                  <a:alphaOff val="0"/>
                </a:srgbClr>
              </a:solidFill>
              <a:latin typeface="+mn-lt"/>
              <a:ea typeface="+mn-ea"/>
              <a:cs typeface="Calibri" panose="020F0502020204030204" pitchFamily="34" charset="0"/>
            </a:rPr>
            <a:t>Enabling and building partner capacity in immunization across the country. </a:t>
          </a:r>
          <a:endParaRPr lang="en-US">
            <a:solidFill>
              <a:srgbClr val="000000">
                <a:hueOff val="0"/>
                <a:satOff val="0"/>
                <a:lumOff val="0"/>
                <a:alphaOff val="0"/>
              </a:srgbClr>
            </a:solidFill>
            <a:latin typeface="+mn-lt"/>
            <a:ea typeface="+mn-ea"/>
            <a:cs typeface="Calibri" panose="020F0502020204030204" pitchFamily="34" charset="0"/>
          </a:endParaRPr>
        </a:p>
      </dgm:t>
    </dgm:pt>
    <dgm:pt modelId="{40D270BA-CFF0-4657-BF0F-B3BD348EE145}" type="parTrans" cxnId="{1230BE67-46D2-4C72-91DA-41082EE496CC}">
      <dgm:prSet/>
      <dgm:spPr>
        <a:xfrm>
          <a:off x="812303" y="974718"/>
          <a:ext cx="810354" cy="2919137"/>
        </a:xfrm>
        <a:custGeom>
          <a:avLst/>
          <a:gdLst/>
          <a:ahLst/>
          <a:cxnLst/>
          <a:rect l="0" t="0" r="0" b="0"/>
          <a:pathLst>
            <a:path>
              <a:moveTo>
                <a:pt x="0" y="0"/>
              </a:moveTo>
              <a:lnTo>
                <a:pt x="0" y="2919137"/>
              </a:lnTo>
              <a:lnTo>
                <a:pt x="810354" y="2919137"/>
              </a:lnTo>
            </a:path>
          </a:pathLst>
        </a:custGeom>
        <a:noFill/>
        <a:ln w="25400" cap="flat" cmpd="sng" algn="ctr">
          <a:solidFill>
            <a:srgbClr val="4472C4">
              <a:shade val="60000"/>
              <a:hueOff val="0"/>
              <a:satOff val="0"/>
              <a:lumOff val="0"/>
              <a:alphaOff val="0"/>
            </a:srgbClr>
          </a:solidFill>
          <a:prstDash val="solid"/>
        </a:ln>
        <a:effectLst/>
      </dgm:spPr>
      <dgm:t>
        <a:bodyPr/>
        <a:lstStyle/>
        <a:p>
          <a:endParaRPr lang="en-US">
            <a:latin typeface="+mn-lt"/>
            <a:cs typeface="Calibri" panose="020F0502020204030204" pitchFamily="34" charset="0"/>
          </a:endParaRPr>
        </a:p>
      </dgm:t>
    </dgm:pt>
    <dgm:pt modelId="{AAE41E67-9E65-4A21-B0DC-0000D95F18D7}" type="sibTrans" cxnId="{1230BE67-46D2-4C72-91DA-41082EE496CC}">
      <dgm:prSet/>
      <dgm:spPr/>
      <dgm:t>
        <a:bodyPr/>
        <a:lstStyle/>
        <a:p>
          <a:endParaRPr lang="en-US">
            <a:latin typeface="+mn-lt"/>
            <a:cs typeface="Calibri" panose="020F0502020204030204" pitchFamily="34" charset="0"/>
          </a:endParaRPr>
        </a:p>
      </dgm:t>
    </dgm:pt>
    <dgm:pt modelId="{B67B4983-402E-47EB-A0C8-FEB8A98E3E8C}" type="pres">
      <dgm:prSet presAssocID="{23620441-D21D-4542-A341-B02839F21F9D}" presName="diagram" presStyleCnt="0">
        <dgm:presLayoutVars>
          <dgm:chPref val="1"/>
          <dgm:dir/>
          <dgm:animOne val="branch"/>
          <dgm:animLvl val="lvl"/>
          <dgm:resizeHandles/>
        </dgm:presLayoutVars>
      </dgm:prSet>
      <dgm:spPr/>
    </dgm:pt>
    <dgm:pt modelId="{0C886B3E-0B90-44BC-81CC-8E82889F4FE4}" type="pres">
      <dgm:prSet presAssocID="{BF469A79-237E-471B-B5ED-6BEB1991BE88}" presName="root" presStyleCnt="0"/>
      <dgm:spPr/>
    </dgm:pt>
    <dgm:pt modelId="{9E6B1EF1-C821-47C6-82A2-6BBB4D9A5710}" type="pres">
      <dgm:prSet presAssocID="{BF469A79-237E-471B-B5ED-6BEB1991BE88}" presName="rootComposite" presStyleCnt="0"/>
      <dgm:spPr/>
    </dgm:pt>
    <dgm:pt modelId="{7C8ABCB3-5663-475D-84AA-918DEAE0D67C}" type="pres">
      <dgm:prSet presAssocID="{BF469A79-237E-471B-B5ED-6BEB1991BE88}" presName="rootText" presStyleLbl="node1" presStyleIdx="0" presStyleCnt="1" custScaleX="451101"/>
      <dgm:spPr/>
    </dgm:pt>
    <dgm:pt modelId="{87D628CD-5A78-46FF-A448-6718544A9AF0}" type="pres">
      <dgm:prSet presAssocID="{BF469A79-237E-471B-B5ED-6BEB1991BE88}" presName="rootConnector" presStyleLbl="node1" presStyleIdx="0" presStyleCnt="1"/>
      <dgm:spPr/>
    </dgm:pt>
    <dgm:pt modelId="{150DB53C-DC0F-4BB1-AFB9-987615C2942F}" type="pres">
      <dgm:prSet presAssocID="{BF469A79-237E-471B-B5ED-6BEB1991BE88}" presName="childShape" presStyleCnt="0"/>
      <dgm:spPr/>
    </dgm:pt>
    <dgm:pt modelId="{F6CF171B-3B88-4126-92D8-6F3F2CFC6674}" type="pres">
      <dgm:prSet presAssocID="{2129591A-0E1E-4F76-A98F-D017DFEAA3DE}" presName="Name13" presStyleLbl="parChTrans1D2" presStyleIdx="0" presStyleCnt="3"/>
      <dgm:spPr/>
    </dgm:pt>
    <dgm:pt modelId="{BDF56E07-3D0D-47AE-BEB2-6BC0520D5D88}" type="pres">
      <dgm:prSet presAssocID="{4F99DA57-09E1-4C59-B1FC-1982CE2830B2}" presName="childText" presStyleLbl="bgAcc1" presStyleIdx="0" presStyleCnt="3" custScaleX="453645">
        <dgm:presLayoutVars>
          <dgm:bulletEnabled val="1"/>
        </dgm:presLayoutVars>
      </dgm:prSet>
      <dgm:spPr/>
    </dgm:pt>
    <dgm:pt modelId="{02FD7760-B437-4064-99E4-D4F9C0245680}" type="pres">
      <dgm:prSet presAssocID="{507CAF7E-F940-4A8E-AB06-711D2ACFE54A}" presName="Name13" presStyleLbl="parChTrans1D2" presStyleIdx="1" presStyleCnt="3"/>
      <dgm:spPr/>
    </dgm:pt>
    <dgm:pt modelId="{3C1FE79A-752E-41EA-8907-5A0F3F9BB606}" type="pres">
      <dgm:prSet presAssocID="{C589F3F7-B52A-4146-B013-8F34393548D1}" presName="childText" presStyleLbl="bgAcc1" presStyleIdx="1" presStyleCnt="3" custScaleX="453723">
        <dgm:presLayoutVars>
          <dgm:bulletEnabled val="1"/>
        </dgm:presLayoutVars>
      </dgm:prSet>
      <dgm:spPr/>
    </dgm:pt>
    <dgm:pt modelId="{3CD639E8-9A71-4621-8964-ACFE7C02E7CF}" type="pres">
      <dgm:prSet presAssocID="{40D270BA-CFF0-4657-BF0F-B3BD348EE145}" presName="Name13" presStyleLbl="parChTrans1D2" presStyleIdx="2" presStyleCnt="3"/>
      <dgm:spPr/>
    </dgm:pt>
    <dgm:pt modelId="{EE2F1CE3-5811-4CB7-9B11-97F37B89502D}" type="pres">
      <dgm:prSet presAssocID="{826715AB-069C-4F84-9B50-12B99C6474E0}" presName="childText" presStyleLbl="bgAcc1" presStyleIdx="2" presStyleCnt="3" custScaleX="454581">
        <dgm:presLayoutVars>
          <dgm:bulletEnabled val="1"/>
        </dgm:presLayoutVars>
      </dgm:prSet>
      <dgm:spPr/>
    </dgm:pt>
  </dgm:ptLst>
  <dgm:cxnLst>
    <dgm:cxn modelId="{D9458B16-6FB1-4AC2-9380-CC2E923D9D64}" type="presOf" srcId="{40D270BA-CFF0-4657-BF0F-B3BD348EE145}" destId="{3CD639E8-9A71-4621-8964-ACFE7C02E7CF}" srcOrd="0" destOrd="0" presId="urn:microsoft.com/office/officeart/2005/8/layout/hierarchy3"/>
    <dgm:cxn modelId="{14DBAD1E-8177-4B23-B483-E6AB14234A4F}" srcId="{BF469A79-237E-471B-B5ED-6BEB1991BE88}" destId="{4F99DA57-09E1-4C59-B1FC-1982CE2830B2}" srcOrd="0" destOrd="0" parTransId="{2129591A-0E1E-4F76-A98F-D017DFEAA3DE}" sibTransId="{BC5EEB76-FABF-40C5-9AB1-41E5FE255CB1}"/>
    <dgm:cxn modelId="{A99BD527-89C1-4BB8-B4EB-C1FC93347E07}" type="presOf" srcId="{BF469A79-237E-471B-B5ED-6BEB1991BE88}" destId="{7C8ABCB3-5663-475D-84AA-918DEAE0D67C}" srcOrd="0" destOrd="0" presId="urn:microsoft.com/office/officeart/2005/8/layout/hierarchy3"/>
    <dgm:cxn modelId="{496B3331-372D-4C87-B88C-BFC78BDB9E4F}" type="presOf" srcId="{826715AB-069C-4F84-9B50-12B99C6474E0}" destId="{EE2F1CE3-5811-4CB7-9B11-97F37B89502D}" srcOrd="0" destOrd="0" presId="urn:microsoft.com/office/officeart/2005/8/layout/hierarchy3"/>
    <dgm:cxn modelId="{19558037-1D7B-44BA-8298-C56FBE185388}" type="presOf" srcId="{23620441-D21D-4542-A341-B02839F21F9D}" destId="{B67B4983-402E-47EB-A0C8-FEB8A98E3E8C}" srcOrd="0" destOrd="0" presId="urn:microsoft.com/office/officeart/2005/8/layout/hierarchy3"/>
    <dgm:cxn modelId="{ACA3053A-BC73-4130-8E19-4D5C3E3CE6F4}" type="presOf" srcId="{C589F3F7-B52A-4146-B013-8F34393548D1}" destId="{3C1FE79A-752E-41EA-8907-5A0F3F9BB606}" srcOrd="0" destOrd="0" presId="urn:microsoft.com/office/officeart/2005/8/layout/hierarchy3"/>
    <dgm:cxn modelId="{F4F1D664-689A-45FF-954F-D806D875DFAE}" srcId="{23620441-D21D-4542-A341-B02839F21F9D}" destId="{BF469A79-237E-471B-B5ED-6BEB1991BE88}" srcOrd="0" destOrd="0" parTransId="{11D99798-AC23-44EA-8F39-07155817A2D1}" sibTransId="{5B3ECDBF-CBBF-4FA3-88A6-F31F0B40E21E}"/>
    <dgm:cxn modelId="{A7B56347-1208-49A6-89A6-D4B9B0EEE602}" srcId="{BF469A79-237E-471B-B5ED-6BEB1991BE88}" destId="{C589F3F7-B52A-4146-B013-8F34393548D1}" srcOrd="1" destOrd="0" parTransId="{507CAF7E-F940-4A8E-AB06-711D2ACFE54A}" sibTransId="{B3C1B23F-9A86-42AC-8474-0DC846AE1BED}"/>
    <dgm:cxn modelId="{1230BE67-46D2-4C72-91DA-41082EE496CC}" srcId="{BF469A79-237E-471B-B5ED-6BEB1991BE88}" destId="{826715AB-069C-4F84-9B50-12B99C6474E0}" srcOrd="2" destOrd="0" parTransId="{40D270BA-CFF0-4657-BF0F-B3BD348EE145}" sibTransId="{AAE41E67-9E65-4A21-B0DC-0000D95F18D7}"/>
    <dgm:cxn modelId="{044B5C4B-6A0D-4691-9235-D7908BFAC416}" type="presOf" srcId="{4F99DA57-09E1-4C59-B1FC-1982CE2830B2}" destId="{BDF56E07-3D0D-47AE-BEB2-6BC0520D5D88}" srcOrd="0" destOrd="0" presId="urn:microsoft.com/office/officeart/2005/8/layout/hierarchy3"/>
    <dgm:cxn modelId="{3D621B8C-4AE4-4572-A67F-4373AEC0F236}" type="presOf" srcId="{507CAF7E-F940-4A8E-AB06-711D2ACFE54A}" destId="{02FD7760-B437-4064-99E4-D4F9C0245680}" srcOrd="0" destOrd="0" presId="urn:microsoft.com/office/officeart/2005/8/layout/hierarchy3"/>
    <dgm:cxn modelId="{1308DECF-71B0-4DF7-8A8B-2B158B53B78C}" type="presOf" srcId="{2129591A-0E1E-4F76-A98F-D017DFEAA3DE}" destId="{F6CF171B-3B88-4126-92D8-6F3F2CFC6674}" srcOrd="0" destOrd="0" presId="urn:microsoft.com/office/officeart/2005/8/layout/hierarchy3"/>
    <dgm:cxn modelId="{CF214AD3-499A-44C1-B165-C63B27125D49}" type="presOf" srcId="{BF469A79-237E-471B-B5ED-6BEB1991BE88}" destId="{87D628CD-5A78-46FF-A448-6718544A9AF0}" srcOrd="1" destOrd="0" presId="urn:microsoft.com/office/officeart/2005/8/layout/hierarchy3"/>
    <dgm:cxn modelId="{E6F5240F-FEEB-4110-86D9-38079E521F0E}" type="presParOf" srcId="{B67B4983-402E-47EB-A0C8-FEB8A98E3E8C}" destId="{0C886B3E-0B90-44BC-81CC-8E82889F4FE4}" srcOrd="0" destOrd="0" presId="urn:microsoft.com/office/officeart/2005/8/layout/hierarchy3"/>
    <dgm:cxn modelId="{E2889F84-8CB9-4809-8EE0-BEC54DCAEEF2}" type="presParOf" srcId="{0C886B3E-0B90-44BC-81CC-8E82889F4FE4}" destId="{9E6B1EF1-C821-47C6-82A2-6BBB4D9A5710}" srcOrd="0" destOrd="0" presId="urn:microsoft.com/office/officeart/2005/8/layout/hierarchy3"/>
    <dgm:cxn modelId="{304D16BA-1945-4D2C-B1B0-F86C0F7F993A}" type="presParOf" srcId="{9E6B1EF1-C821-47C6-82A2-6BBB4D9A5710}" destId="{7C8ABCB3-5663-475D-84AA-918DEAE0D67C}" srcOrd="0" destOrd="0" presId="urn:microsoft.com/office/officeart/2005/8/layout/hierarchy3"/>
    <dgm:cxn modelId="{54766E2A-48E3-4BE1-8173-5992AD84D5EB}" type="presParOf" srcId="{9E6B1EF1-C821-47C6-82A2-6BBB4D9A5710}" destId="{87D628CD-5A78-46FF-A448-6718544A9AF0}" srcOrd="1" destOrd="0" presId="urn:microsoft.com/office/officeart/2005/8/layout/hierarchy3"/>
    <dgm:cxn modelId="{71A4E855-36B8-4959-9490-2FA6644E0727}" type="presParOf" srcId="{0C886B3E-0B90-44BC-81CC-8E82889F4FE4}" destId="{150DB53C-DC0F-4BB1-AFB9-987615C2942F}" srcOrd="1" destOrd="0" presId="urn:microsoft.com/office/officeart/2005/8/layout/hierarchy3"/>
    <dgm:cxn modelId="{01AE2696-3B91-4769-92F8-D1E55B4E0772}" type="presParOf" srcId="{150DB53C-DC0F-4BB1-AFB9-987615C2942F}" destId="{F6CF171B-3B88-4126-92D8-6F3F2CFC6674}" srcOrd="0" destOrd="0" presId="urn:microsoft.com/office/officeart/2005/8/layout/hierarchy3"/>
    <dgm:cxn modelId="{D56C2064-02C5-4049-9F1A-F4B49E2FBF97}" type="presParOf" srcId="{150DB53C-DC0F-4BB1-AFB9-987615C2942F}" destId="{BDF56E07-3D0D-47AE-BEB2-6BC0520D5D88}" srcOrd="1" destOrd="0" presId="urn:microsoft.com/office/officeart/2005/8/layout/hierarchy3"/>
    <dgm:cxn modelId="{8D1A3918-76FF-4DB0-A21F-17DF1DEBB767}" type="presParOf" srcId="{150DB53C-DC0F-4BB1-AFB9-987615C2942F}" destId="{02FD7760-B437-4064-99E4-D4F9C0245680}" srcOrd="2" destOrd="0" presId="urn:microsoft.com/office/officeart/2005/8/layout/hierarchy3"/>
    <dgm:cxn modelId="{49F144D8-F3B6-450A-BEA4-3E4960372F0B}" type="presParOf" srcId="{150DB53C-DC0F-4BB1-AFB9-987615C2942F}" destId="{3C1FE79A-752E-41EA-8907-5A0F3F9BB606}" srcOrd="3" destOrd="0" presId="urn:microsoft.com/office/officeart/2005/8/layout/hierarchy3"/>
    <dgm:cxn modelId="{DD7E5317-E285-4E90-B2CF-76C3DF0EA291}" type="presParOf" srcId="{150DB53C-DC0F-4BB1-AFB9-987615C2942F}" destId="{3CD639E8-9A71-4621-8964-ACFE7C02E7CF}" srcOrd="4" destOrd="0" presId="urn:microsoft.com/office/officeart/2005/8/layout/hierarchy3"/>
    <dgm:cxn modelId="{6CBD6B77-F201-4FAF-8738-92F8FC751D87}" type="presParOf" srcId="{150DB53C-DC0F-4BB1-AFB9-987615C2942F}" destId="{EE2F1CE3-5811-4CB7-9B11-97F37B89502D}"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AF0E31A-D183-4167-9CE7-44E586105B23}"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78B5870B-A205-4440-8E25-3CBEF8DF7345}">
      <dgm:prSet phldrT="[Text]" custT="1"/>
      <dgm:spPr>
        <a:xfrm>
          <a:off x="2568" y="966117"/>
          <a:ext cx="2504642" cy="950400"/>
        </a:xfrm>
        <a:solidFill>
          <a:schemeClr val="tx2"/>
        </a:solidFill>
        <a:ln w="25400" cap="flat" cmpd="sng" algn="ctr">
          <a:solidFill>
            <a:srgbClr val="4472C4">
              <a:hueOff val="0"/>
              <a:satOff val="0"/>
              <a:lumOff val="0"/>
              <a:alphaOff val="0"/>
            </a:srgbClr>
          </a:solidFill>
          <a:prstDash val="solid"/>
        </a:ln>
        <a:effectLst/>
      </dgm:spPr>
      <dgm:t>
        <a:bodyPr/>
        <a:lstStyle/>
        <a:p>
          <a:pPr>
            <a:buNone/>
          </a:pPr>
          <a:r>
            <a:rPr lang="en-US" sz="2000" b="1">
              <a:solidFill>
                <a:schemeClr val="bg1"/>
              </a:solidFill>
              <a:latin typeface="+mj-lt"/>
              <a:ea typeface="+mn-ea"/>
              <a:cs typeface="Calibri" panose="020F0502020204030204" pitchFamily="34" charset="0"/>
            </a:rPr>
            <a:t>Support</a:t>
          </a:r>
          <a:endParaRPr lang="en-US" sz="2400" b="1">
            <a:solidFill>
              <a:schemeClr val="bg1"/>
            </a:solidFill>
            <a:latin typeface="+mj-lt"/>
            <a:ea typeface="+mn-ea"/>
            <a:cs typeface="Calibri" panose="020F0502020204030204" pitchFamily="34" charset="0"/>
          </a:endParaRPr>
        </a:p>
      </dgm:t>
    </dgm:pt>
    <dgm:pt modelId="{2D056A55-2789-487C-8C3F-D336EDEE1A4B}" type="parTrans" cxnId="{2774FC87-40B4-4820-BF7F-6C78A2398300}">
      <dgm:prSet/>
      <dgm:spPr/>
      <dgm:t>
        <a:bodyPr/>
        <a:lstStyle/>
        <a:p>
          <a:endParaRPr lang="en-US" sz="1600">
            <a:solidFill>
              <a:schemeClr val="tx1"/>
            </a:solidFill>
            <a:latin typeface="+mn-lt"/>
          </a:endParaRPr>
        </a:p>
      </dgm:t>
    </dgm:pt>
    <dgm:pt modelId="{B3538E43-0243-4BEE-B514-F84CDB7FC3BC}" type="sibTrans" cxnId="{2774FC87-40B4-4820-BF7F-6C78A2398300}">
      <dgm:prSet/>
      <dgm:spPr/>
      <dgm:t>
        <a:bodyPr/>
        <a:lstStyle/>
        <a:p>
          <a:endParaRPr lang="en-US" sz="1600">
            <a:solidFill>
              <a:schemeClr val="tx1"/>
            </a:solidFill>
            <a:latin typeface="+mn-lt"/>
          </a:endParaRPr>
        </a:p>
      </dgm:t>
    </dgm:pt>
    <dgm:pt modelId="{3F79905F-37BE-40C3-BDA1-DBAFCCF9DCD9}">
      <dgm:prSet phldrT="[Text]" custT="1"/>
      <dgm:spPr>
        <a:xfrm>
          <a:off x="2568" y="1916517"/>
          <a:ext cx="2504642" cy="1721115"/>
        </a:xfrm>
        <a:solidFill>
          <a:srgbClr val="4472C4">
            <a:alpha val="90000"/>
            <a:tint val="40000"/>
            <a:hueOff val="0"/>
            <a:satOff val="0"/>
            <a:lumOff val="0"/>
            <a:alphaOff val="0"/>
          </a:srgbClr>
        </a:solidFill>
        <a:ln w="25400" cap="flat" cmpd="sng" algn="ctr">
          <a:solidFill>
            <a:srgbClr val="4472C4">
              <a:alpha val="90000"/>
              <a:tint val="40000"/>
              <a:hueOff val="0"/>
              <a:satOff val="0"/>
              <a:lumOff val="0"/>
              <a:alphaOff val="0"/>
            </a:srgbClr>
          </a:solidFill>
          <a:prstDash val="solid"/>
        </a:ln>
        <a:effectLst/>
      </dgm:spPr>
      <dgm:t>
        <a:bodyPr/>
        <a:lstStyle/>
        <a:p>
          <a:pPr rtl="0">
            <a:buSzPts val="2200"/>
            <a:buFont typeface="Arial" panose="020B0604020202020204" pitchFamily="34" charset="0"/>
            <a:buChar char="•"/>
          </a:pPr>
          <a:r>
            <a:rPr lang="en-US" sz="1600">
              <a:solidFill>
                <a:schemeClr val="tx1"/>
              </a:solidFill>
              <a:latin typeface="+mn-lt"/>
              <a:ea typeface="Calibri"/>
              <a:cs typeface="Calibri"/>
            </a:rPr>
            <a:t>IIS User Community Touch Base &amp; Office </a:t>
          </a:r>
          <a:r>
            <a:rPr lang="en-US" sz="1600">
              <a:solidFill>
                <a:schemeClr val="tx1"/>
              </a:solidFill>
              <a:latin typeface="+mn-lt"/>
              <a:ea typeface="+mn-ea"/>
              <a:cs typeface="Calibri"/>
            </a:rPr>
            <a:t>Hours</a:t>
          </a:r>
        </a:p>
      </dgm:t>
    </dgm:pt>
    <dgm:pt modelId="{00E28BA2-5A7B-4BD8-A851-6192E2D0BD22}" type="parTrans" cxnId="{A79F3B69-AE57-4DD9-BE40-EFA43127FEBD}">
      <dgm:prSet/>
      <dgm:spPr/>
      <dgm:t>
        <a:bodyPr/>
        <a:lstStyle/>
        <a:p>
          <a:endParaRPr lang="en-US" sz="1600">
            <a:solidFill>
              <a:schemeClr val="tx1"/>
            </a:solidFill>
            <a:latin typeface="+mn-lt"/>
          </a:endParaRPr>
        </a:p>
      </dgm:t>
    </dgm:pt>
    <dgm:pt modelId="{F847D721-474A-4A88-B244-098C6EF6F61B}" type="sibTrans" cxnId="{A79F3B69-AE57-4DD9-BE40-EFA43127FEBD}">
      <dgm:prSet/>
      <dgm:spPr/>
      <dgm:t>
        <a:bodyPr/>
        <a:lstStyle/>
        <a:p>
          <a:endParaRPr lang="en-US" sz="1600">
            <a:solidFill>
              <a:schemeClr val="tx1"/>
            </a:solidFill>
            <a:latin typeface="+mn-lt"/>
          </a:endParaRPr>
        </a:p>
      </dgm:t>
    </dgm:pt>
    <dgm:pt modelId="{84BE7DE0-D63D-4C8D-AEFF-413610A84D55}">
      <dgm:prSet phldrT="[Text]" custT="1"/>
      <dgm:spPr>
        <a:xfrm>
          <a:off x="2857860" y="966117"/>
          <a:ext cx="2504642" cy="950400"/>
        </a:xfrm>
        <a:solidFill>
          <a:schemeClr val="tx2"/>
        </a:solidFill>
        <a:ln w="25400" cap="flat" cmpd="sng" algn="ctr">
          <a:solidFill>
            <a:srgbClr val="4472C4">
              <a:hueOff val="0"/>
              <a:satOff val="0"/>
              <a:lumOff val="0"/>
              <a:alphaOff val="0"/>
            </a:srgbClr>
          </a:solidFill>
          <a:prstDash val="solid"/>
        </a:ln>
        <a:effectLst/>
      </dgm:spPr>
      <dgm:t>
        <a:bodyPr/>
        <a:lstStyle/>
        <a:p>
          <a:pPr>
            <a:buNone/>
          </a:pPr>
          <a:r>
            <a:rPr lang="en-US" sz="2000" b="1">
              <a:solidFill>
                <a:schemeClr val="bg1"/>
              </a:solidFill>
              <a:latin typeface="+mj-lt"/>
              <a:ea typeface="+mn-ea"/>
              <a:cs typeface="Calibri" panose="020F0502020204030204" pitchFamily="34" charset="0"/>
            </a:rPr>
            <a:t>Site Visits</a:t>
          </a:r>
        </a:p>
      </dgm:t>
    </dgm:pt>
    <dgm:pt modelId="{3C882424-1E69-406E-AA7B-E2AB01178A00}" type="parTrans" cxnId="{D5196A5A-248A-4E5C-84C2-9511B1B415D2}">
      <dgm:prSet/>
      <dgm:spPr/>
      <dgm:t>
        <a:bodyPr/>
        <a:lstStyle/>
        <a:p>
          <a:endParaRPr lang="en-US" sz="1600">
            <a:solidFill>
              <a:schemeClr val="tx1"/>
            </a:solidFill>
            <a:latin typeface="+mn-lt"/>
          </a:endParaRPr>
        </a:p>
      </dgm:t>
    </dgm:pt>
    <dgm:pt modelId="{68B64E9E-1D2E-4ED6-9CD1-5109E971A300}" type="sibTrans" cxnId="{D5196A5A-248A-4E5C-84C2-9511B1B415D2}">
      <dgm:prSet/>
      <dgm:spPr/>
      <dgm:t>
        <a:bodyPr/>
        <a:lstStyle/>
        <a:p>
          <a:endParaRPr lang="en-US" sz="1600">
            <a:solidFill>
              <a:schemeClr val="tx1"/>
            </a:solidFill>
            <a:latin typeface="+mn-lt"/>
          </a:endParaRPr>
        </a:p>
      </dgm:t>
    </dgm:pt>
    <dgm:pt modelId="{CCED9C7D-F268-40BC-BEC9-9748E9DFDAB4}">
      <dgm:prSet phldrT="[Text]" custT="1"/>
      <dgm:spPr>
        <a:xfrm>
          <a:off x="2857860" y="1916517"/>
          <a:ext cx="2504642" cy="1721115"/>
        </a:xfrm>
        <a:solidFill>
          <a:srgbClr val="4472C4">
            <a:alpha val="90000"/>
            <a:tint val="40000"/>
            <a:hueOff val="0"/>
            <a:satOff val="0"/>
            <a:lumOff val="0"/>
            <a:alphaOff val="0"/>
          </a:srgbClr>
        </a:solidFill>
        <a:ln w="25400" cap="flat" cmpd="sng" algn="ctr">
          <a:solidFill>
            <a:srgbClr val="4472C4">
              <a:alpha val="90000"/>
              <a:tint val="40000"/>
              <a:hueOff val="0"/>
              <a:satOff val="0"/>
              <a:lumOff val="0"/>
              <a:alphaOff val="0"/>
            </a:srgbClr>
          </a:solidFill>
          <a:prstDash val="solid"/>
        </a:ln>
        <a:effectLst/>
      </dgm:spPr>
      <dgm:t>
        <a:bodyPr/>
        <a:lstStyle/>
        <a:p>
          <a:pPr>
            <a:buFont typeface="Arial" panose="020B0604020202020204" pitchFamily="34" charset="0"/>
            <a:buChar char="•"/>
          </a:pPr>
          <a:r>
            <a:rPr lang="en-US" sz="1600">
              <a:solidFill>
                <a:schemeClr val="tx1"/>
              </a:solidFill>
              <a:latin typeface="+mn-lt"/>
              <a:ea typeface="+mn-ea"/>
              <a:cs typeface="Calibri" panose="020F0502020204030204" pitchFamily="34" charset="0"/>
            </a:rPr>
            <a:t>Awardee</a:t>
          </a:r>
        </a:p>
      </dgm:t>
    </dgm:pt>
    <dgm:pt modelId="{41125384-C221-41EC-9734-999C642CD079}" type="parTrans" cxnId="{5008687D-A493-4C03-AF65-88CB174E066E}">
      <dgm:prSet/>
      <dgm:spPr/>
      <dgm:t>
        <a:bodyPr/>
        <a:lstStyle/>
        <a:p>
          <a:endParaRPr lang="en-US" sz="1600">
            <a:solidFill>
              <a:schemeClr val="tx1"/>
            </a:solidFill>
            <a:latin typeface="+mn-lt"/>
          </a:endParaRPr>
        </a:p>
      </dgm:t>
    </dgm:pt>
    <dgm:pt modelId="{D9FC820F-7242-4D38-9F02-484FFF9EDF56}" type="sibTrans" cxnId="{5008687D-A493-4C03-AF65-88CB174E066E}">
      <dgm:prSet/>
      <dgm:spPr/>
      <dgm:t>
        <a:bodyPr/>
        <a:lstStyle/>
        <a:p>
          <a:endParaRPr lang="en-US" sz="1600">
            <a:solidFill>
              <a:schemeClr val="tx1"/>
            </a:solidFill>
            <a:latin typeface="+mn-lt"/>
          </a:endParaRPr>
        </a:p>
      </dgm:t>
    </dgm:pt>
    <dgm:pt modelId="{52F0949E-2E4D-4D66-BBC7-64C6EB957A7F}">
      <dgm:prSet phldrT="[Text]" custT="1"/>
      <dgm:spPr>
        <a:xfrm>
          <a:off x="2857860" y="1916517"/>
          <a:ext cx="2504642" cy="1721115"/>
        </a:xfrm>
        <a:solidFill>
          <a:srgbClr val="4472C4">
            <a:alpha val="90000"/>
            <a:tint val="40000"/>
            <a:hueOff val="0"/>
            <a:satOff val="0"/>
            <a:lumOff val="0"/>
            <a:alphaOff val="0"/>
          </a:srgbClr>
        </a:solidFill>
        <a:ln w="25400" cap="flat" cmpd="sng" algn="ctr">
          <a:solidFill>
            <a:srgbClr val="4472C4">
              <a:alpha val="90000"/>
              <a:tint val="40000"/>
              <a:hueOff val="0"/>
              <a:satOff val="0"/>
              <a:lumOff val="0"/>
              <a:alphaOff val="0"/>
            </a:srgbClr>
          </a:solidFill>
          <a:prstDash val="solid"/>
        </a:ln>
        <a:effectLst/>
      </dgm:spPr>
      <dgm:t>
        <a:bodyPr/>
        <a:lstStyle/>
        <a:p>
          <a:pPr>
            <a:buFont typeface="Arial" panose="020B0604020202020204" pitchFamily="34" charset="0"/>
            <a:buChar char="•"/>
          </a:pPr>
          <a:r>
            <a:rPr lang="en-US" sz="1600">
              <a:solidFill>
                <a:schemeClr val="tx1"/>
              </a:solidFill>
              <a:latin typeface="+mn-lt"/>
              <a:ea typeface="+mn-ea"/>
              <a:cs typeface="Calibri" panose="020F0502020204030204" pitchFamily="34" charset="0"/>
            </a:rPr>
            <a:t>Reverse</a:t>
          </a:r>
        </a:p>
      </dgm:t>
    </dgm:pt>
    <dgm:pt modelId="{7041E2CF-A4A0-470D-8216-38AA9AE195D8}" type="parTrans" cxnId="{C72439D8-11E8-4410-858E-D3FFF403401E}">
      <dgm:prSet/>
      <dgm:spPr/>
      <dgm:t>
        <a:bodyPr/>
        <a:lstStyle/>
        <a:p>
          <a:endParaRPr lang="en-US" sz="1600">
            <a:solidFill>
              <a:schemeClr val="tx1"/>
            </a:solidFill>
            <a:latin typeface="+mn-lt"/>
          </a:endParaRPr>
        </a:p>
      </dgm:t>
    </dgm:pt>
    <dgm:pt modelId="{6CECAC86-377F-4EB8-8352-64AB33A14CFB}" type="sibTrans" cxnId="{C72439D8-11E8-4410-858E-D3FFF403401E}">
      <dgm:prSet/>
      <dgm:spPr/>
      <dgm:t>
        <a:bodyPr/>
        <a:lstStyle/>
        <a:p>
          <a:endParaRPr lang="en-US" sz="1600">
            <a:solidFill>
              <a:schemeClr val="tx1"/>
            </a:solidFill>
            <a:latin typeface="+mn-lt"/>
          </a:endParaRPr>
        </a:p>
      </dgm:t>
    </dgm:pt>
    <dgm:pt modelId="{96B04F06-F05B-4922-A261-FF99F907CFB4}">
      <dgm:prSet phldrT="[Text]" custT="1"/>
      <dgm:spPr>
        <a:xfrm>
          <a:off x="5713152" y="966117"/>
          <a:ext cx="2504642" cy="950400"/>
        </a:xfrm>
        <a:solidFill>
          <a:schemeClr val="tx2"/>
        </a:solidFill>
        <a:ln w="25400" cap="flat" cmpd="sng" algn="ctr">
          <a:solidFill>
            <a:srgbClr val="4472C4">
              <a:hueOff val="0"/>
              <a:satOff val="0"/>
              <a:lumOff val="0"/>
              <a:alphaOff val="0"/>
            </a:srgbClr>
          </a:solidFill>
          <a:prstDash val="solid"/>
        </a:ln>
        <a:effectLst/>
      </dgm:spPr>
      <dgm:t>
        <a:bodyPr/>
        <a:lstStyle/>
        <a:p>
          <a:pPr rtl="0">
            <a:buNone/>
          </a:pPr>
          <a:r>
            <a:rPr lang="en-US" sz="2000" b="1">
              <a:solidFill>
                <a:schemeClr val="bg1"/>
              </a:solidFill>
              <a:latin typeface="+mj-lt"/>
              <a:ea typeface="+mn-ea"/>
              <a:cs typeface="Calibri"/>
            </a:rPr>
            <a:t>National Meetings</a:t>
          </a:r>
        </a:p>
      </dgm:t>
    </dgm:pt>
    <dgm:pt modelId="{6933D5A8-66CB-4A09-A660-A70F1E097F0B}" type="parTrans" cxnId="{25FC9E32-0E9E-4E8C-BA2A-3ABE63AC39FC}">
      <dgm:prSet/>
      <dgm:spPr/>
      <dgm:t>
        <a:bodyPr/>
        <a:lstStyle/>
        <a:p>
          <a:endParaRPr lang="en-US" sz="1600">
            <a:solidFill>
              <a:schemeClr val="tx1"/>
            </a:solidFill>
            <a:latin typeface="+mn-lt"/>
          </a:endParaRPr>
        </a:p>
      </dgm:t>
    </dgm:pt>
    <dgm:pt modelId="{DB56F64E-9AE4-477D-BC7C-DB05E96DC7E3}" type="sibTrans" cxnId="{25FC9E32-0E9E-4E8C-BA2A-3ABE63AC39FC}">
      <dgm:prSet/>
      <dgm:spPr/>
      <dgm:t>
        <a:bodyPr/>
        <a:lstStyle/>
        <a:p>
          <a:endParaRPr lang="en-US" sz="1600">
            <a:solidFill>
              <a:schemeClr val="tx1"/>
            </a:solidFill>
            <a:latin typeface="+mn-lt"/>
          </a:endParaRPr>
        </a:p>
      </dgm:t>
    </dgm:pt>
    <dgm:pt modelId="{BB988809-0806-4C54-9F2E-8A010E821D34}">
      <dgm:prSet phldrT="[Text]" custT="1"/>
      <dgm:spPr>
        <a:xfrm>
          <a:off x="5713152" y="1916517"/>
          <a:ext cx="2504642" cy="1721115"/>
        </a:xfrm>
        <a:solidFill>
          <a:srgbClr val="4472C4">
            <a:alpha val="90000"/>
            <a:tint val="40000"/>
            <a:hueOff val="0"/>
            <a:satOff val="0"/>
            <a:lumOff val="0"/>
            <a:alphaOff val="0"/>
          </a:srgbClr>
        </a:solidFill>
        <a:ln w="25400" cap="flat" cmpd="sng" algn="ctr">
          <a:solidFill>
            <a:srgbClr val="4472C4">
              <a:alpha val="90000"/>
              <a:tint val="40000"/>
              <a:hueOff val="0"/>
              <a:satOff val="0"/>
              <a:lumOff val="0"/>
              <a:alphaOff val="0"/>
            </a:srgbClr>
          </a:solidFill>
          <a:prstDash val="solid"/>
        </a:ln>
        <a:effectLst/>
      </dgm:spPr>
      <dgm:t>
        <a:bodyPr/>
        <a:lstStyle/>
        <a:p>
          <a:pPr>
            <a:buSzPts val="2200"/>
            <a:buFont typeface="Arial" panose="020B0604020202020204" pitchFamily="34" charset="0"/>
            <a:buChar char="•"/>
          </a:pPr>
          <a:r>
            <a:rPr lang="en-US" sz="1600">
              <a:solidFill>
                <a:schemeClr val="tx1"/>
              </a:solidFill>
              <a:latin typeface="+mn-lt"/>
              <a:ea typeface="+mn-ea"/>
              <a:cs typeface="Calibri" panose="020F0502020204030204" pitchFamily="34" charset="0"/>
            </a:rPr>
            <a:t>American Immunization Registry Association National (AIRA) Conference </a:t>
          </a:r>
        </a:p>
      </dgm:t>
    </dgm:pt>
    <dgm:pt modelId="{D6AFB330-1557-4753-981B-E5A145F43D7E}" type="parTrans" cxnId="{1C1543E6-736D-4D9B-BDC8-C32105E3FADC}">
      <dgm:prSet/>
      <dgm:spPr/>
      <dgm:t>
        <a:bodyPr/>
        <a:lstStyle/>
        <a:p>
          <a:endParaRPr lang="en-US" sz="1600">
            <a:solidFill>
              <a:schemeClr val="tx1"/>
            </a:solidFill>
            <a:latin typeface="+mn-lt"/>
          </a:endParaRPr>
        </a:p>
      </dgm:t>
    </dgm:pt>
    <dgm:pt modelId="{F44EA56E-AEBB-4D30-B374-491A2C80F59D}" type="sibTrans" cxnId="{1C1543E6-736D-4D9B-BDC8-C32105E3FADC}">
      <dgm:prSet/>
      <dgm:spPr/>
      <dgm:t>
        <a:bodyPr/>
        <a:lstStyle/>
        <a:p>
          <a:endParaRPr lang="en-US" sz="1600">
            <a:solidFill>
              <a:schemeClr val="tx1"/>
            </a:solidFill>
            <a:latin typeface="+mn-lt"/>
          </a:endParaRPr>
        </a:p>
      </dgm:t>
    </dgm:pt>
    <dgm:pt modelId="{7D3D7204-B4B2-4163-AEA1-7EA37A6E8AEE}">
      <dgm:prSet phldrT="[Text]" custT="1"/>
      <dgm:spPr>
        <a:xfrm>
          <a:off x="5713152" y="1916517"/>
          <a:ext cx="2504642" cy="1721115"/>
        </a:xfrm>
        <a:solidFill>
          <a:srgbClr val="4472C4">
            <a:alpha val="90000"/>
            <a:tint val="40000"/>
            <a:hueOff val="0"/>
            <a:satOff val="0"/>
            <a:lumOff val="0"/>
            <a:alphaOff val="0"/>
          </a:srgbClr>
        </a:solidFill>
        <a:ln w="25400" cap="flat" cmpd="sng" algn="ctr">
          <a:solidFill>
            <a:srgbClr val="4472C4">
              <a:alpha val="90000"/>
              <a:tint val="40000"/>
              <a:hueOff val="0"/>
              <a:satOff val="0"/>
              <a:lumOff val="0"/>
              <a:alphaOff val="0"/>
            </a:srgbClr>
          </a:solidFill>
          <a:prstDash val="solid"/>
        </a:ln>
        <a:effectLst/>
      </dgm:spPr>
      <dgm:t>
        <a:bodyPr/>
        <a:lstStyle/>
        <a:p>
          <a:pPr>
            <a:buSzPts val="2200"/>
            <a:buFont typeface="Arial" panose="020B0604020202020204" pitchFamily="34" charset="0"/>
            <a:buChar char="•"/>
          </a:pPr>
          <a:r>
            <a:rPr lang="en-US" sz="1600">
              <a:solidFill>
                <a:schemeClr val="tx1"/>
              </a:solidFill>
              <a:latin typeface="+mn-lt"/>
              <a:ea typeface="+mn-ea"/>
              <a:cs typeface="Calibri" panose="020F0502020204030204" pitchFamily="34" charset="0"/>
            </a:rPr>
            <a:t>National Immunization Conference</a:t>
          </a:r>
        </a:p>
      </dgm:t>
    </dgm:pt>
    <dgm:pt modelId="{3DBA4F51-E5EC-40AC-9563-369696292490}" type="parTrans" cxnId="{D444065C-0A45-4B52-8C26-2141A5E8D5EA}">
      <dgm:prSet/>
      <dgm:spPr/>
      <dgm:t>
        <a:bodyPr/>
        <a:lstStyle/>
        <a:p>
          <a:endParaRPr lang="en-US" sz="1600">
            <a:solidFill>
              <a:schemeClr val="tx1"/>
            </a:solidFill>
            <a:latin typeface="+mn-lt"/>
          </a:endParaRPr>
        </a:p>
      </dgm:t>
    </dgm:pt>
    <dgm:pt modelId="{5FBB10E6-A6B3-4A8D-9C5C-648950EF9F60}" type="sibTrans" cxnId="{D444065C-0A45-4B52-8C26-2141A5E8D5EA}">
      <dgm:prSet/>
      <dgm:spPr/>
      <dgm:t>
        <a:bodyPr/>
        <a:lstStyle/>
        <a:p>
          <a:endParaRPr lang="en-US" sz="1600">
            <a:solidFill>
              <a:schemeClr val="tx1"/>
            </a:solidFill>
            <a:latin typeface="+mn-lt"/>
          </a:endParaRPr>
        </a:p>
      </dgm:t>
    </dgm:pt>
    <dgm:pt modelId="{6E74A958-9FCA-45D5-9C08-1516A14201DF}">
      <dgm:prSet phldrT="[Text]" custT="1"/>
      <dgm:spPr>
        <a:xfrm>
          <a:off x="2857860" y="1916517"/>
          <a:ext cx="2504642" cy="1721115"/>
        </a:xfrm>
        <a:solidFill>
          <a:srgbClr val="4472C4">
            <a:alpha val="90000"/>
            <a:tint val="40000"/>
            <a:hueOff val="0"/>
            <a:satOff val="0"/>
            <a:lumOff val="0"/>
            <a:alphaOff val="0"/>
          </a:srgbClr>
        </a:solidFill>
        <a:ln w="25400" cap="flat" cmpd="sng" algn="ctr">
          <a:solidFill>
            <a:srgbClr val="4472C4">
              <a:alpha val="90000"/>
              <a:tint val="40000"/>
              <a:hueOff val="0"/>
              <a:satOff val="0"/>
              <a:lumOff val="0"/>
              <a:alphaOff val="0"/>
            </a:srgbClr>
          </a:solidFill>
          <a:prstDash val="solid"/>
        </a:ln>
        <a:effectLst/>
      </dgm:spPr>
      <dgm:t>
        <a:bodyPr/>
        <a:lstStyle/>
        <a:p>
          <a:pPr>
            <a:buFont typeface="Courier New" panose="02070309020205020404" pitchFamily="49" charset="0"/>
            <a:buChar char="o"/>
          </a:pPr>
          <a:r>
            <a:rPr lang="en-US" sz="1600">
              <a:solidFill>
                <a:schemeClr val="tx1"/>
              </a:solidFill>
              <a:latin typeface="+mn-lt"/>
              <a:ea typeface="+mn-ea"/>
              <a:cs typeface="Calibri" panose="020F0502020204030204" pitchFamily="34" charset="0"/>
            </a:rPr>
            <a:t>On-site</a:t>
          </a:r>
        </a:p>
      </dgm:t>
    </dgm:pt>
    <dgm:pt modelId="{D2D319AB-3FE2-4BE6-BDDA-DB0BF74DDD9B}" type="parTrans" cxnId="{BA14BEB7-C966-4682-8855-2E13974F41D9}">
      <dgm:prSet/>
      <dgm:spPr/>
      <dgm:t>
        <a:bodyPr/>
        <a:lstStyle/>
        <a:p>
          <a:endParaRPr lang="en-US" sz="1600">
            <a:solidFill>
              <a:schemeClr val="tx1"/>
            </a:solidFill>
            <a:latin typeface="+mn-lt"/>
          </a:endParaRPr>
        </a:p>
      </dgm:t>
    </dgm:pt>
    <dgm:pt modelId="{A8A51ED7-4277-4F29-9808-2CA77CCD7B15}" type="sibTrans" cxnId="{BA14BEB7-C966-4682-8855-2E13974F41D9}">
      <dgm:prSet/>
      <dgm:spPr/>
      <dgm:t>
        <a:bodyPr/>
        <a:lstStyle/>
        <a:p>
          <a:endParaRPr lang="en-US" sz="1600">
            <a:solidFill>
              <a:schemeClr val="tx1"/>
            </a:solidFill>
            <a:latin typeface="+mn-lt"/>
          </a:endParaRPr>
        </a:p>
      </dgm:t>
    </dgm:pt>
    <dgm:pt modelId="{DFBE135E-A761-414C-982F-14412FA438BC}">
      <dgm:prSet phldrT="[Text]" custT="1"/>
      <dgm:spPr>
        <a:xfrm>
          <a:off x="2857860" y="1916517"/>
          <a:ext cx="2504642" cy="1721115"/>
        </a:xfrm>
        <a:solidFill>
          <a:srgbClr val="4472C4">
            <a:alpha val="90000"/>
            <a:tint val="40000"/>
            <a:hueOff val="0"/>
            <a:satOff val="0"/>
            <a:lumOff val="0"/>
            <a:alphaOff val="0"/>
          </a:srgbClr>
        </a:solidFill>
        <a:ln w="25400" cap="flat" cmpd="sng" algn="ctr">
          <a:solidFill>
            <a:srgbClr val="4472C4">
              <a:alpha val="90000"/>
              <a:tint val="40000"/>
              <a:hueOff val="0"/>
              <a:satOff val="0"/>
              <a:lumOff val="0"/>
              <a:alphaOff val="0"/>
            </a:srgbClr>
          </a:solidFill>
          <a:prstDash val="solid"/>
        </a:ln>
        <a:effectLst/>
      </dgm:spPr>
      <dgm:t>
        <a:bodyPr/>
        <a:lstStyle/>
        <a:p>
          <a:pPr>
            <a:buFont typeface="Courier New" panose="02070309020205020404" pitchFamily="49" charset="0"/>
            <a:buChar char="o"/>
          </a:pPr>
          <a:r>
            <a:rPr lang="en-US" sz="1600">
              <a:solidFill>
                <a:schemeClr val="tx1"/>
              </a:solidFill>
              <a:latin typeface="+mn-lt"/>
              <a:ea typeface="+mn-ea"/>
              <a:cs typeface="Calibri" panose="020F0502020204030204" pitchFamily="34" charset="0"/>
            </a:rPr>
            <a:t>Virtual</a:t>
          </a:r>
        </a:p>
      </dgm:t>
    </dgm:pt>
    <dgm:pt modelId="{D3E4B26E-3241-4406-8C4B-AC25D02921AC}" type="parTrans" cxnId="{6ECFE274-9BEA-4261-8DB7-A9427B167417}">
      <dgm:prSet/>
      <dgm:spPr/>
      <dgm:t>
        <a:bodyPr/>
        <a:lstStyle/>
        <a:p>
          <a:endParaRPr lang="en-US" sz="1600">
            <a:solidFill>
              <a:schemeClr val="tx1"/>
            </a:solidFill>
            <a:latin typeface="+mn-lt"/>
          </a:endParaRPr>
        </a:p>
      </dgm:t>
    </dgm:pt>
    <dgm:pt modelId="{8103DE6B-153B-4A8A-BBE5-47C007546164}" type="sibTrans" cxnId="{6ECFE274-9BEA-4261-8DB7-A9427B167417}">
      <dgm:prSet/>
      <dgm:spPr/>
      <dgm:t>
        <a:bodyPr/>
        <a:lstStyle/>
        <a:p>
          <a:endParaRPr lang="en-US" sz="1600">
            <a:solidFill>
              <a:schemeClr val="tx1"/>
            </a:solidFill>
            <a:latin typeface="+mn-lt"/>
          </a:endParaRPr>
        </a:p>
      </dgm:t>
    </dgm:pt>
    <dgm:pt modelId="{759DC27A-D4E2-4C08-B75B-8D74FECB8E8D}">
      <dgm:prSet phldr="0" custT="1"/>
      <dgm:spPr/>
      <dgm:t>
        <a:bodyPr/>
        <a:lstStyle/>
        <a:p>
          <a:pPr>
            <a:buFont typeface="Arial" panose="020B0604020202020204" pitchFamily="34" charset="0"/>
            <a:buChar char="•"/>
          </a:pPr>
          <a:r>
            <a:rPr lang="en-US" sz="1600">
              <a:solidFill>
                <a:schemeClr val="tx1"/>
              </a:solidFill>
              <a:latin typeface="+mn-lt"/>
              <a:ea typeface="+mn-ea"/>
              <a:cs typeface="Calibri"/>
            </a:rPr>
            <a:t>IIS All-Awardee Forums </a:t>
          </a:r>
          <a:endParaRPr lang="en-US" sz="1600">
            <a:solidFill>
              <a:schemeClr val="tx1"/>
            </a:solidFill>
            <a:latin typeface="+mn-lt"/>
          </a:endParaRPr>
        </a:p>
      </dgm:t>
    </dgm:pt>
    <dgm:pt modelId="{37765488-73D9-407E-B6E8-17FCBF6E8763}" type="parTrans" cxnId="{D6F661E0-CEC8-4F97-9DB3-D3078DB21609}">
      <dgm:prSet/>
      <dgm:spPr/>
      <dgm:t>
        <a:bodyPr/>
        <a:lstStyle/>
        <a:p>
          <a:endParaRPr lang="en-US" sz="1600">
            <a:solidFill>
              <a:schemeClr val="tx1"/>
            </a:solidFill>
            <a:latin typeface="+mn-lt"/>
          </a:endParaRPr>
        </a:p>
      </dgm:t>
    </dgm:pt>
    <dgm:pt modelId="{57615013-D86B-4770-B293-9876030E540F}" type="sibTrans" cxnId="{D6F661E0-CEC8-4F97-9DB3-D3078DB21609}">
      <dgm:prSet/>
      <dgm:spPr/>
      <dgm:t>
        <a:bodyPr/>
        <a:lstStyle/>
        <a:p>
          <a:endParaRPr lang="en-US" sz="1600">
            <a:solidFill>
              <a:schemeClr val="tx1"/>
            </a:solidFill>
            <a:latin typeface="+mn-lt"/>
          </a:endParaRPr>
        </a:p>
      </dgm:t>
    </dgm:pt>
    <dgm:pt modelId="{CD009CB3-3A39-424D-9CCB-02BE01AF3E9D}" type="pres">
      <dgm:prSet presAssocID="{7AF0E31A-D183-4167-9CE7-44E586105B23}" presName="Name0" presStyleCnt="0">
        <dgm:presLayoutVars>
          <dgm:dir/>
          <dgm:animLvl val="lvl"/>
          <dgm:resizeHandles val="exact"/>
        </dgm:presLayoutVars>
      </dgm:prSet>
      <dgm:spPr/>
    </dgm:pt>
    <dgm:pt modelId="{F41ACA7B-55CA-4B3C-BDDF-128364C0FFD1}" type="pres">
      <dgm:prSet presAssocID="{78B5870B-A205-4440-8E25-3CBEF8DF7345}" presName="composite" presStyleCnt="0"/>
      <dgm:spPr/>
    </dgm:pt>
    <dgm:pt modelId="{28C4A439-AABD-4131-A208-B77DE3E2320E}" type="pres">
      <dgm:prSet presAssocID="{78B5870B-A205-4440-8E25-3CBEF8DF7345}" presName="parTx" presStyleLbl="alignNode1" presStyleIdx="0" presStyleCnt="3">
        <dgm:presLayoutVars>
          <dgm:chMax val="0"/>
          <dgm:chPref val="0"/>
          <dgm:bulletEnabled val="1"/>
        </dgm:presLayoutVars>
      </dgm:prSet>
      <dgm:spPr>
        <a:prstGeom prst="rect">
          <a:avLst/>
        </a:prstGeom>
      </dgm:spPr>
    </dgm:pt>
    <dgm:pt modelId="{E3503FCD-654D-42A0-815A-0B1A1145A38C}" type="pres">
      <dgm:prSet presAssocID="{78B5870B-A205-4440-8E25-3CBEF8DF7345}" presName="desTx" presStyleLbl="alignAccFollowNode1" presStyleIdx="0" presStyleCnt="3">
        <dgm:presLayoutVars>
          <dgm:bulletEnabled val="1"/>
        </dgm:presLayoutVars>
      </dgm:prSet>
      <dgm:spPr>
        <a:prstGeom prst="rect">
          <a:avLst/>
        </a:prstGeom>
      </dgm:spPr>
    </dgm:pt>
    <dgm:pt modelId="{19744C82-0D97-46C3-9CED-91D92A671CE5}" type="pres">
      <dgm:prSet presAssocID="{B3538E43-0243-4BEE-B514-F84CDB7FC3BC}" presName="space" presStyleCnt="0"/>
      <dgm:spPr/>
    </dgm:pt>
    <dgm:pt modelId="{A9EBC159-2929-402E-8209-F7C831B5556C}" type="pres">
      <dgm:prSet presAssocID="{84BE7DE0-D63D-4C8D-AEFF-413610A84D55}" presName="composite" presStyleCnt="0"/>
      <dgm:spPr/>
    </dgm:pt>
    <dgm:pt modelId="{FE8CE677-C2EE-4C0F-A396-A6323C025FBF}" type="pres">
      <dgm:prSet presAssocID="{84BE7DE0-D63D-4C8D-AEFF-413610A84D55}" presName="parTx" presStyleLbl="alignNode1" presStyleIdx="1" presStyleCnt="3">
        <dgm:presLayoutVars>
          <dgm:chMax val="0"/>
          <dgm:chPref val="0"/>
          <dgm:bulletEnabled val="1"/>
        </dgm:presLayoutVars>
      </dgm:prSet>
      <dgm:spPr>
        <a:prstGeom prst="rect">
          <a:avLst/>
        </a:prstGeom>
      </dgm:spPr>
    </dgm:pt>
    <dgm:pt modelId="{DC81CDAA-B8F0-4FF6-888A-98630CCD85C4}" type="pres">
      <dgm:prSet presAssocID="{84BE7DE0-D63D-4C8D-AEFF-413610A84D55}" presName="desTx" presStyleLbl="alignAccFollowNode1" presStyleIdx="1" presStyleCnt="3">
        <dgm:presLayoutVars>
          <dgm:bulletEnabled val="1"/>
        </dgm:presLayoutVars>
      </dgm:prSet>
      <dgm:spPr>
        <a:prstGeom prst="rect">
          <a:avLst/>
        </a:prstGeom>
      </dgm:spPr>
    </dgm:pt>
    <dgm:pt modelId="{385ECA88-6574-4F26-9490-86C13A74C93C}" type="pres">
      <dgm:prSet presAssocID="{68B64E9E-1D2E-4ED6-9CD1-5109E971A300}" presName="space" presStyleCnt="0"/>
      <dgm:spPr/>
    </dgm:pt>
    <dgm:pt modelId="{4506D907-3174-4FC1-94EE-7FA8C3AE3DBC}" type="pres">
      <dgm:prSet presAssocID="{96B04F06-F05B-4922-A261-FF99F907CFB4}" presName="composite" presStyleCnt="0"/>
      <dgm:spPr/>
    </dgm:pt>
    <dgm:pt modelId="{DCCA4035-3375-4357-AEE5-A1DE6F95508F}" type="pres">
      <dgm:prSet presAssocID="{96B04F06-F05B-4922-A261-FF99F907CFB4}" presName="parTx" presStyleLbl="alignNode1" presStyleIdx="2" presStyleCnt="3">
        <dgm:presLayoutVars>
          <dgm:chMax val="0"/>
          <dgm:chPref val="0"/>
          <dgm:bulletEnabled val="1"/>
        </dgm:presLayoutVars>
      </dgm:prSet>
      <dgm:spPr>
        <a:prstGeom prst="rect">
          <a:avLst/>
        </a:prstGeom>
      </dgm:spPr>
    </dgm:pt>
    <dgm:pt modelId="{89A94578-CD02-42E3-A9AF-CA55A63BAF7F}" type="pres">
      <dgm:prSet presAssocID="{96B04F06-F05B-4922-A261-FF99F907CFB4}" presName="desTx" presStyleLbl="alignAccFollowNode1" presStyleIdx="2" presStyleCnt="3">
        <dgm:presLayoutVars>
          <dgm:bulletEnabled val="1"/>
        </dgm:presLayoutVars>
      </dgm:prSet>
      <dgm:spPr>
        <a:prstGeom prst="rect">
          <a:avLst/>
        </a:prstGeom>
      </dgm:spPr>
    </dgm:pt>
  </dgm:ptLst>
  <dgm:cxnLst>
    <dgm:cxn modelId="{25FC9E32-0E9E-4E8C-BA2A-3ABE63AC39FC}" srcId="{7AF0E31A-D183-4167-9CE7-44E586105B23}" destId="{96B04F06-F05B-4922-A261-FF99F907CFB4}" srcOrd="2" destOrd="0" parTransId="{6933D5A8-66CB-4A09-A660-A70F1E097F0B}" sibTransId="{DB56F64E-9AE4-477D-BC7C-DB05E96DC7E3}"/>
    <dgm:cxn modelId="{D7D1113A-A2A3-4283-974C-799CA5EF3727}" type="presOf" srcId="{3F79905F-37BE-40C3-BDA1-DBAFCCF9DCD9}" destId="{E3503FCD-654D-42A0-815A-0B1A1145A38C}" srcOrd="0" destOrd="0" presId="urn:microsoft.com/office/officeart/2005/8/layout/hList1"/>
    <dgm:cxn modelId="{78AC1E3D-F40D-45BC-B9D5-FACD7C92E1F7}" type="presOf" srcId="{96B04F06-F05B-4922-A261-FF99F907CFB4}" destId="{DCCA4035-3375-4357-AEE5-A1DE6F95508F}" srcOrd="0" destOrd="0" presId="urn:microsoft.com/office/officeart/2005/8/layout/hList1"/>
    <dgm:cxn modelId="{706E3C40-8D2D-41B0-B96C-F62656411059}" type="presOf" srcId="{CCED9C7D-F268-40BC-BEC9-9748E9DFDAB4}" destId="{DC81CDAA-B8F0-4FF6-888A-98630CCD85C4}" srcOrd="0" destOrd="0" presId="urn:microsoft.com/office/officeart/2005/8/layout/hList1"/>
    <dgm:cxn modelId="{D444065C-0A45-4B52-8C26-2141A5E8D5EA}" srcId="{96B04F06-F05B-4922-A261-FF99F907CFB4}" destId="{7D3D7204-B4B2-4163-AEA1-7EA37A6E8AEE}" srcOrd="1" destOrd="0" parTransId="{3DBA4F51-E5EC-40AC-9563-369696292490}" sibTransId="{5FBB10E6-A6B3-4A8D-9C5C-648950EF9F60}"/>
    <dgm:cxn modelId="{A79F3B69-AE57-4DD9-BE40-EFA43127FEBD}" srcId="{78B5870B-A205-4440-8E25-3CBEF8DF7345}" destId="{3F79905F-37BE-40C3-BDA1-DBAFCCF9DCD9}" srcOrd="0" destOrd="0" parTransId="{00E28BA2-5A7B-4BD8-A851-6192E2D0BD22}" sibTransId="{F847D721-474A-4A88-B244-098C6EF6F61B}"/>
    <dgm:cxn modelId="{6ECFE274-9BEA-4261-8DB7-A9427B167417}" srcId="{CCED9C7D-F268-40BC-BEC9-9748E9DFDAB4}" destId="{DFBE135E-A761-414C-982F-14412FA438BC}" srcOrd="1" destOrd="0" parTransId="{D3E4B26E-3241-4406-8C4B-AC25D02921AC}" sibTransId="{8103DE6B-153B-4A8A-BBE5-47C007546164}"/>
    <dgm:cxn modelId="{6474AE76-79BD-4B27-9515-E7DE7ABA2680}" type="presOf" srcId="{DFBE135E-A761-414C-982F-14412FA438BC}" destId="{DC81CDAA-B8F0-4FF6-888A-98630CCD85C4}" srcOrd="0" destOrd="2" presId="urn:microsoft.com/office/officeart/2005/8/layout/hList1"/>
    <dgm:cxn modelId="{EBC1B479-DAEF-4907-A7BF-F28F62CFAC57}" type="presOf" srcId="{BB988809-0806-4C54-9F2E-8A010E821D34}" destId="{89A94578-CD02-42E3-A9AF-CA55A63BAF7F}" srcOrd="0" destOrd="0" presId="urn:microsoft.com/office/officeart/2005/8/layout/hList1"/>
    <dgm:cxn modelId="{D5196A5A-248A-4E5C-84C2-9511B1B415D2}" srcId="{7AF0E31A-D183-4167-9CE7-44E586105B23}" destId="{84BE7DE0-D63D-4C8D-AEFF-413610A84D55}" srcOrd="1" destOrd="0" parTransId="{3C882424-1E69-406E-AA7B-E2AB01178A00}" sibTransId="{68B64E9E-1D2E-4ED6-9CD1-5109E971A300}"/>
    <dgm:cxn modelId="{3566F17B-78C1-4626-9C2A-8F2FCD670F37}" type="presOf" srcId="{84BE7DE0-D63D-4C8D-AEFF-413610A84D55}" destId="{FE8CE677-C2EE-4C0F-A396-A6323C025FBF}" srcOrd="0" destOrd="0" presId="urn:microsoft.com/office/officeart/2005/8/layout/hList1"/>
    <dgm:cxn modelId="{5008687D-A493-4C03-AF65-88CB174E066E}" srcId="{84BE7DE0-D63D-4C8D-AEFF-413610A84D55}" destId="{CCED9C7D-F268-40BC-BEC9-9748E9DFDAB4}" srcOrd="0" destOrd="0" parTransId="{41125384-C221-41EC-9734-999C642CD079}" sibTransId="{D9FC820F-7242-4D38-9F02-484FFF9EDF56}"/>
    <dgm:cxn modelId="{38DB2785-4F9E-4725-AB4F-37C61CD6CBB7}" type="presOf" srcId="{52F0949E-2E4D-4D66-BBC7-64C6EB957A7F}" destId="{DC81CDAA-B8F0-4FF6-888A-98630CCD85C4}" srcOrd="0" destOrd="3" presId="urn:microsoft.com/office/officeart/2005/8/layout/hList1"/>
    <dgm:cxn modelId="{4E73EB85-83CE-40BF-AE6C-5124B244608C}" type="presOf" srcId="{6E74A958-9FCA-45D5-9C08-1516A14201DF}" destId="{DC81CDAA-B8F0-4FF6-888A-98630CCD85C4}" srcOrd="0" destOrd="1" presId="urn:microsoft.com/office/officeart/2005/8/layout/hList1"/>
    <dgm:cxn modelId="{2774FC87-40B4-4820-BF7F-6C78A2398300}" srcId="{7AF0E31A-D183-4167-9CE7-44E586105B23}" destId="{78B5870B-A205-4440-8E25-3CBEF8DF7345}" srcOrd="0" destOrd="0" parTransId="{2D056A55-2789-487C-8C3F-D336EDEE1A4B}" sibTransId="{B3538E43-0243-4BEE-B514-F84CDB7FC3BC}"/>
    <dgm:cxn modelId="{5D743499-397E-4DA4-9178-9750886FBD2F}" type="presOf" srcId="{759DC27A-D4E2-4C08-B75B-8D74FECB8E8D}" destId="{E3503FCD-654D-42A0-815A-0B1A1145A38C}" srcOrd="0" destOrd="1" presId="urn:microsoft.com/office/officeart/2005/8/layout/hList1"/>
    <dgm:cxn modelId="{BA14BEB7-C966-4682-8855-2E13974F41D9}" srcId="{CCED9C7D-F268-40BC-BEC9-9748E9DFDAB4}" destId="{6E74A958-9FCA-45D5-9C08-1516A14201DF}" srcOrd="0" destOrd="0" parTransId="{D2D319AB-3FE2-4BE6-BDDA-DB0BF74DDD9B}" sibTransId="{A8A51ED7-4277-4F29-9808-2CA77CCD7B15}"/>
    <dgm:cxn modelId="{EE4CA6CF-038A-41A5-98FC-C6B36240462C}" type="presOf" srcId="{7D3D7204-B4B2-4163-AEA1-7EA37A6E8AEE}" destId="{89A94578-CD02-42E3-A9AF-CA55A63BAF7F}" srcOrd="0" destOrd="1" presId="urn:microsoft.com/office/officeart/2005/8/layout/hList1"/>
    <dgm:cxn modelId="{C72439D8-11E8-4410-858E-D3FFF403401E}" srcId="{84BE7DE0-D63D-4C8D-AEFF-413610A84D55}" destId="{52F0949E-2E4D-4D66-BBC7-64C6EB957A7F}" srcOrd="1" destOrd="0" parTransId="{7041E2CF-A4A0-470D-8216-38AA9AE195D8}" sibTransId="{6CECAC86-377F-4EB8-8352-64AB33A14CFB}"/>
    <dgm:cxn modelId="{D6F661E0-CEC8-4F97-9DB3-D3078DB21609}" srcId="{78B5870B-A205-4440-8E25-3CBEF8DF7345}" destId="{759DC27A-D4E2-4C08-B75B-8D74FECB8E8D}" srcOrd="1" destOrd="0" parTransId="{37765488-73D9-407E-B6E8-17FCBF6E8763}" sibTransId="{57615013-D86B-4770-B293-9876030E540F}"/>
    <dgm:cxn modelId="{1C1543E6-736D-4D9B-BDC8-C32105E3FADC}" srcId="{96B04F06-F05B-4922-A261-FF99F907CFB4}" destId="{BB988809-0806-4C54-9F2E-8A010E821D34}" srcOrd="0" destOrd="0" parTransId="{D6AFB330-1557-4753-981B-E5A145F43D7E}" sibTransId="{F44EA56E-AEBB-4D30-B374-491A2C80F59D}"/>
    <dgm:cxn modelId="{1089CEE8-8123-468C-B492-2CADF4368ABD}" type="presOf" srcId="{7AF0E31A-D183-4167-9CE7-44E586105B23}" destId="{CD009CB3-3A39-424D-9CCB-02BE01AF3E9D}" srcOrd="0" destOrd="0" presId="urn:microsoft.com/office/officeart/2005/8/layout/hList1"/>
    <dgm:cxn modelId="{50188DE9-C8DF-4145-A134-05574A56B8A8}" type="presOf" srcId="{78B5870B-A205-4440-8E25-3CBEF8DF7345}" destId="{28C4A439-AABD-4131-A208-B77DE3E2320E}" srcOrd="0" destOrd="0" presId="urn:microsoft.com/office/officeart/2005/8/layout/hList1"/>
    <dgm:cxn modelId="{FD16493C-0571-4344-A5E5-D84035EE9B7A}" type="presParOf" srcId="{CD009CB3-3A39-424D-9CCB-02BE01AF3E9D}" destId="{F41ACA7B-55CA-4B3C-BDDF-128364C0FFD1}" srcOrd="0" destOrd="0" presId="urn:microsoft.com/office/officeart/2005/8/layout/hList1"/>
    <dgm:cxn modelId="{246632EE-FA33-4716-A1B9-C8AA49157B73}" type="presParOf" srcId="{F41ACA7B-55CA-4B3C-BDDF-128364C0FFD1}" destId="{28C4A439-AABD-4131-A208-B77DE3E2320E}" srcOrd="0" destOrd="0" presId="urn:microsoft.com/office/officeart/2005/8/layout/hList1"/>
    <dgm:cxn modelId="{32151476-6FC1-4BF2-8117-E3C97B26BF72}" type="presParOf" srcId="{F41ACA7B-55CA-4B3C-BDDF-128364C0FFD1}" destId="{E3503FCD-654D-42A0-815A-0B1A1145A38C}" srcOrd="1" destOrd="0" presId="urn:microsoft.com/office/officeart/2005/8/layout/hList1"/>
    <dgm:cxn modelId="{5E2A3197-61FF-45BC-A42A-4209B11C01D3}" type="presParOf" srcId="{CD009CB3-3A39-424D-9CCB-02BE01AF3E9D}" destId="{19744C82-0D97-46C3-9CED-91D92A671CE5}" srcOrd="1" destOrd="0" presId="urn:microsoft.com/office/officeart/2005/8/layout/hList1"/>
    <dgm:cxn modelId="{6726CE4A-C43E-4A51-BA1E-7DAD69FBB9A1}" type="presParOf" srcId="{CD009CB3-3A39-424D-9CCB-02BE01AF3E9D}" destId="{A9EBC159-2929-402E-8209-F7C831B5556C}" srcOrd="2" destOrd="0" presId="urn:microsoft.com/office/officeart/2005/8/layout/hList1"/>
    <dgm:cxn modelId="{E504D758-A0BF-4B16-9A33-35F10A338C0F}" type="presParOf" srcId="{A9EBC159-2929-402E-8209-F7C831B5556C}" destId="{FE8CE677-C2EE-4C0F-A396-A6323C025FBF}" srcOrd="0" destOrd="0" presId="urn:microsoft.com/office/officeart/2005/8/layout/hList1"/>
    <dgm:cxn modelId="{B719BD90-3B5F-4FB7-A28A-E3B6155F1285}" type="presParOf" srcId="{A9EBC159-2929-402E-8209-F7C831B5556C}" destId="{DC81CDAA-B8F0-4FF6-888A-98630CCD85C4}" srcOrd="1" destOrd="0" presId="urn:microsoft.com/office/officeart/2005/8/layout/hList1"/>
    <dgm:cxn modelId="{5E12FE14-0B42-48EF-B8A5-C8DB6C47B456}" type="presParOf" srcId="{CD009CB3-3A39-424D-9CCB-02BE01AF3E9D}" destId="{385ECA88-6574-4F26-9490-86C13A74C93C}" srcOrd="3" destOrd="0" presId="urn:microsoft.com/office/officeart/2005/8/layout/hList1"/>
    <dgm:cxn modelId="{EF4BEDDD-780C-4782-9567-3E2CF2C021A3}" type="presParOf" srcId="{CD009CB3-3A39-424D-9CCB-02BE01AF3E9D}" destId="{4506D907-3174-4FC1-94EE-7FA8C3AE3DBC}" srcOrd="4" destOrd="0" presId="urn:microsoft.com/office/officeart/2005/8/layout/hList1"/>
    <dgm:cxn modelId="{B219A76A-3DCB-4D7A-9756-F272306D0B3C}" type="presParOf" srcId="{4506D907-3174-4FC1-94EE-7FA8C3AE3DBC}" destId="{DCCA4035-3375-4357-AEE5-A1DE6F95508F}" srcOrd="0" destOrd="0" presId="urn:microsoft.com/office/officeart/2005/8/layout/hList1"/>
    <dgm:cxn modelId="{77ABA8A6-0ED1-4827-917B-810D5494EDB0}" type="presParOf" srcId="{4506D907-3174-4FC1-94EE-7FA8C3AE3DBC}" destId="{89A94578-CD02-42E3-A9AF-CA55A63BAF7F}"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8ABCB3-5663-475D-84AA-918DEAE0D67C}">
      <dsp:nvSpPr>
        <dsp:cNvPr id="0" name=""/>
        <dsp:cNvSpPr/>
      </dsp:nvSpPr>
      <dsp:spPr>
        <a:xfrm>
          <a:off x="4916" y="307970"/>
          <a:ext cx="5133773" cy="11750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SzPts val="1100"/>
            <a:buNone/>
          </a:pPr>
          <a:r>
            <a:rPr lang="en-US" sz="2600" b="1" kern="1200">
              <a:latin typeface="+mn-lt"/>
              <a:cs typeface="Calibri" panose="020F0502020204030204" pitchFamily="34" charset="0"/>
            </a:rPr>
            <a:t>Section 317</a:t>
          </a:r>
          <a:br>
            <a:rPr lang="en-US" sz="2600" b="1" kern="1200">
              <a:latin typeface="+mn-lt"/>
              <a:cs typeface="Calibri" panose="020F0502020204030204" pitchFamily="34" charset="0"/>
            </a:rPr>
          </a:br>
          <a:r>
            <a:rPr lang="en-US" sz="2600" b="1" kern="1200">
              <a:latin typeface="+mn-lt"/>
              <a:cs typeface="Calibri" panose="020F0502020204030204" pitchFamily="34" charset="0"/>
            </a:rPr>
            <a:t>Public Health Service Act</a:t>
          </a:r>
        </a:p>
      </dsp:txBody>
      <dsp:txXfrm>
        <a:off x="39331" y="342385"/>
        <a:ext cx="5064943" cy="1106193"/>
      </dsp:txXfrm>
    </dsp:sp>
    <dsp:sp modelId="{F6CF171B-3B88-4126-92D8-6F3F2CFC6674}">
      <dsp:nvSpPr>
        <dsp:cNvPr id="0" name=""/>
        <dsp:cNvSpPr/>
      </dsp:nvSpPr>
      <dsp:spPr>
        <a:xfrm>
          <a:off x="518294" y="1482994"/>
          <a:ext cx="513377" cy="881267"/>
        </a:xfrm>
        <a:custGeom>
          <a:avLst/>
          <a:gdLst/>
          <a:ahLst/>
          <a:cxnLst/>
          <a:rect l="0" t="0" r="0" b="0"/>
          <a:pathLst>
            <a:path>
              <a:moveTo>
                <a:pt x="0" y="0"/>
              </a:moveTo>
              <a:lnTo>
                <a:pt x="0" y="881267"/>
              </a:lnTo>
              <a:lnTo>
                <a:pt x="513377" y="88126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DF56E07-3D0D-47AE-BEB2-6BC0520D5D88}">
      <dsp:nvSpPr>
        <dsp:cNvPr id="0" name=""/>
        <dsp:cNvSpPr/>
      </dsp:nvSpPr>
      <dsp:spPr>
        <a:xfrm>
          <a:off x="1031671" y="1776750"/>
          <a:ext cx="3673575" cy="117502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US" sz="1900" kern="1200">
              <a:solidFill>
                <a:srgbClr val="000000"/>
              </a:solidFill>
              <a:latin typeface="+mn-lt"/>
              <a:cs typeface="Calibri" panose="020F0502020204030204" pitchFamily="34" charset="0"/>
            </a:rPr>
            <a:t>Helps meet the costs of prevention health services</a:t>
          </a:r>
        </a:p>
      </dsp:txBody>
      <dsp:txXfrm>
        <a:off x="1066086" y="1811165"/>
        <a:ext cx="3604745" cy="1106193"/>
      </dsp:txXfrm>
    </dsp:sp>
    <dsp:sp modelId="{02FD7760-B437-4064-99E4-D4F9C0245680}">
      <dsp:nvSpPr>
        <dsp:cNvPr id="0" name=""/>
        <dsp:cNvSpPr/>
      </dsp:nvSpPr>
      <dsp:spPr>
        <a:xfrm>
          <a:off x="518294" y="1482994"/>
          <a:ext cx="513377" cy="2350047"/>
        </a:xfrm>
        <a:custGeom>
          <a:avLst/>
          <a:gdLst/>
          <a:ahLst/>
          <a:cxnLst/>
          <a:rect l="0" t="0" r="0" b="0"/>
          <a:pathLst>
            <a:path>
              <a:moveTo>
                <a:pt x="0" y="0"/>
              </a:moveTo>
              <a:lnTo>
                <a:pt x="0" y="2350047"/>
              </a:lnTo>
              <a:lnTo>
                <a:pt x="513377" y="235004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C1FE79A-752E-41EA-8907-5A0F3F9BB606}">
      <dsp:nvSpPr>
        <dsp:cNvPr id="0" name=""/>
        <dsp:cNvSpPr/>
      </dsp:nvSpPr>
      <dsp:spPr>
        <a:xfrm>
          <a:off x="1031671" y="3245529"/>
          <a:ext cx="3573708" cy="117502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US" sz="1900" kern="1200">
              <a:solidFill>
                <a:srgbClr val="000000"/>
              </a:solidFill>
              <a:latin typeface="+mn-lt"/>
              <a:cs typeface="Calibri" panose="020F0502020204030204" pitchFamily="34" charset="0"/>
            </a:rPr>
            <a:t>Priorities include preserving immunization infrastructure, maintaining vaccine supply, etc. </a:t>
          </a:r>
        </a:p>
      </dsp:txBody>
      <dsp:txXfrm>
        <a:off x="1066086" y="3279944"/>
        <a:ext cx="3504878" cy="1106193"/>
      </dsp:txXfrm>
    </dsp:sp>
    <dsp:sp modelId="{15CF7BD7-82F4-40E8-A8C3-8FC9A5DA0F65}">
      <dsp:nvSpPr>
        <dsp:cNvPr id="0" name=""/>
        <dsp:cNvSpPr/>
      </dsp:nvSpPr>
      <dsp:spPr>
        <a:xfrm>
          <a:off x="5726202" y="307970"/>
          <a:ext cx="5071449" cy="11750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n-US" sz="2600" b="1" kern="1200">
              <a:latin typeface="+mn-lt"/>
              <a:cs typeface="Calibri" panose="020F0502020204030204" pitchFamily="34" charset="0"/>
            </a:rPr>
            <a:t>Vaccines for Children Programs </a:t>
          </a:r>
          <a:br>
            <a:rPr lang="en-US" sz="2600" b="1" kern="1200">
              <a:latin typeface="+mn-lt"/>
              <a:cs typeface="Calibri" panose="020F0502020204030204" pitchFamily="34" charset="0"/>
            </a:rPr>
          </a:br>
          <a:r>
            <a:rPr lang="en-US" sz="2600" b="1" kern="1200">
              <a:latin typeface="+mn-lt"/>
              <a:cs typeface="Calibri" panose="020F0502020204030204" pitchFamily="34" charset="0"/>
            </a:rPr>
            <a:t>(VFC) </a:t>
          </a:r>
        </a:p>
      </dsp:txBody>
      <dsp:txXfrm>
        <a:off x="5760617" y="342385"/>
        <a:ext cx="5002619" cy="1106193"/>
      </dsp:txXfrm>
    </dsp:sp>
    <dsp:sp modelId="{0648C204-6746-4782-B8A5-7A4A23384966}">
      <dsp:nvSpPr>
        <dsp:cNvPr id="0" name=""/>
        <dsp:cNvSpPr/>
      </dsp:nvSpPr>
      <dsp:spPr>
        <a:xfrm>
          <a:off x="6233347" y="1482994"/>
          <a:ext cx="507144" cy="881267"/>
        </a:xfrm>
        <a:custGeom>
          <a:avLst/>
          <a:gdLst/>
          <a:ahLst/>
          <a:cxnLst/>
          <a:rect l="0" t="0" r="0" b="0"/>
          <a:pathLst>
            <a:path>
              <a:moveTo>
                <a:pt x="0" y="0"/>
              </a:moveTo>
              <a:lnTo>
                <a:pt x="0" y="881267"/>
              </a:lnTo>
              <a:lnTo>
                <a:pt x="507144" y="88126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D71C7E3-BDB9-4238-A379-C505C1E541B3}">
      <dsp:nvSpPr>
        <dsp:cNvPr id="0" name=""/>
        <dsp:cNvSpPr/>
      </dsp:nvSpPr>
      <dsp:spPr>
        <a:xfrm>
          <a:off x="6740492" y="1776750"/>
          <a:ext cx="4110383" cy="117502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US" sz="1900" kern="1200">
              <a:solidFill>
                <a:srgbClr val="000000"/>
              </a:solidFill>
              <a:latin typeface="+mn-lt"/>
              <a:cs typeface="Calibri" panose="020F0502020204030204" pitchFamily="34" charset="0"/>
            </a:rPr>
            <a:t>Provides vaccines to children whose parents/guardians may not be able to afford them</a:t>
          </a:r>
        </a:p>
      </dsp:txBody>
      <dsp:txXfrm>
        <a:off x="6774907" y="1811165"/>
        <a:ext cx="4041553" cy="1106193"/>
      </dsp:txXfrm>
    </dsp:sp>
    <dsp:sp modelId="{BC236C3A-3256-4B67-A0CE-EAB9E8E2752E}">
      <dsp:nvSpPr>
        <dsp:cNvPr id="0" name=""/>
        <dsp:cNvSpPr/>
      </dsp:nvSpPr>
      <dsp:spPr>
        <a:xfrm>
          <a:off x="6233347" y="1482994"/>
          <a:ext cx="507144" cy="2350047"/>
        </a:xfrm>
        <a:custGeom>
          <a:avLst/>
          <a:gdLst/>
          <a:ahLst/>
          <a:cxnLst/>
          <a:rect l="0" t="0" r="0" b="0"/>
          <a:pathLst>
            <a:path>
              <a:moveTo>
                <a:pt x="0" y="0"/>
              </a:moveTo>
              <a:lnTo>
                <a:pt x="0" y="2350047"/>
              </a:lnTo>
              <a:lnTo>
                <a:pt x="507144" y="235004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6664F99-E178-40BA-B50D-A22FFC87729D}">
      <dsp:nvSpPr>
        <dsp:cNvPr id="0" name=""/>
        <dsp:cNvSpPr/>
      </dsp:nvSpPr>
      <dsp:spPr>
        <a:xfrm>
          <a:off x="6740492" y="3245529"/>
          <a:ext cx="4131195" cy="117502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US" sz="1900" kern="1200">
              <a:solidFill>
                <a:srgbClr val="000000"/>
              </a:solidFill>
              <a:latin typeface="+mn-lt"/>
              <a:cs typeface="Calibri" panose="020F0502020204030204" pitchFamily="34" charset="0"/>
            </a:rPr>
            <a:t>Supports opportunities for all children to get their recommended vaccinations on schedule</a:t>
          </a:r>
        </a:p>
      </dsp:txBody>
      <dsp:txXfrm>
        <a:off x="6774907" y="3279944"/>
        <a:ext cx="4062365" cy="11061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8ABCB3-5663-475D-84AA-918DEAE0D67C}">
      <dsp:nvSpPr>
        <dsp:cNvPr id="0" name=""/>
        <dsp:cNvSpPr/>
      </dsp:nvSpPr>
      <dsp:spPr>
        <a:xfrm>
          <a:off x="2598" y="102029"/>
          <a:ext cx="10804725" cy="1197594"/>
        </a:xfrm>
        <a:prstGeom prst="roundRect">
          <a:avLst>
            <a:gd name="adj" fmla="val 10000"/>
          </a:avLst>
        </a:prstGeom>
        <a:solidFill>
          <a:schemeClr val="tx2"/>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rtl="0">
            <a:lnSpc>
              <a:spcPct val="90000"/>
            </a:lnSpc>
            <a:spcBef>
              <a:spcPct val="0"/>
            </a:spcBef>
            <a:spcAft>
              <a:spcPct val="35000"/>
            </a:spcAft>
            <a:buSzPts val="1100"/>
            <a:buNone/>
          </a:pPr>
          <a:r>
            <a:rPr lang="en-US" sz="2400" b="1" kern="1200">
              <a:solidFill>
                <a:srgbClr val="FFFFFF"/>
              </a:solidFill>
              <a:latin typeface="+mj-lt"/>
              <a:ea typeface="+mn-ea"/>
              <a:cs typeface="Calibri"/>
            </a:rPr>
            <a:t>Immunization VFC/317 Cooperative Agreement Strategies Related to IIS</a:t>
          </a:r>
        </a:p>
      </dsp:txBody>
      <dsp:txXfrm>
        <a:off x="37674" y="137105"/>
        <a:ext cx="10734573" cy="1127442"/>
      </dsp:txXfrm>
    </dsp:sp>
    <dsp:sp modelId="{F6CF171B-3B88-4126-92D8-6F3F2CFC6674}">
      <dsp:nvSpPr>
        <dsp:cNvPr id="0" name=""/>
        <dsp:cNvSpPr/>
      </dsp:nvSpPr>
      <dsp:spPr>
        <a:xfrm>
          <a:off x="1083071" y="1299624"/>
          <a:ext cx="1080472" cy="898196"/>
        </a:xfrm>
        <a:custGeom>
          <a:avLst/>
          <a:gdLst/>
          <a:ahLst/>
          <a:cxnLst/>
          <a:rect l="0" t="0" r="0" b="0"/>
          <a:pathLst>
            <a:path>
              <a:moveTo>
                <a:pt x="0" y="0"/>
              </a:moveTo>
              <a:lnTo>
                <a:pt x="0" y="673647"/>
              </a:lnTo>
              <a:lnTo>
                <a:pt x="810354" y="673647"/>
              </a:lnTo>
            </a:path>
          </a:pathLst>
        </a:custGeom>
        <a:noFill/>
        <a:ln w="25400" cap="flat" cmpd="sng" algn="ctr">
          <a:solidFill>
            <a:srgbClr val="4472C4">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BDF56E07-3D0D-47AE-BEB2-6BC0520D5D88}">
      <dsp:nvSpPr>
        <dsp:cNvPr id="0" name=""/>
        <dsp:cNvSpPr/>
      </dsp:nvSpPr>
      <dsp:spPr>
        <a:xfrm>
          <a:off x="2163543" y="1599023"/>
          <a:ext cx="8692527" cy="1197594"/>
        </a:xfrm>
        <a:prstGeom prst="roundRect">
          <a:avLst>
            <a:gd name="adj" fmla="val 10000"/>
          </a:avLst>
        </a:prstGeom>
        <a:solidFill>
          <a:srgbClr val="FFFFFF">
            <a:alpha val="90000"/>
            <a:hueOff val="0"/>
            <a:satOff val="0"/>
            <a:lumOff val="0"/>
            <a:alphaOff val="0"/>
          </a:srgbClr>
        </a:solidFill>
        <a:ln w="25400" cap="flat" cmpd="sng" algn="ctr">
          <a:solidFill>
            <a:srgbClr val="4472C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b="1" i="0" kern="1200">
              <a:solidFill>
                <a:srgbClr val="000000">
                  <a:hueOff val="0"/>
                  <a:satOff val="0"/>
                  <a:lumOff val="0"/>
                  <a:alphaOff val="0"/>
                </a:srgbClr>
              </a:solidFill>
              <a:latin typeface="+mn-lt"/>
              <a:ea typeface="+mn-ea"/>
              <a:cs typeface="Calibri" panose="020F0502020204030204" pitchFamily="34" charset="0"/>
            </a:rPr>
            <a:t>Strategy 1- Strengthen program infrastructure and management</a:t>
          </a:r>
        </a:p>
        <a:p>
          <a:pPr marL="0" lvl="0" indent="0" algn="ctr" defTabSz="889000">
            <a:lnSpc>
              <a:spcPct val="90000"/>
            </a:lnSpc>
            <a:spcBef>
              <a:spcPct val="0"/>
            </a:spcBef>
            <a:spcAft>
              <a:spcPct val="35000"/>
            </a:spcAft>
            <a:buNone/>
          </a:pPr>
          <a:r>
            <a:rPr lang="en-US" sz="2000" b="0" i="0" kern="1200">
              <a:solidFill>
                <a:srgbClr val="000000">
                  <a:hueOff val="0"/>
                  <a:satOff val="0"/>
                  <a:lumOff val="0"/>
                  <a:alphaOff val="0"/>
                </a:srgbClr>
              </a:solidFill>
              <a:latin typeface="+mn-lt"/>
              <a:ea typeface="+mn-ea"/>
              <a:cs typeface="Calibri" panose="020F0502020204030204" pitchFamily="34" charset="0"/>
            </a:rPr>
            <a:t>Distributing resources needed to maintain and strengthen the nation’s immunization infrastructure. </a:t>
          </a:r>
          <a:endParaRPr lang="en-US" sz="2000" kern="1200">
            <a:solidFill>
              <a:srgbClr val="000000">
                <a:hueOff val="0"/>
                <a:satOff val="0"/>
                <a:lumOff val="0"/>
                <a:alphaOff val="0"/>
              </a:srgbClr>
            </a:solidFill>
            <a:latin typeface="+mn-lt"/>
            <a:ea typeface="+mn-ea"/>
            <a:cs typeface="Calibri" panose="020F0502020204030204" pitchFamily="34" charset="0"/>
          </a:endParaRPr>
        </a:p>
      </dsp:txBody>
      <dsp:txXfrm>
        <a:off x="2198619" y="1634099"/>
        <a:ext cx="8622375" cy="1127442"/>
      </dsp:txXfrm>
    </dsp:sp>
    <dsp:sp modelId="{02FD7760-B437-4064-99E4-D4F9C0245680}">
      <dsp:nvSpPr>
        <dsp:cNvPr id="0" name=""/>
        <dsp:cNvSpPr/>
      </dsp:nvSpPr>
      <dsp:spPr>
        <a:xfrm>
          <a:off x="1083071" y="1299624"/>
          <a:ext cx="1080472" cy="2395189"/>
        </a:xfrm>
        <a:custGeom>
          <a:avLst/>
          <a:gdLst/>
          <a:ahLst/>
          <a:cxnLst/>
          <a:rect l="0" t="0" r="0" b="0"/>
          <a:pathLst>
            <a:path>
              <a:moveTo>
                <a:pt x="0" y="0"/>
              </a:moveTo>
              <a:lnTo>
                <a:pt x="0" y="1796392"/>
              </a:lnTo>
              <a:lnTo>
                <a:pt x="810354" y="1796392"/>
              </a:lnTo>
            </a:path>
          </a:pathLst>
        </a:custGeom>
        <a:noFill/>
        <a:ln w="25400" cap="flat" cmpd="sng" algn="ctr">
          <a:solidFill>
            <a:srgbClr val="4472C4">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3C1FE79A-752E-41EA-8907-5A0F3F9BB606}">
      <dsp:nvSpPr>
        <dsp:cNvPr id="0" name=""/>
        <dsp:cNvSpPr/>
      </dsp:nvSpPr>
      <dsp:spPr>
        <a:xfrm>
          <a:off x="2163543" y="3096016"/>
          <a:ext cx="8694021" cy="1197594"/>
        </a:xfrm>
        <a:prstGeom prst="roundRect">
          <a:avLst>
            <a:gd name="adj" fmla="val 10000"/>
          </a:avLst>
        </a:prstGeom>
        <a:solidFill>
          <a:srgbClr val="FFFFFF">
            <a:alpha val="90000"/>
            <a:hueOff val="0"/>
            <a:satOff val="0"/>
            <a:lumOff val="0"/>
            <a:alphaOff val="0"/>
          </a:srgbClr>
        </a:solidFill>
        <a:ln w="25400" cap="flat" cmpd="sng" algn="ctr">
          <a:solidFill>
            <a:srgbClr val="4472C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b="1" i="0" kern="1200">
              <a:solidFill>
                <a:srgbClr val="000000">
                  <a:hueOff val="0"/>
                  <a:satOff val="0"/>
                  <a:lumOff val="0"/>
                  <a:alphaOff val="0"/>
                </a:srgbClr>
              </a:solidFill>
              <a:latin typeface="+mn-lt"/>
              <a:ea typeface="+mn-ea"/>
              <a:cs typeface="Calibri" panose="020F0502020204030204" pitchFamily="34" charset="0"/>
            </a:rPr>
            <a:t>Strategy 5- Enhance data and evaluation</a:t>
          </a:r>
        </a:p>
        <a:p>
          <a:pPr marL="0" lvl="0" indent="0" algn="ctr" defTabSz="889000">
            <a:lnSpc>
              <a:spcPct val="90000"/>
            </a:lnSpc>
            <a:spcBef>
              <a:spcPct val="0"/>
            </a:spcBef>
            <a:spcAft>
              <a:spcPct val="35000"/>
            </a:spcAft>
            <a:buNone/>
          </a:pPr>
          <a:r>
            <a:rPr lang="en-US" sz="2000" b="0" i="0" kern="1200">
              <a:solidFill>
                <a:srgbClr val="000000">
                  <a:hueOff val="0"/>
                  <a:satOff val="0"/>
                  <a:lumOff val="0"/>
                  <a:alphaOff val="0"/>
                </a:srgbClr>
              </a:solidFill>
              <a:latin typeface="+mn-lt"/>
              <a:ea typeface="+mn-ea"/>
              <a:cs typeface="Calibri" panose="020F0502020204030204" pitchFamily="34" charset="0"/>
            </a:rPr>
            <a:t>Enhancing existing data systems and creating new tools to improve the quality of data and of program outcomes. </a:t>
          </a:r>
          <a:endParaRPr lang="en-US" sz="2000" kern="1200">
            <a:solidFill>
              <a:srgbClr val="000000">
                <a:hueOff val="0"/>
                <a:satOff val="0"/>
                <a:lumOff val="0"/>
                <a:alphaOff val="0"/>
              </a:srgbClr>
            </a:solidFill>
            <a:latin typeface="+mn-lt"/>
            <a:ea typeface="+mn-ea"/>
            <a:cs typeface="Calibri" panose="020F0502020204030204" pitchFamily="34" charset="0"/>
          </a:endParaRPr>
        </a:p>
      </dsp:txBody>
      <dsp:txXfrm>
        <a:off x="2198619" y="3131092"/>
        <a:ext cx="8623869" cy="1127442"/>
      </dsp:txXfrm>
    </dsp:sp>
    <dsp:sp modelId="{3CD639E8-9A71-4621-8964-ACFE7C02E7CF}">
      <dsp:nvSpPr>
        <dsp:cNvPr id="0" name=""/>
        <dsp:cNvSpPr/>
      </dsp:nvSpPr>
      <dsp:spPr>
        <a:xfrm>
          <a:off x="1083071" y="1299624"/>
          <a:ext cx="1080472" cy="3892183"/>
        </a:xfrm>
        <a:custGeom>
          <a:avLst/>
          <a:gdLst/>
          <a:ahLst/>
          <a:cxnLst/>
          <a:rect l="0" t="0" r="0" b="0"/>
          <a:pathLst>
            <a:path>
              <a:moveTo>
                <a:pt x="0" y="0"/>
              </a:moveTo>
              <a:lnTo>
                <a:pt x="0" y="2919137"/>
              </a:lnTo>
              <a:lnTo>
                <a:pt x="810354" y="2919137"/>
              </a:lnTo>
            </a:path>
          </a:pathLst>
        </a:custGeom>
        <a:noFill/>
        <a:ln w="25400" cap="flat" cmpd="sng" algn="ctr">
          <a:solidFill>
            <a:srgbClr val="4472C4">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EE2F1CE3-5811-4CB7-9B11-97F37B89502D}">
      <dsp:nvSpPr>
        <dsp:cNvPr id="0" name=""/>
        <dsp:cNvSpPr/>
      </dsp:nvSpPr>
      <dsp:spPr>
        <a:xfrm>
          <a:off x="2163543" y="4593010"/>
          <a:ext cx="8710462" cy="1197594"/>
        </a:xfrm>
        <a:prstGeom prst="roundRect">
          <a:avLst>
            <a:gd name="adj" fmla="val 10000"/>
          </a:avLst>
        </a:prstGeom>
        <a:solidFill>
          <a:srgbClr val="FFFFFF">
            <a:alpha val="90000"/>
            <a:hueOff val="0"/>
            <a:satOff val="0"/>
            <a:lumOff val="0"/>
            <a:alphaOff val="0"/>
          </a:srgbClr>
        </a:solidFill>
        <a:ln w="25400" cap="flat" cmpd="sng" algn="ctr">
          <a:solidFill>
            <a:srgbClr val="4472C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b="1" i="0" kern="1200">
              <a:solidFill>
                <a:srgbClr val="000000">
                  <a:hueOff val="0"/>
                  <a:satOff val="0"/>
                  <a:lumOff val="0"/>
                  <a:alphaOff val="0"/>
                </a:srgbClr>
              </a:solidFill>
              <a:latin typeface="+mn-lt"/>
              <a:ea typeface="+mn-ea"/>
              <a:cs typeface="Calibri" panose="020F0502020204030204" pitchFamily="34" charset="0"/>
            </a:rPr>
            <a:t>Strategy 6- Strengthen program support for partners</a:t>
          </a:r>
        </a:p>
        <a:p>
          <a:pPr marL="0" lvl="0" indent="0" algn="ctr" defTabSz="889000">
            <a:lnSpc>
              <a:spcPct val="90000"/>
            </a:lnSpc>
            <a:spcBef>
              <a:spcPct val="0"/>
            </a:spcBef>
            <a:spcAft>
              <a:spcPct val="35000"/>
            </a:spcAft>
            <a:buNone/>
          </a:pPr>
          <a:r>
            <a:rPr lang="en-US" sz="2000" b="0" i="0" kern="1200">
              <a:solidFill>
                <a:srgbClr val="000000">
                  <a:hueOff val="0"/>
                  <a:satOff val="0"/>
                  <a:lumOff val="0"/>
                  <a:alphaOff val="0"/>
                </a:srgbClr>
              </a:solidFill>
              <a:latin typeface="+mn-lt"/>
              <a:ea typeface="+mn-ea"/>
              <a:cs typeface="Calibri" panose="020F0502020204030204" pitchFamily="34" charset="0"/>
            </a:rPr>
            <a:t>Enabling and building partner capacity in immunization across the country. </a:t>
          </a:r>
          <a:endParaRPr lang="en-US" sz="2000" kern="1200">
            <a:solidFill>
              <a:srgbClr val="000000">
                <a:hueOff val="0"/>
                <a:satOff val="0"/>
                <a:lumOff val="0"/>
                <a:alphaOff val="0"/>
              </a:srgbClr>
            </a:solidFill>
            <a:latin typeface="+mn-lt"/>
            <a:ea typeface="+mn-ea"/>
            <a:cs typeface="Calibri" panose="020F0502020204030204" pitchFamily="34" charset="0"/>
          </a:endParaRPr>
        </a:p>
      </dsp:txBody>
      <dsp:txXfrm>
        <a:off x="2198619" y="4628086"/>
        <a:ext cx="8640310" cy="11274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C4A439-AABD-4131-A208-B77DE3E2320E}">
      <dsp:nvSpPr>
        <dsp:cNvPr id="0" name=""/>
        <dsp:cNvSpPr/>
      </dsp:nvSpPr>
      <dsp:spPr>
        <a:xfrm>
          <a:off x="3425" y="19693"/>
          <a:ext cx="3339522" cy="1335809"/>
        </a:xfrm>
        <a:prstGeom prst="rect">
          <a:avLst/>
        </a:prstGeom>
        <a:solidFill>
          <a:schemeClr val="tx2"/>
        </a:solidFill>
        <a:ln w="25400" cap="flat" cmpd="sng" algn="ctr">
          <a:solidFill>
            <a:srgbClr val="4472C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b="1" kern="1200">
              <a:solidFill>
                <a:schemeClr val="bg1"/>
              </a:solidFill>
              <a:latin typeface="+mj-lt"/>
              <a:ea typeface="+mn-ea"/>
              <a:cs typeface="Calibri" panose="020F0502020204030204" pitchFamily="34" charset="0"/>
            </a:rPr>
            <a:t>Support</a:t>
          </a:r>
          <a:endParaRPr lang="en-US" sz="2400" b="1" kern="1200">
            <a:solidFill>
              <a:schemeClr val="bg1"/>
            </a:solidFill>
            <a:latin typeface="+mj-lt"/>
            <a:ea typeface="+mn-ea"/>
            <a:cs typeface="Calibri" panose="020F0502020204030204" pitchFamily="34" charset="0"/>
          </a:endParaRPr>
        </a:p>
      </dsp:txBody>
      <dsp:txXfrm>
        <a:off x="3425" y="19693"/>
        <a:ext cx="3339522" cy="1335809"/>
      </dsp:txXfrm>
    </dsp:sp>
    <dsp:sp modelId="{E3503FCD-654D-42A0-815A-0B1A1145A38C}">
      <dsp:nvSpPr>
        <dsp:cNvPr id="0" name=""/>
        <dsp:cNvSpPr/>
      </dsp:nvSpPr>
      <dsp:spPr>
        <a:xfrm>
          <a:off x="3425" y="1355503"/>
          <a:ext cx="3339522" cy="2459519"/>
        </a:xfrm>
        <a:prstGeom prst="rect">
          <a:avLst/>
        </a:prstGeom>
        <a:solidFill>
          <a:srgbClr val="4472C4">
            <a:alpha val="90000"/>
            <a:tint val="40000"/>
            <a:hueOff val="0"/>
            <a:satOff val="0"/>
            <a:lumOff val="0"/>
            <a:alphaOff val="0"/>
          </a:srgbClr>
        </a:solidFill>
        <a:ln w="254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rtl="0">
            <a:lnSpc>
              <a:spcPct val="90000"/>
            </a:lnSpc>
            <a:spcBef>
              <a:spcPct val="0"/>
            </a:spcBef>
            <a:spcAft>
              <a:spcPct val="15000"/>
            </a:spcAft>
            <a:buSzPts val="2200"/>
            <a:buFont typeface="Arial" panose="020B0604020202020204" pitchFamily="34" charset="0"/>
            <a:buChar char="•"/>
          </a:pPr>
          <a:r>
            <a:rPr lang="en-US" sz="1600" kern="1200">
              <a:solidFill>
                <a:schemeClr val="tx1"/>
              </a:solidFill>
              <a:latin typeface="+mn-lt"/>
              <a:ea typeface="Calibri"/>
              <a:cs typeface="Calibri"/>
            </a:rPr>
            <a:t>IIS User Community Touch Base &amp; Office </a:t>
          </a:r>
          <a:r>
            <a:rPr lang="en-US" sz="1600" kern="1200">
              <a:solidFill>
                <a:schemeClr val="tx1"/>
              </a:solidFill>
              <a:latin typeface="+mn-lt"/>
              <a:ea typeface="+mn-ea"/>
              <a:cs typeface="Calibri"/>
            </a:rPr>
            <a:t>Hours</a:t>
          </a:r>
        </a:p>
        <a:p>
          <a:pPr marL="171450" lvl="1" indent="-171450" algn="l" defTabSz="711200">
            <a:lnSpc>
              <a:spcPct val="90000"/>
            </a:lnSpc>
            <a:spcBef>
              <a:spcPct val="0"/>
            </a:spcBef>
            <a:spcAft>
              <a:spcPct val="15000"/>
            </a:spcAft>
            <a:buFont typeface="Arial" panose="020B0604020202020204" pitchFamily="34" charset="0"/>
            <a:buChar char="•"/>
          </a:pPr>
          <a:r>
            <a:rPr lang="en-US" sz="1600" kern="1200">
              <a:solidFill>
                <a:schemeClr val="tx1"/>
              </a:solidFill>
              <a:latin typeface="+mn-lt"/>
              <a:ea typeface="+mn-ea"/>
              <a:cs typeface="Calibri"/>
            </a:rPr>
            <a:t>IIS All-Awardee Forums </a:t>
          </a:r>
          <a:endParaRPr lang="en-US" sz="1600" kern="1200">
            <a:solidFill>
              <a:schemeClr val="tx1"/>
            </a:solidFill>
            <a:latin typeface="+mn-lt"/>
          </a:endParaRPr>
        </a:p>
      </dsp:txBody>
      <dsp:txXfrm>
        <a:off x="3425" y="1355503"/>
        <a:ext cx="3339522" cy="2459519"/>
      </dsp:txXfrm>
    </dsp:sp>
    <dsp:sp modelId="{FE8CE677-C2EE-4C0F-A396-A6323C025FBF}">
      <dsp:nvSpPr>
        <dsp:cNvPr id="0" name=""/>
        <dsp:cNvSpPr/>
      </dsp:nvSpPr>
      <dsp:spPr>
        <a:xfrm>
          <a:off x="3810481" y="19693"/>
          <a:ext cx="3339522" cy="1335809"/>
        </a:xfrm>
        <a:prstGeom prst="rect">
          <a:avLst/>
        </a:prstGeom>
        <a:solidFill>
          <a:schemeClr val="tx2"/>
        </a:solidFill>
        <a:ln w="25400" cap="flat" cmpd="sng" algn="ctr">
          <a:solidFill>
            <a:srgbClr val="4472C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b="1" kern="1200">
              <a:solidFill>
                <a:schemeClr val="bg1"/>
              </a:solidFill>
              <a:latin typeface="+mj-lt"/>
              <a:ea typeface="+mn-ea"/>
              <a:cs typeface="Calibri" panose="020F0502020204030204" pitchFamily="34" charset="0"/>
            </a:rPr>
            <a:t>Site Visits</a:t>
          </a:r>
        </a:p>
      </dsp:txBody>
      <dsp:txXfrm>
        <a:off x="3810481" y="19693"/>
        <a:ext cx="3339522" cy="1335809"/>
      </dsp:txXfrm>
    </dsp:sp>
    <dsp:sp modelId="{DC81CDAA-B8F0-4FF6-888A-98630CCD85C4}">
      <dsp:nvSpPr>
        <dsp:cNvPr id="0" name=""/>
        <dsp:cNvSpPr/>
      </dsp:nvSpPr>
      <dsp:spPr>
        <a:xfrm>
          <a:off x="3810481" y="1355503"/>
          <a:ext cx="3339522" cy="2459519"/>
        </a:xfrm>
        <a:prstGeom prst="rect">
          <a:avLst/>
        </a:prstGeom>
        <a:solidFill>
          <a:srgbClr val="4472C4">
            <a:alpha val="90000"/>
            <a:tint val="40000"/>
            <a:hueOff val="0"/>
            <a:satOff val="0"/>
            <a:lumOff val="0"/>
            <a:alphaOff val="0"/>
          </a:srgbClr>
        </a:solidFill>
        <a:ln w="254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Font typeface="Arial" panose="020B0604020202020204" pitchFamily="34" charset="0"/>
            <a:buChar char="•"/>
          </a:pPr>
          <a:r>
            <a:rPr lang="en-US" sz="1600" kern="1200">
              <a:solidFill>
                <a:schemeClr val="tx1"/>
              </a:solidFill>
              <a:latin typeface="+mn-lt"/>
              <a:ea typeface="+mn-ea"/>
              <a:cs typeface="Calibri" panose="020F0502020204030204" pitchFamily="34" charset="0"/>
            </a:rPr>
            <a:t>Awardee</a:t>
          </a:r>
        </a:p>
        <a:p>
          <a:pPr marL="342900" lvl="2" indent="-171450" algn="l" defTabSz="711200">
            <a:lnSpc>
              <a:spcPct val="90000"/>
            </a:lnSpc>
            <a:spcBef>
              <a:spcPct val="0"/>
            </a:spcBef>
            <a:spcAft>
              <a:spcPct val="15000"/>
            </a:spcAft>
            <a:buFont typeface="Courier New" panose="02070309020205020404" pitchFamily="49" charset="0"/>
            <a:buChar char="o"/>
          </a:pPr>
          <a:r>
            <a:rPr lang="en-US" sz="1600" kern="1200">
              <a:solidFill>
                <a:schemeClr val="tx1"/>
              </a:solidFill>
              <a:latin typeface="+mn-lt"/>
              <a:ea typeface="+mn-ea"/>
              <a:cs typeface="Calibri" panose="020F0502020204030204" pitchFamily="34" charset="0"/>
            </a:rPr>
            <a:t>On-site</a:t>
          </a:r>
        </a:p>
        <a:p>
          <a:pPr marL="342900" lvl="2" indent="-171450" algn="l" defTabSz="711200">
            <a:lnSpc>
              <a:spcPct val="90000"/>
            </a:lnSpc>
            <a:spcBef>
              <a:spcPct val="0"/>
            </a:spcBef>
            <a:spcAft>
              <a:spcPct val="15000"/>
            </a:spcAft>
            <a:buFont typeface="Courier New" panose="02070309020205020404" pitchFamily="49" charset="0"/>
            <a:buChar char="o"/>
          </a:pPr>
          <a:r>
            <a:rPr lang="en-US" sz="1600" kern="1200">
              <a:solidFill>
                <a:schemeClr val="tx1"/>
              </a:solidFill>
              <a:latin typeface="+mn-lt"/>
              <a:ea typeface="+mn-ea"/>
              <a:cs typeface="Calibri" panose="020F0502020204030204" pitchFamily="34" charset="0"/>
            </a:rPr>
            <a:t>Virtual</a:t>
          </a:r>
        </a:p>
        <a:p>
          <a:pPr marL="171450" lvl="1" indent="-171450" algn="l" defTabSz="711200">
            <a:lnSpc>
              <a:spcPct val="90000"/>
            </a:lnSpc>
            <a:spcBef>
              <a:spcPct val="0"/>
            </a:spcBef>
            <a:spcAft>
              <a:spcPct val="15000"/>
            </a:spcAft>
            <a:buFont typeface="Arial" panose="020B0604020202020204" pitchFamily="34" charset="0"/>
            <a:buChar char="•"/>
          </a:pPr>
          <a:r>
            <a:rPr lang="en-US" sz="1600" kern="1200">
              <a:solidFill>
                <a:schemeClr val="tx1"/>
              </a:solidFill>
              <a:latin typeface="+mn-lt"/>
              <a:ea typeface="+mn-ea"/>
              <a:cs typeface="Calibri" panose="020F0502020204030204" pitchFamily="34" charset="0"/>
            </a:rPr>
            <a:t>Reverse</a:t>
          </a:r>
        </a:p>
      </dsp:txBody>
      <dsp:txXfrm>
        <a:off x="3810481" y="1355503"/>
        <a:ext cx="3339522" cy="2459519"/>
      </dsp:txXfrm>
    </dsp:sp>
    <dsp:sp modelId="{DCCA4035-3375-4357-AEE5-A1DE6F95508F}">
      <dsp:nvSpPr>
        <dsp:cNvPr id="0" name=""/>
        <dsp:cNvSpPr/>
      </dsp:nvSpPr>
      <dsp:spPr>
        <a:xfrm>
          <a:off x="7617537" y="19693"/>
          <a:ext cx="3339522" cy="1335809"/>
        </a:xfrm>
        <a:prstGeom prst="rect">
          <a:avLst/>
        </a:prstGeom>
        <a:solidFill>
          <a:schemeClr val="tx2"/>
        </a:solidFill>
        <a:ln w="25400" cap="flat" cmpd="sng" algn="ctr">
          <a:solidFill>
            <a:srgbClr val="4472C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rtl="0">
            <a:lnSpc>
              <a:spcPct val="90000"/>
            </a:lnSpc>
            <a:spcBef>
              <a:spcPct val="0"/>
            </a:spcBef>
            <a:spcAft>
              <a:spcPct val="35000"/>
            </a:spcAft>
            <a:buNone/>
          </a:pPr>
          <a:r>
            <a:rPr lang="en-US" sz="2000" b="1" kern="1200">
              <a:solidFill>
                <a:schemeClr val="bg1"/>
              </a:solidFill>
              <a:latin typeface="+mj-lt"/>
              <a:ea typeface="+mn-ea"/>
              <a:cs typeface="Calibri"/>
            </a:rPr>
            <a:t>National Meetings</a:t>
          </a:r>
        </a:p>
      </dsp:txBody>
      <dsp:txXfrm>
        <a:off x="7617537" y="19693"/>
        <a:ext cx="3339522" cy="1335809"/>
      </dsp:txXfrm>
    </dsp:sp>
    <dsp:sp modelId="{89A94578-CD02-42E3-A9AF-CA55A63BAF7F}">
      <dsp:nvSpPr>
        <dsp:cNvPr id="0" name=""/>
        <dsp:cNvSpPr/>
      </dsp:nvSpPr>
      <dsp:spPr>
        <a:xfrm>
          <a:off x="7617537" y="1355503"/>
          <a:ext cx="3339522" cy="2459519"/>
        </a:xfrm>
        <a:prstGeom prst="rect">
          <a:avLst/>
        </a:prstGeom>
        <a:solidFill>
          <a:srgbClr val="4472C4">
            <a:alpha val="90000"/>
            <a:tint val="40000"/>
            <a:hueOff val="0"/>
            <a:satOff val="0"/>
            <a:lumOff val="0"/>
            <a:alphaOff val="0"/>
          </a:srgbClr>
        </a:solidFill>
        <a:ln w="254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SzPts val="2200"/>
            <a:buFont typeface="Arial" panose="020B0604020202020204" pitchFamily="34" charset="0"/>
            <a:buChar char="•"/>
          </a:pPr>
          <a:r>
            <a:rPr lang="en-US" sz="1600" kern="1200">
              <a:solidFill>
                <a:schemeClr val="tx1"/>
              </a:solidFill>
              <a:latin typeface="+mn-lt"/>
              <a:ea typeface="+mn-ea"/>
              <a:cs typeface="Calibri" panose="020F0502020204030204" pitchFamily="34" charset="0"/>
            </a:rPr>
            <a:t>American Immunization Registry Association National (AIRA) Conference </a:t>
          </a:r>
        </a:p>
        <a:p>
          <a:pPr marL="171450" lvl="1" indent="-171450" algn="l" defTabSz="711200">
            <a:lnSpc>
              <a:spcPct val="90000"/>
            </a:lnSpc>
            <a:spcBef>
              <a:spcPct val="0"/>
            </a:spcBef>
            <a:spcAft>
              <a:spcPct val="15000"/>
            </a:spcAft>
            <a:buSzPts val="2200"/>
            <a:buFont typeface="Arial" panose="020B0604020202020204" pitchFamily="34" charset="0"/>
            <a:buChar char="•"/>
          </a:pPr>
          <a:r>
            <a:rPr lang="en-US" sz="1600" kern="1200">
              <a:solidFill>
                <a:schemeClr val="tx1"/>
              </a:solidFill>
              <a:latin typeface="+mn-lt"/>
              <a:ea typeface="+mn-ea"/>
              <a:cs typeface="Calibri" panose="020F0502020204030204" pitchFamily="34" charset="0"/>
            </a:rPr>
            <a:t>National Immunization Conference</a:t>
          </a:r>
        </a:p>
      </dsp:txBody>
      <dsp:txXfrm>
        <a:off x="7617537" y="1355503"/>
        <a:ext cx="3339522" cy="245951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EFB265-72E7-481C-994C-2324AE596728}" type="datetimeFigureOut">
              <a:rPr lang="en-US" smtClean="0"/>
              <a:t>6/22/2026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3D47BC-A62D-4F21-808C-5CA18DF0BD19}" type="slidenum">
              <a:rPr lang="en-US" smtClean="0"/>
              <a:t>‹#›</a:t>
            </a:fld>
            <a:endParaRPr lang="en-US"/>
          </a:p>
        </p:txBody>
      </p:sp>
    </p:spTree>
    <p:extLst>
      <p:ext uri="{BB962C8B-B14F-4D97-AF65-F5344CB8AC3E}">
        <p14:creationId xmlns:p14="http://schemas.microsoft.com/office/powerpoint/2010/main" val="5188829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cdc.gov/vaccines/programs/iis/functional-standards/func-stds-v4-1.html"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8CAEC-4554-485B-9189-C45C7447A4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892032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a:solidFill>
                  <a:srgbClr val="333333"/>
                </a:solidFill>
                <a:highlight>
                  <a:srgbClr val="FFFFFF"/>
                </a:highlight>
              </a:rPr>
              <a:t>Most CoAg strategies relate in some way to IIS activities. Most IIS activities, however, relate to the strategies listed here. </a:t>
            </a:r>
            <a:endParaRPr lang="en-US"/>
          </a:p>
          <a:p>
            <a:endParaRPr lang="en-US">
              <a:solidFill>
                <a:srgbClr val="000000"/>
              </a:solidFill>
              <a:latin typeface="Calibri"/>
              <a:ea typeface="Calibri"/>
              <a:cs typeface="Calibri"/>
            </a:endParaRPr>
          </a:p>
          <a:p>
            <a:pPr algn="l"/>
            <a:r>
              <a:rPr lang="en-US" sz="1200" b="0" i="0">
                <a:solidFill>
                  <a:srgbClr val="000000"/>
                </a:solidFill>
                <a:effectLst/>
                <a:latin typeface="Calibri"/>
                <a:ea typeface="Calibri"/>
                <a:cs typeface="Calibri"/>
              </a:rPr>
              <a:t>IIS Activities are found in the following Strategy Areas of the NOFO and the VFC Camp Workplan: </a:t>
            </a:r>
            <a:endParaRPr lang="en-US"/>
          </a:p>
          <a:p>
            <a:pPr algn="l" rtl="0" fontAlgn="base">
              <a:buFont typeface="Arial" panose="020B0604020202020204" pitchFamily="34" charset="0"/>
              <a:buChar char="•"/>
            </a:pPr>
            <a:r>
              <a:rPr lang="en-US" sz="1200" b="1" i="0">
                <a:solidFill>
                  <a:srgbClr val="000000"/>
                </a:solidFill>
                <a:effectLst/>
                <a:latin typeface="Calibri" panose="020F0502020204030204" pitchFamily="34" charset="0"/>
              </a:rPr>
              <a:t>Strategy 1</a:t>
            </a:r>
            <a:r>
              <a:rPr lang="en-US" sz="1200" b="0" i="0">
                <a:solidFill>
                  <a:srgbClr val="000000"/>
                </a:solidFill>
                <a:effectLst/>
                <a:latin typeface="Calibri" panose="020F0502020204030204" pitchFamily="34" charset="0"/>
              </a:rPr>
              <a:t>: Strengthen program infrastructure and management: Invest in the critical people and the equitable distribution of resources needed to maintain and strengthen the nation’s immunization infrastructure. </a:t>
            </a:r>
          </a:p>
          <a:p>
            <a:pPr algn="l" rtl="0" fontAlgn="base">
              <a:buFont typeface="Arial" panose="020B0604020202020204" pitchFamily="34" charset="0"/>
              <a:buChar char="•"/>
            </a:pPr>
            <a:r>
              <a:rPr lang="en-US" sz="1200" b="1" i="0">
                <a:solidFill>
                  <a:srgbClr val="000000"/>
                </a:solidFill>
                <a:effectLst/>
                <a:latin typeface="Calibri" panose="020F0502020204030204" pitchFamily="34" charset="0"/>
              </a:rPr>
              <a:t>Strategy 5</a:t>
            </a:r>
            <a:r>
              <a:rPr lang="en-US" sz="1200" b="0" i="0">
                <a:solidFill>
                  <a:srgbClr val="000000"/>
                </a:solidFill>
                <a:effectLst/>
                <a:latin typeface="Calibri" panose="020F0502020204030204" pitchFamily="34" charset="0"/>
              </a:rPr>
              <a:t>: Enhance data and evaluation: Invest in enhancing existing data systems and creating new tools to improve the quality of data and of program outcomes.  </a:t>
            </a:r>
          </a:p>
          <a:p>
            <a:pPr algn="l" rtl="0" fontAlgn="base">
              <a:buFont typeface="Arial" panose="020B0604020202020204" pitchFamily="34" charset="0"/>
              <a:buChar char="•"/>
            </a:pPr>
            <a:r>
              <a:rPr lang="en-US" sz="1200" b="1" i="0">
                <a:solidFill>
                  <a:srgbClr val="000000"/>
                </a:solidFill>
                <a:effectLst/>
                <a:latin typeface="Calibri" panose="020F0502020204030204" pitchFamily="34" charset="0"/>
              </a:rPr>
              <a:t>Strategy 6</a:t>
            </a:r>
            <a:r>
              <a:rPr lang="en-US" sz="1200" b="0" i="0">
                <a:solidFill>
                  <a:srgbClr val="000000"/>
                </a:solidFill>
                <a:effectLst/>
                <a:latin typeface="Calibri" panose="020F0502020204030204" pitchFamily="34" charset="0"/>
              </a:rPr>
              <a:t>: Strengthen program support for partners: Invest in enabling and building partner capacity in immunization across the country. This opportunity builds and leverages strong networks of partners and increases collaboration opportunities to help advance vaccine confidence, equity, and demand activities. </a:t>
            </a:r>
          </a:p>
          <a:p>
            <a:pPr marL="0" lvl="0" indent="0" algn="l" rtl="0">
              <a:lnSpc>
                <a:spcPct val="100000"/>
              </a:lnSpc>
              <a:spcBef>
                <a:spcPts val="0"/>
              </a:spcBef>
              <a:spcAft>
                <a:spcPts val="0"/>
              </a:spcAft>
              <a:buClr>
                <a:schemeClr val="dk1"/>
              </a:buClr>
              <a:buSzPts val="1100"/>
              <a:buFont typeface="Arial"/>
              <a:buNone/>
            </a:pPr>
            <a:endParaRPr lang="en-US" sz="1000">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lang="en-US" sz="1000">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lang="en-US" sz="100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US" sz="1000">
                <a:solidFill>
                  <a:schemeClr val="dk1"/>
                </a:solidFill>
              </a:rPr>
              <a:t>Since you are relatively new in your role as Immunization Program Managers, you may or may not have seen previous years’ IPOM requirements. Chapter D includes most of the IIS requirements in the IPOM. Since the IIS supports all aspects of the immunization program, however, you will also find IIS requirements in other IPOM chapters. </a:t>
            </a:r>
            <a:endParaRPr lang="en-US">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lang="en-US" sz="100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US" sz="1000">
                <a:solidFill>
                  <a:schemeClr val="dk1"/>
                </a:solidFill>
              </a:rPr>
              <a:t>This slide highlights the top level IIS strategies and some of the </a:t>
            </a:r>
            <a:r>
              <a:rPr lang="en-US" sz="1000" b="1">
                <a:solidFill>
                  <a:schemeClr val="dk1"/>
                </a:solidFill>
              </a:rPr>
              <a:t>priority activities</a:t>
            </a:r>
            <a:r>
              <a:rPr lang="en-US" sz="1000">
                <a:solidFill>
                  <a:schemeClr val="dk1"/>
                </a:solidFill>
              </a:rPr>
              <a:t>. Data Quality, Advance IIS Capabilities, Incorporate Technology Best Practices.</a:t>
            </a:r>
            <a:endParaRPr lang="en-US">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lang="en-US" sz="100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US" sz="1000">
                <a:solidFill>
                  <a:schemeClr val="dk1"/>
                </a:solidFill>
              </a:rPr>
              <a:t>You can see that onboarding to the IZ Gateway and implementing PPRL are highlighted. These additions promote data exchange among IIS and with multi-jurisdictional vaccine providers and improving data quality by linking vaccination records administered by multiple providers.</a:t>
            </a:r>
            <a:endParaRPr lang="en-US">
              <a:solidFill>
                <a:schemeClr val="dk1"/>
              </a:solidFill>
            </a:endParaRP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8CAEC-4554-485B-9189-C45C7447A4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945239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333333"/>
                </a:solidFill>
                <a:highlight>
                  <a:srgbClr val="FFFFFF"/>
                </a:highlight>
              </a:rPr>
              <a:t>Later speakers will cover some of these ideas more in depth.</a:t>
            </a: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8CAEC-4554-485B-9189-C45C7447A404}"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915681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6666"/>
              </a:lnSpc>
              <a:spcBef>
                <a:spcPts val="0"/>
              </a:spcBef>
              <a:spcAft>
                <a:spcPts val="0"/>
              </a:spcAft>
              <a:buNone/>
            </a:pPr>
            <a:r>
              <a:rPr lang="en-US" sz="2200" i="1"/>
              <a:t>Key Resource:</a:t>
            </a:r>
          </a:p>
          <a:p>
            <a:pPr marL="914400" lvl="1" indent="-342900" algn="l" rtl="0">
              <a:lnSpc>
                <a:spcPct val="106666"/>
              </a:lnSpc>
              <a:spcBef>
                <a:spcPts val="0"/>
              </a:spcBef>
              <a:spcAft>
                <a:spcPts val="0"/>
              </a:spcAft>
              <a:buClr>
                <a:srgbClr val="55AF89"/>
              </a:buClr>
              <a:buSzPts val="1800"/>
              <a:buChar char="•"/>
            </a:pPr>
            <a:r>
              <a:rPr lang="en-US" u="sng">
                <a:solidFill>
                  <a:schemeClr val="hlink"/>
                </a:solidFill>
                <a:hlinkClick r:id="rId3"/>
              </a:rPr>
              <a:t>IIS Functional Standards v5</a:t>
            </a:r>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8CAEC-4554-485B-9189-C45C7447A4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785991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30E4E-B1BF-5ECE-775F-70E54027A9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6237BB-DB93-3FD0-6DA8-9831DA365B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F93C53-04EF-63E5-9E8D-FBD84006FF3C}"/>
              </a:ext>
            </a:extLst>
          </p:cNvPr>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solidFill>
                  <a:schemeClr val="dk1"/>
                </a:solidFill>
              </a:rPr>
              <a:t>What you can emphasize here is the adult program and the branches. IDAB works closely with our sister branches.</a:t>
            </a:r>
          </a:p>
          <a:p>
            <a:endParaRPr lang="en-US">
              <a:cs typeface="Calibri"/>
            </a:endParaRPr>
          </a:p>
        </p:txBody>
      </p:sp>
      <p:sp>
        <p:nvSpPr>
          <p:cNvPr id="4" name="Slide Number Placeholder 3">
            <a:extLst>
              <a:ext uri="{FF2B5EF4-FFF2-40B4-BE49-F238E27FC236}">
                <a16:creationId xmlns:a16="http://schemas.microsoft.com/office/drawing/2014/main" id="{DFE9D5A1-4902-F7FA-C169-F22981AA81E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99E818-8205-41FC-9F42-83EFCB5AE3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56231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99E818-8205-41FC-9F42-83EFCB5AE3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14939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8CAEC-4554-485B-9189-C45C7447A4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946744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a:solidFill>
                  <a:schemeClr val="dk1"/>
                </a:solidFill>
              </a:rPr>
              <a:t>Communication as you heard key aspect of an IIS leader’s role…</a:t>
            </a:r>
          </a:p>
          <a:p>
            <a:pPr marL="457200" lvl="0" indent="-298450" algn="l" rtl="0">
              <a:lnSpc>
                <a:spcPct val="100000"/>
              </a:lnSpc>
              <a:spcBef>
                <a:spcPts val="0"/>
              </a:spcBef>
              <a:spcAft>
                <a:spcPts val="0"/>
              </a:spcAft>
              <a:buClr>
                <a:schemeClr val="dk1"/>
              </a:buClr>
              <a:buSzPts val="1100"/>
              <a:buChar char="●"/>
            </a:pPr>
            <a:r>
              <a:rPr lang="en-US">
                <a:solidFill>
                  <a:schemeClr val="dk1"/>
                </a:solidFill>
              </a:rPr>
              <a:t>Question:  How many of you receive the All-Awardee message, IIS Branch Brief?  Communicate how to subscribe</a:t>
            </a:r>
          </a:p>
          <a:p>
            <a:pPr marL="457200" lvl="0" indent="-298450" algn="l" rtl="0">
              <a:lnSpc>
                <a:spcPct val="100000"/>
              </a:lnSpc>
              <a:spcBef>
                <a:spcPts val="0"/>
              </a:spcBef>
              <a:spcAft>
                <a:spcPts val="0"/>
              </a:spcAft>
              <a:buClr>
                <a:schemeClr val="dk1"/>
              </a:buClr>
              <a:buSzPts val="1100"/>
              <a:buChar char="●"/>
            </a:pPr>
            <a:r>
              <a:rPr lang="en-US">
                <a:solidFill>
                  <a:schemeClr val="dk1"/>
                </a:solidFill>
              </a:rPr>
              <a:t>Question:  How many of you have access to the ISD SharePoint?  Obtain information from those that don’t to assist in obtaining access.  </a:t>
            </a:r>
          </a:p>
          <a:p>
            <a:pPr marL="457200" lvl="0" indent="-228600" algn="l" rtl="0">
              <a:lnSpc>
                <a:spcPct val="100000"/>
              </a:lnSpc>
              <a:spcBef>
                <a:spcPts val="0"/>
              </a:spcBef>
              <a:spcAft>
                <a:spcPts val="0"/>
              </a:spcAft>
              <a:buClr>
                <a:schemeClr val="dk1"/>
              </a:buClr>
              <a:buSzPts val="1100"/>
              <a:buFont typeface="Arial"/>
              <a:buNone/>
            </a:pPr>
            <a:endParaRPr lang="en-US">
              <a:solidFill>
                <a:schemeClr val="dk1"/>
              </a:solidFill>
            </a:endParaRPr>
          </a:p>
          <a:p>
            <a:pPr marL="457200" marR="0" lvl="0" indent="-22860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a:solidFill>
                  <a:schemeClr val="dk1"/>
                </a:solidFill>
              </a:rPr>
              <a:t>Many of these are opportunities to come as travel opens back up both at the jurisdiction and for CDC.  </a:t>
            </a:r>
          </a:p>
          <a:p>
            <a:pPr marL="457200" lvl="0" indent="-228600" algn="l" rtl="0">
              <a:lnSpc>
                <a:spcPct val="100000"/>
              </a:lnSpc>
              <a:spcBef>
                <a:spcPts val="0"/>
              </a:spcBef>
              <a:spcAft>
                <a:spcPts val="0"/>
              </a:spcAft>
              <a:buClr>
                <a:schemeClr val="dk1"/>
              </a:buClr>
              <a:buSzPts val="1100"/>
              <a:buFont typeface="Arial"/>
              <a:buNone/>
            </a:pPr>
            <a:endParaRPr lang="en-US">
              <a:solidFill>
                <a:schemeClr val="dk1"/>
              </a:solidFil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t>Support note-IDAB or IOSB, </a:t>
            </a:r>
            <a:r>
              <a:rPr lang="en-US" sz="1200">
                <a:latin typeface="Calibri" panose="020F0502020204030204" pitchFamily="34" charset="0"/>
                <a:cs typeface="Calibri" panose="020F0502020204030204" pitchFamily="34" charset="0"/>
              </a:rPr>
              <a:t>American Immunization Managers Association (AIM) for program managers benefit</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a:latin typeface="Calibri" panose="020F0502020204030204" pitchFamily="34" charset="0"/>
                <a:cs typeface="Calibri" panose="020F0502020204030204" pitchFamily="34" charset="0"/>
              </a:rPr>
              <a:t>AIRA(annual)</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a:latin typeface="Calibri" panose="020F0502020204030204" pitchFamily="34" charset="0"/>
                <a:cs typeface="Calibri" panose="020F0502020204030204" pitchFamily="34" charset="0"/>
              </a:rPr>
              <a:t>NIC (every other year)</a:t>
            </a:r>
          </a:p>
          <a:p>
            <a:pPr marL="0" lvl="0" indent="0" algn="l" rtl="0">
              <a:lnSpc>
                <a:spcPct val="100000"/>
              </a:lnSpc>
              <a:spcBef>
                <a:spcPts val="0"/>
              </a:spcBef>
              <a:spcAft>
                <a:spcPts val="0"/>
              </a:spcAft>
              <a:buSzPts val="1100"/>
              <a:buNone/>
            </a:pPr>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8CAEC-4554-485B-9189-C45C7447A4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3479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62500" lnSpcReduction="20000"/>
          </a:bodyPr>
          <a:lstStyle/>
          <a:p>
            <a:pPr marL="0" algn="l" rtl="0" eaLnBrk="1" fontAlgn="ctr" latinLnBrk="0" hangingPunct="1">
              <a:spcBef>
                <a:spcPts val="0"/>
              </a:spcBef>
              <a:spcAft>
                <a:spcPts val="0"/>
              </a:spcAft>
            </a:pPr>
            <a:r>
              <a:rPr lang="en-US" sz="1800" b="1" i="0" u="none" strike="noStrike" kern="1200">
                <a:solidFill>
                  <a:srgbClr val="FFFFFF"/>
                </a:solidFill>
                <a:effectLst/>
                <a:latin typeface="Myriad Web Pro" panose="020B0604020202020204"/>
              </a:rPr>
              <a:t>Resource</a:t>
            </a:r>
            <a:endParaRPr lang="en-US" sz="1800" b="0" i="0" u="none" strike="noStrike">
              <a:effectLst/>
              <a:latin typeface="Arial" panose="020B0604020202020204" pitchFamily="34" charset="0"/>
            </a:endParaRPr>
          </a:p>
          <a:p>
            <a:pPr marL="0" algn="l" rtl="0" eaLnBrk="1" fontAlgn="ctr" latinLnBrk="0" hangingPunct="1">
              <a:spcBef>
                <a:spcPts val="0"/>
              </a:spcBef>
              <a:spcAft>
                <a:spcPts val="0"/>
              </a:spcAft>
            </a:pPr>
            <a:r>
              <a:rPr lang="en-US" sz="1800" b="1" i="0" u="none" strike="noStrike" kern="1200">
                <a:solidFill>
                  <a:srgbClr val="FFFFFF"/>
                </a:solidFill>
                <a:effectLst/>
                <a:latin typeface="Myriad Web Pro" panose="020B0604020202020204"/>
              </a:rPr>
              <a:t>Format </a:t>
            </a:r>
            <a:endParaRPr lang="en-US" sz="1800" b="0" i="0" u="none" strike="noStrike">
              <a:effectLst/>
              <a:latin typeface="Arial" panose="020B0604020202020204" pitchFamily="34" charset="0"/>
            </a:endParaRPr>
          </a:p>
          <a:p>
            <a:pPr marL="0" algn="l" rtl="0" eaLnBrk="1" fontAlgn="ctr" latinLnBrk="0" hangingPunct="1">
              <a:spcBef>
                <a:spcPts val="0"/>
              </a:spcBef>
              <a:spcAft>
                <a:spcPts val="0"/>
              </a:spcAft>
            </a:pPr>
            <a:r>
              <a:rPr lang="en-US" sz="1800" b="1" i="0" u="none" strike="noStrike" kern="1200">
                <a:solidFill>
                  <a:srgbClr val="FFFFFF"/>
                </a:solidFill>
                <a:effectLst/>
                <a:latin typeface="Myriad Web Pro" panose="020B0604020202020204"/>
              </a:rPr>
              <a:t>Audiences</a:t>
            </a:r>
            <a:endParaRPr lang="en-US" sz="1800" b="0" i="0" u="none" strike="noStrike">
              <a:effectLst/>
              <a:latin typeface="Arial" panose="020B0604020202020204" pitchFamily="34" charset="0"/>
            </a:endParaRPr>
          </a:p>
          <a:p>
            <a:pPr marL="0" algn="l" rtl="0" eaLnBrk="1" fontAlgn="ctr" latinLnBrk="0" hangingPunct="1">
              <a:spcBef>
                <a:spcPts val="0"/>
              </a:spcBef>
              <a:spcAft>
                <a:spcPts val="0"/>
              </a:spcAft>
            </a:pPr>
            <a:r>
              <a:rPr lang="en-US" sz="1800" b="1" i="0" u="none" strike="noStrike" kern="1200">
                <a:solidFill>
                  <a:srgbClr val="FFFFFF"/>
                </a:solidFill>
                <a:effectLst/>
                <a:latin typeface="Myriad Web Pro" panose="020B0604020202020204"/>
              </a:rPr>
              <a:t>Notes </a:t>
            </a:r>
            <a:endParaRPr lang="en-US" sz="1800" b="0" i="0" u="none" strike="noStrike">
              <a:effectLst/>
              <a:latin typeface="Arial" panose="020B0604020202020204" pitchFamily="34" charset="0"/>
            </a:endParaRPr>
          </a:p>
          <a:p>
            <a:pPr marL="0" algn="l" rtl="0" eaLnBrk="1" fontAlgn="ctr" latinLnBrk="0" hangingPunct="1">
              <a:spcBef>
                <a:spcPts val="0"/>
              </a:spcBef>
              <a:spcAft>
                <a:spcPts val="0"/>
              </a:spcAft>
            </a:pPr>
            <a:r>
              <a:rPr lang="en-US" sz="1800" b="0" i="0" u="none" strike="noStrike" kern="1200">
                <a:solidFill>
                  <a:srgbClr val="000000"/>
                </a:solidFill>
                <a:effectLst/>
                <a:latin typeface="Myriad Web Pro" panose="020B0604020202020204"/>
              </a:rPr>
              <a:t>IIS Information Brief is Weekly email for Jurisdiction, Technology, and National Partners</a:t>
            </a:r>
            <a:endParaRPr lang="en-US" sz="1800" b="0" i="0" u="none" strike="noStrike">
              <a:effectLst/>
              <a:latin typeface="Arial" panose="020B0604020202020204" pitchFamily="34" charset="0"/>
            </a:endParaRPr>
          </a:p>
          <a:p>
            <a:pPr marL="0" algn="l" rtl="0" eaLnBrk="1" fontAlgn="ctr" latinLnBrk="0" hangingPunct="1">
              <a:spcBef>
                <a:spcPts val="0"/>
              </a:spcBef>
              <a:spcAft>
                <a:spcPts val="0"/>
              </a:spcAft>
            </a:pPr>
            <a:r>
              <a:rPr lang="en-US" sz="1800" b="0" i="0" u="none" strike="noStrike" kern="1200">
                <a:solidFill>
                  <a:srgbClr val="000000"/>
                </a:solidFill>
                <a:effectLst/>
                <a:latin typeface="Myriad Web Pro" panose="020B0604020202020204"/>
              </a:rPr>
              <a:t>That Provides updates and announcements for the IIS community</a:t>
            </a:r>
          </a:p>
          <a:p>
            <a:pPr marL="0" algn="l" rtl="0" eaLnBrk="1" fontAlgn="ctr" latinLnBrk="0" hangingPunct="1">
              <a:spcBef>
                <a:spcPts val="0"/>
              </a:spcBef>
              <a:spcAft>
                <a:spcPts val="0"/>
              </a:spcAft>
            </a:pPr>
            <a:endParaRPr lang="en-US" sz="1800" b="0" i="0" u="none" strike="noStrike">
              <a:effectLst/>
              <a:latin typeface="Arial" panose="020B0604020202020204" pitchFamily="34" charset="0"/>
            </a:endParaRPr>
          </a:p>
          <a:p>
            <a:pPr marL="0" algn="l" rtl="0" eaLnBrk="1" fontAlgn="ctr" latinLnBrk="0" hangingPunct="1">
              <a:spcBef>
                <a:spcPts val="0"/>
              </a:spcBef>
              <a:spcAft>
                <a:spcPts val="0"/>
              </a:spcAft>
            </a:pPr>
            <a:r>
              <a:rPr lang="en-US" sz="1800" b="0" i="0" u="none" strike="noStrike" kern="1200">
                <a:solidFill>
                  <a:srgbClr val="000000"/>
                </a:solidFill>
                <a:effectLst/>
                <a:latin typeface="Myriad Web Pro" panose="020B0604020202020204"/>
              </a:rPr>
              <a:t>IIS All-Awardee Forum, Monthly call with IISS Managers, Program Managers, and Awardee IIS team members</a:t>
            </a:r>
            <a:endParaRPr lang="en-US" sz="1800" b="0" i="0" u="none" strike="noStrike">
              <a:effectLst/>
              <a:latin typeface="Arial" panose="020B0604020202020204" pitchFamily="34" charset="0"/>
            </a:endParaRPr>
          </a:p>
          <a:p>
            <a:pPr marL="0" algn="l" rtl="0" eaLnBrk="1" fontAlgn="ctr" latinLnBrk="0" hangingPunct="1">
              <a:spcBef>
                <a:spcPts val="0"/>
              </a:spcBef>
              <a:spcAft>
                <a:spcPts val="0"/>
              </a:spcAft>
            </a:pPr>
            <a:r>
              <a:rPr lang="en-US" sz="1800" b="0" i="0" u="none" strike="noStrike" kern="1200">
                <a:solidFill>
                  <a:srgbClr val="000000"/>
                </a:solidFill>
                <a:effectLst/>
                <a:latin typeface="Myriad Web Pro" panose="020B0604020202020204"/>
              </a:rPr>
              <a:t>Offers opportunity for in-depth look at priority activities and hear from jurisdictional partners</a:t>
            </a:r>
            <a:endParaRPr lang="en-US" sz="1800" b="0" i="0" u="none" strike="noStrike">
              <a:effectLst/>
              <a:latin typeface="Arial" panose="020B0604020202020204" pitchFamily="34" charset="0"/>
            </a:endParaRPr>
          </a:p>
          <a:p>
            <a:pPr marL="0" algn="l" rtl="0" eaLnBrk="1" fontAlgn="ctr" latinLnBrk="0" hangingPunct="1">
              <a:spcBef>
                <a:spcPts val="0"/>
              </a:spcBef>
              <a:spcAft>
                <a:spcPts val="0"/>
              </a:spcAft>
            </a:pPr>
            <a:endParaRPr lang="en-US" sz="1800" b="0" i="0" u="none" strike="noStrike" kern="1200">
              <a:solidFill>
                <a:srgbClr val="000000"/>
              </a:solidFill>
              <a:effectLst/>
              <a:latin typeface="Myriad Web Pro" panose="020B0604020202020204"/>
            </a:endParaRPr>
          </a:p>
          <a:p>
            <a:pPr marL="0" algn="l" rtl="0" eaLnBrk="1" fontAlgn="ctr" latinLnBrk="0" hangingPunct="1">
              <a:spcBef>
                <a:spcPts val="0"/>
              </a:spcBef>
              <a:spcAft>
                <a:spcPts val="0"/>
              </a:spcAft>
            </a:pPr>
            <a:r>
              <a:rPr lang="en-US" sz="1800" b="0" i="0" u="none" strike="noStrike" kern="1200">
                <a:solidFill>
                  <a:srgbClr val="000000"/>
                </a:solidFill>
                <a:effectLst/>
                <a:latin typeface="Myriad Web Pro" panose="020B0604020202020204"/>
              </a:rPr>
              <a:t>IIS Technology Partners Monthly call to engage IIS technology partners/IIS vendors in discussion about priorities and key technical updates</a:t>
            </a:r>
            <a:endParaRPr lang="en-US" sz="1800" b="0" i="0" u="none" strike="noStrike">
              <a:effectLst/>
              <a:latin typeface="Arial" panose="020B0604020202020204" pitchFamily="34" charset="0"/>
            </a:endParaRPr>
          </a:p>
          <a:p>
            <a:pPr marL="0" algn="l" rtl="0" eaLnBrk="1" fontAlgn="ctr" latinLnBrk="0" hangingPunct="1">
              <a:spcBef>
                <a:spcPts val="0"/>
              </a:spcBef>
              <a:spcAft>
                <a:spcPts val="0"/>
              </a:spcAft>
            </a:pPr>
            <a:r>
              <a:rPr lang="en-US" sz="1800" b="0" i="0" u="none" strike="noStrike" kern="1200">
                <a:solidFill>
                  <a:srgbClr val="000000"/>
                </a:solidFill>
                <a:effectLst/>
                <a:latin typeface="Myriad Web Pro" panose="020B0604020202020204"/>
              </a:rPr>
              <a:t>SharePoint Sites</a:t>
            </a:r>
          </a:p>
          <a:p>
            <a:pPr marL="0" algn="l" rtl="0" eaLnBrk="1" fontAlgn="ctr" latinLnBrk="0" hangingPunct="1">
              <a:spcBef>
                <a:spcPts val="0"/>
              </a:spcBef>
              <a:spcAft>
                <a:spcPts val="0"/>
              </a:spcAft>
            </a:pPr>
            <a:endParaRPr lang="en-US" sz="1800" b="0" i="0" u="none" strike="noStrike">
              <a:effectLst/>
              <a:latin typeface="Arial" panose="020B0604020202020204" pitchFamily="34" charset="0"/>
            </a:endParaRPr>
          </a:p>
          <a:p>
            <a:pPr marL="0" algn="l" rtl="0" eaLnBrk="1" fontAlgn="ctr" latinLnBrk="0" hangingPunct="1">
              <a:spcBef>
                <a:spcPts val="0"/>
              </a:spcBef>
              <a:spcAft>
                <a:spcPts val="0"/>
              </a:spcAft>
            </a:pPr>
            <a:r>
              <a:rPr lang="en-US" sz="1800" b="0" i="0" u="none" strike="noStrike" kern="1200">
                <a:solidFill>
                  <a:srgbClr val="000000"/>
                </a:solidFill>
                <a:effectLst/>
                <a:latin typeface="Myriad Web Pro" panose="020B0604020202020204"/>
              </a:rPr>
              <a:t>Document Portal</a:t>
            </a:r>
            <a:endParaRPr lang="en-US" sz="1800" b="0" i="0" u="none" strike="noStrike">
              <a:effectLst/>
              <a:latin typeface="Arial" panose="020B0604020202020204" pitchFamily="34" charset="0"/>
            </a:endParaRPr>
          </a:p>
          <a:p>
            <a:pPr marL="0" marR="0" indent="0" algn="l" rtl="0" eaLnBrk="1" fontAlgn="auto" latinLnBrk="0" hangingPunct="1">
              <a:spcBef>
                <a:spcPts val="0"/>
              </a:spcBef>
              <a:spcAft>
                <a:spcPts val="0"/>
              </a:spcAft>
            </a:pPr>
            <a:r>
              <a:rPr lang="en-US" sz="1800" b="0" i="0" u="none" strike="noStrike" kern="1200">
                <a:solidFill>
                  <a:srgbClr val="000000"/>
                </a:solidFill>
                <a:effectLst/>
                <a:latin typeface="Myriad Web Pro" panose="020B0604020202020204"/>
              </a:rPr>
              <a:t>Jurisdiction, Technology, and National Partners</a:t>
            </a:r>
            <a:endParaRPr lang="en-US" sz="1800" b="0" i="0" u="none" strike="noStrike">
              <a:effectLst/>
              <a:latin typeface="Arial" panose="020B0604020202020204" pitchFamily="34" charset="0"/>
            </a:endParaRPr>
          </a:p>
          <a:p>
            <a:pPr marL="0" algn="l" rtl="0" eaLnBrk="1" fontAlgn="ctr" latinLnBrk="0" hangingPunct="1">
              <a:spcBef>
                <a:spcPts val="0"/>
              </a:spcBef>
              <a:spcAft>
                <a:spcPts val="0"/>
              </a:spcAft>
            </a:pPr>
            <a:r>
              <a:rPr lang="en-US" sz="1800" b="0" i="0" u="none" strike="noStrike" kern="1200">
                <a:solidFill>
                  <a:srgbClr val="000000"/>
                </a:solidFill>
                <a:effectLst/>
                <a:latin typeface="Myriad Web Pro" panose="020B0604020202020204"/>
              </a:rPr>
              <a:t>Various SharePoint spaces allow CDC to manage and provide partners access to useful documents.</a:t>
            </a:r>
          </a:p>
          <a:p>
            <a:pPr marL="0" algn="l" rtl="0" eaLnBrk="1" fontAlgn="ctr" latinLnBrk="0" hangingPunct="1">
              <a:spcBef>
                <a:spcPts val="0"/>
              </a:spcBef>
              <a:spcAft>
                <a:spcPts val="0"/>
              </a:spcAft>
            </a:pPr>
            <a:endParaRPr lang="en-US" sz="1800" b="0" i="0" u="none" strike="noStrike" kern="1200">
              <a:solidFill>
                <a:srgbClr val="000000"/>
              </a:solidFill>
              <a:effectLst/>
              <a:latin typeface="Myriad Web Pro" panose="020B0604020202020204"/>
            </a:endParaRPr>
          </a:p>
          <a:p>
            <a:pPr marL="0" algn="l" rtl="0" eaLnBrk="1" fontAlgn="ctr" latinLnBrk="0" hangingPunct="1">
              <a:spcBef>
                <a:spcPts val="0"/>
              </a:spcBef>
              <a:spcAft>
                <a:spcPts val="0"/>
              </a:spcAft>
            </a:pPr>
            <a:r>
              <a:rPr lang="en-US" sz="1800" b="0" i="0" u="none" strike="noStrike" kern="1200">
                <a:solidFill>
                  <a:srgbClr val="000000"/>
                </a:solidFill>
                <a:effectLst/>
                <a:latin typeface="Myriad Web Pro" panose="020B0604020202020204"/>
              </a:rPr>
              <a:t>REQUEST – We want All Awardee Forums to be useful to you. Help us by suggesting topics for upcoming forums in the comments section. </a:t>
            </a:r>
            <a:endParaRPr lang="en-US" sz="1800" b="0" i="0" u="none" strike="noStrike">
              <a:effectLst/>
              <a:latin typeface="Arial" panose="020B0604020202020204" pitchFamily="34" charset="0"/>
            </a:endParaRPr>
          </a:p>
          <a:p>
            <a:endParaRPr lang="en-US"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065B56-EC05-4470-A9A1-5EE5E7753CE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195251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8CAEC-4554-485B-9189-C45C7447A4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032544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CDC’s Definition </a:t>
            </a:r>
          </a:p>
          <a:p>
            <a:endParaRPr lang="en-US"/>
          </a:p>
          <a:p>
            <a:r>
              <a:rPr lang="en-US"/>
              <a:t>Immunization information systems (IIS) are confidential, population-based, computerized databases that record all immunization doses administered by participating providers to persons residing within a given geopolitical area</a:t>
            </a:r>
          </a:p>
          <a:p>
            <a:r>
              <a:rPr lang="en-US"/>
              <a:t>At the point of clinical care, an IIS can provide consolidated immunization histories for use by a vaccination provider in determining appropriate client vaccinations</a:t>
            </a:r>
          </a:p>
          <a:p>
            <a:r>
              <a:rPr lang="en-US"/>
              <a:t>At the population level, an IIS provides aggregate data on vaccinations for use in surveillance and program operations, and in guiding public health action with the goals of improving vaccination rates and reducing vaccine-preventable disease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8CAEC-4554-485B-9189-C45C7447A4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535744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solidFill>
                  <a:schemeClr val="dk1"/>
                </a:solidFill>
              </a:rPr>
              <a:t>Discuss the different inputs noted on the visual.</a:t>
            </a:r>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8CAEC-4554-485B-9189-C45C7447A4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077739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t>Core functions, capabilities and attributes of an IIS</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8CAEC-4554-485B-9189-C45C7447A4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633682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solidFill>
                <a:srgbClr val="333333"/>
              </a:solidFill>
              <a:highlight>
                <a:srgbClr val="FFFFFF"/>
              </a:highlight>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8CAEC-4554-485B-9189-C45C7447A404}"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986203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333333"/>
                </a:solidFill>
                <a:highlight>
                  <a:srgbClr val="FFFFFF"/>
                </a:highlight>
              </a:rPr>
              <a:t>Many of these efforts were in place 10 years ago but have been gaining momentum since then. </a:t>
            </a:r>
          </a:p>
          <a:p>
            <a:endParaRPr lang="en-US">
              <a:solidFill>
                <a:srgbClr val="333333"/>
              </a:solidFill>
              <a:highlight>
                <a:srgbClr val="FFFFFF"/>
              </a:highlight>
              <a:ea typeface="Calibri"/>
              <a:cs typeface="Calibri"/>
            </a:endParaRPr>
          </a:p>
          <a:p>
            <a:r>
              <a:rPr lang="en-US">
                <a:solidFill>
                  <a:srgbClr val="333333"/>
                </a:solidFill>
                <a:highlight>
                  <a:srgbClr val="FFFFFF"/>
                </a:highlight>
              </a:rPr>
              <a:t>Though there are still challenges in operating and maintaining the technology, Immunization Program Staff can turn their focus more towards ensuring a high level of IIS data quality.</a:t>
            </a: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8CAEC-4554-485B-9189-C45C7447A404}"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916209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a:t>CDC’s Immunization Services Division (ISD) Notice of Funding Opportunity (NOFO) continues and builds upon the ongoing work of the Section 317 and Vaccines for Children (VFC) Programs. These programs remain central to the U.S. immunization program infrastructure to achieve high vaccination coverage, low incidence of vaccine-preventable disease (VPD) and maintain or improve response to vaccine-preventable public health threats. </a:t>
            </a:r>
          </a:p>
          <a:p>
            <a:pPr marL="0" lvl="0" indent="0" algn="l" rtl="0">
              <a:lnSpc>
                <a:spcPct val="100000"/>
              </a:lnSpc>
              <a:spcBef>
                <a:spcPts val="0"/>
              </a:spcBef>
              <a:spcAft>
                <a:spcPts val="0"/>
              </a:spcAft>
              <a:buSzPts val="1100"/>
              <a:buNone/>
            </a:pPr>
            <a:endParaRPr lang="en-US"/>
          </a:p>
          <a:p>
            <a:pPr marL="0" lvl="0" indent="0" algn="l" rtl="0">
              <a:lnSpc>
                <a:spcPct val="100000"/>
              </a:lnSpc>
              <a:spcBef>
                <a:spcPts val="0"/>
              </a:spcBef>
              <a:spcAft>
                <a:spcPts val="0"/>
              </a:spcAft>
              <a:buSzPts val="1100"/>
              <a:buNone/>
            </a:pPr>
            <a:r>
              <a:rPr lang="en-US"/>
              <a:t>The VFC Program provides vaccines to children whose parents or guardians may not be able to afford them. Serving as an important contributor to health equity, the program helps support fair and just opportunities for all children to get their recommended vaccinations on schedule and achieve their highest level of health. Section 317 of the Public Health Service Act helps meet the costs of prevention health services, and 317 priorities include preserving immunization infrastructure, maintaining vaccine supply as a safety net for uninsured adults, and responding to VPD outbreaks. </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8CAEC-4554-485B-9189-C45C7447A4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768378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lvl="0" indent="0" algn="l" rtl="0">
              <a:lnSpc>
                <a:spcPct val="100000"/>
              </a:lnSpc>
              <a:spcBef>
                <a:spcPts val="0"/>
              </a:spcBef>
              <a:spcAft>
                <a:spcPts val="0"/>
              </a:spcAft>
              <a:buSzPts val="1100"/>
              <a:buNone/>
            </a:pPr>
            <a:r>
              <a:rPr lang="en-US"/>
              <a:t>The purpose of this funding opportunity is to protect all people from vaccine preventable diseases using seven strategies. The seven strategies will reduce morbidity and mortality from vaccine preventable diseases. </a:t>
            </a:r>
          </a:p>
          <a:p>
            <a:pPr marL="0" lvl="0" indent="0" algn="l" rtl="0">
              <a:lnSpc>
                <a:spcPct val="100000"/>
              </a:lnSpc>
              <a:spcBef>
                <a:spcPts val="0"/>
              </a:spcBef>
              <a:spcAft>
                <a:spcPts val="0"/>
              </a:spcAft>
              <a:buSzPts val="1100"/>
              <a:buNone/>
            </a:pPr>
            <a:endParaRPr lang="en-US"/>
          </a:p>
          <a:p>
            <a:pPr marL="0" lvl="0" indent="0" algn="l" rtl="0">
              <a:lnSpc>
                <a:spcPct val="100000"/>
              </a:lnSpc>
              <a:spcBef>
                <a:spcPts val="0"/>
              </a:spcBef>
              <a:spcAft>
                <a:spcPts val="0"/>
              </a:spcAft>
              <a:buClr>
                <a:schemeClr val="dk1"/>
              </a:buClr>
              <a:buSzPts val="1100"/>
              <a:buFont typeface="Arial"/>
              <a:buNone/>
            </a:pPr>
            <a:r>
              <a:rPr lang="en-US">
                <a:solidFill>
                  <a:schemeClr val="dk1"/>
                </a:solidFill>
              </a:rPr>
              <a:t>Depends on the Awardee.    As my co-workers can attest to it jurisdictions also have IIS tied to Perinatal Hep B, Adolescent, School Coverage</a:t>
            </a:r>
            <a:endParaRPr lang="en-US"/>
          </a:p>
          <a:p>
            <a:pPr marL="0" lvl="0" indent="0" algn="l" rtl="0">
              <a:lnSpc>
                <a:spcPct val="100000"/>
              </a:lnSpc>
              <a:spcBef>
                <a:spcPts val="0"/>
              </a:spcBef>
              <a:spcAft>
                <a:spcPts val="0"/>
              </a:spcAft>
              <a:buClr>
                <a:schemeClr val="dk1"/>
              </a:buClr>
              <a:buSzPts val="1100"/>
              <a:buFont typeface="Arial"/>
              <a:buNone/>
            </a:pPr>
            <a:endParaRPr lang="en-US">
              <a:solidFill>
                <a:schemeClr val="dk1"/>
              </a:solidFill>
            </a:endParaRPr>
          </a:p>
          <a:p>
            <a:pPr marL="457200" lvl="0" indent="-298450" algn="l" rtl="0">
              <a:lnSpc>
                <a:spcPct val="100000"/>
              </a:lnSpc>
              <a:spcBef>
                <a:spcPts val="0"/>
              </a:spcBef>
              <a:spcAft>
                <a:spcPts val="0"/>
              </a:spcAft>
              <a:buClr>
                <a:schemeClr val="dk1"/>
              </a:buClr>
              <a:buSzPts val="1100"/>
              <a:buChar char="●"/>
            </a:pPr>
            <a:r>
              <a:rPr lang="en-US">
                <a:solidFill>
                  <a:schemeClr val="dk1"/>
                </a:solidFill>
              </a:rPr>
              <a:t>IIS SMEs sent their awardees an </a:t>
            </a:r>
            <a:r>
              <a:rPr lang="en-US" i="1">
                <a:solidFill>
                  <a:schemeClr val="dk1"/>
                </a:solidFill>
              </a:rPr>
              <a:t>IIS Functional Model</a:t>
            </a:r>
            <a:r>
              <a:rPr lang="en-US">
                <a:solidFill>
                  <a:schemeClr val="dk1"/>
                </a:solidFill>
              </a:rPr>
              <a:t> and a corresponding </a:t>
            </a:r>
            <a:r>
              <a:rPr lang="en-US" i="1">
                <a:solidFill>
                  <a:schemeClr val="dk1"/>
                </a:solidFill>
              </a:rPr>
              <a:t>IIS Baseline Requirements Traceability Matrix (RTM)</a:t>
            </a:r>
            <a:r>
              <a:rPr lang="en-US">
                <a:solidFill>
                  <a:schemeClr val="dk1"/>
                </a:solidFill>
              </a:rPr>
              <a:t> developed in collaboration with CDC, AIRA, and jurisdictions. The RTM provides an extensive list of essential and optional functionality across a set of core IIS functions. We hope awardees will use this information to inform their jurisdiction’s COVID-19 Vaccination Supplemental Funding plans, which are due March 1, 2021. In addition to the technical system functionality enhancements in the RTM documents, awardees should consider the following additions to the plan:</a:t>
            </a:r>
          </a:p>
          <a:p>
            <a:pPr marL="457200" lvl="0" indent="-298450" algn="l" rtl="0">
              <a:lnSpc>
                <a:spcPct val="100000"/>
              </a:lnSpc>
              <a:spcBef>
                <a:spcPts val="0"/>
              </a:spcBef>
              <a:spcAft>
                <a:spcPts val="0"/>
              </a:spcAft>
              <a:buClr>
                <a:schemeClr val="dk1"/>
              </a:buClr>
              <a:buSzPts val="1100"/>
              <a:buChar char="●"/>
            </a:pPr>
            <a:r>
              <a:rPr lang="en-US">
                <a:solidFill>
                  <a:schemeClr val="dk1"/>
                </a:solidFill>
              </a:rPr>
              <a:t>Add IIS support staff at the state level, in local health departments, or to work across groups of providers to:</a:t>
            </a:r>
          </a:p>
          <a:p>
            <a:pPr marL="914400" lvl="1" indent="-298450" algn="l" rtl="0">
              <a:lnSpc>
                <a:spcPct val="100000"/>
              </a:lnSpc>
              <a:spcBef>
                <a:spcPts val="0"/>
              </a:spcBef>
              <a:spcAft>
                <a:spcPts val="0"/>
              </a:spcAft>
              <a:buClr>
                <a:schemeClr val="dk1"/>
              </a:buClr>
              <a:buSzPts val="1100"/>
              <a:buChar char="○"/>
            </a:pPr>
            <a:r>
              <a:rPr lang="en-US">
                <a:solidFill>
                  <a:schemeClr val="dk1"/>
                </a:solidFill>
              </a:rPr>
              <a:t>Onboard providers, including COVID-19 and pharmacy providers</a:t>
            </a:r>
          </a:p>
          <a:p>
            <a:pPr marL="914400" lvl="1" indent="-298450" algn="l" rtl="0">
              <a:lnSpc>
                <a:spcPct val="100000"/>
              </a:lnSpc>
              <a:spcBef>
                <a:spcPts val="0"/>
              </a:spcBef>
              <a:spcAft>
                <a:spcPts val="0"/>
              </a:spcAft>
              <a:buClr>
                <a:schemeClr val="dk1"/>
              </a:buClr>
              <a:buSzPts val="1100"/>
              <a:buChar char="○"/>
            </a:pPr>
            <a:r>
              <a:rPr lang="en-US">
                <a:solidFill>
                  <a:schemeClr val="dk1"/>
                </a:solidFill>
              </a:rPr>
              <a:t>Improve data quality and support analytics and reporting activities</a:t>
            </a:r>
          </a:p>
          <a:p>
            <a:pPr marL="914400" lvl="1" indent="-298450" algn="l" rtl="0">
              <a:lnSpc>
                <a:spcPct val="100000"/>
              </a:lnSpc>
              <a:spcBef>
                <a:spcPts val="0"/>
              </a:spcBef>
              <a:spcAft>
                <a:spcPts val="0"/>
              </a:spcAft>
              <a:buClr>
                <a:schemeClr val="dk1"/>
              </a:buClr>
              <a:buSzPts val="1100"/>
              <a:buChar char="○"/>
            </a:pPr>
            <a:r>
              <a:rPr lang="en-US">
                <a:solidFill>
                  <a:schemeClr val="dk1"/>
                </a:solidFill>
              </a:rPr>
              <a:t>Support help desk activities</a:t>
            </a:r>
          </a:p>
          <a:p>
            <a:pPr marL="914400" lvl="1" indent="-298450" algn="l" rtl="0">
              <a:lnSpc>
                <a:spcPct val="100000"/>
              </a:lnSpc>
              <a:spcBef>
                <a:spcPts val="0"/>
              </a:spcBef>
              <a:spcAft>
                <a:spcPts val="0"/>
              </a:spcAft>
              <a:buClr>
                <a:schemeClr val="dk1"/>
              </a:buClr>
              <a:buSzPts val="1100"/>
              <a:buChar char="○"/>
            </a:pPr>
            <a:r>
              <a:rPr lang="en-US">
                <a:solidFill>
                  <a:schemeClr val="dk1"/>
                </a:solidFill>
              </a:rPr>
              <a:t>Train internal staff and providers either onboarding or already using the IIS  </a:t>
            </a:r>
          </a:p>
          <a:p>
            <a:pPr marL="457200" lvl="0" indent="-298450" algn="l" rtl="0">
              <a:lnSpc>
                <a:spcPct val="100000"/>
              </a:lnSpc>
              <a:spcBef>
                <a:spcPts val="0"/>
              </a:spcBef>
              <a:spcAft>
                <a:spcPts val="0"/>
              </a:spcAft>
              <a:buClr>
                <a:schemeClr val="dk1"/>
              </a:buClr>
              <a:buSzPts val="1100"/>
              <a:buChar char="●"/>
            </a:pPr>
            <a:r>
              <a:rPr lang="en-US">
                <a:solidFill>
                  <a:schemeClr val="dk1"/>
                </a:solidFill>
              </a:rPr>
              <a:t>Develop marketing and training materials to increase IIS awareness and use within the jurisdiction</a:t>
            </a:r>
          </a:p>
          <a:p>
            <a:pPr marL="914400" lvl="1" indent="-298450" algn="l" rtl="0">
              <a:lnSpc>
                <a:spcPct val="100000"/>
              </a:lnSpc>
              <a:spcBef>
                <a:spcPts val="0"/>
              </a:spcBef>
              <a:spcAft>
                <a:spcPts val="0"/>
              </a:spcAft>
              <a:buClr>
                <a:schemeClr val="dk1"/>
              </a:buClr>
              <a:buSzPts val="1100"/>
              <a:buChar char="○"/>
            </a:pPr>
            <a:r>
              <a:rPr lang="en-US">
                <a:solidFill>
                  <a:schemeClr val="dk1"/>
                </a:solidFill>
              </a:rPr>
              <a:t>Develop IIS marketing materials targeted at submitting providers and other provider sites</a:t>
            </a:r>
          </a:p>
          <a:p>
            <a:pPr marL="914400" lvl="1" indent="-298450" algn="l" rtl="0">
              <a:lnSpc>
                <a:spcPct val="100000"/>
              </a:lnSpc>
              <a:spcBef>
                <a:spcPts val="0"/>
              </a:spcBef>
              <a:spcAft>
                <a:spcPts val="0"/>
              </a:spcAft>
              <a:buClr>
                <a:schemeClr val="dk1"/>
              </a:buClr>
              <a:buSzPts val="1100"/>
              <a:buChar char="○"/>
            </a:pPr>
            <a:r>
              <a:rPr lang="en-US">
                <a:solidFill>
                  <a:schemeClr val="dk1"/>
                </a:solidFill>
              </a:rPr>
              <a:t>Develop and/or enhance on-demand training materials (e.g., for responsibilities related to data quality)</a:t>
            </a:r>
          </a:p>
          <a:p>
            <a:pPr marL="457200" lvl="0" indent="-298450" algn="l" rtl="0">
              <a:lnSpc>
                <a:spcPct val="100000"/>
              </a:lnSpc>
              <a:spcBef>
                <a:spcPts val="0"/>
              </a:spcBef>
              <a:spcAft>
                <a:spcPts val="0"/>
              </a:spcAft>
              <a:buClr>
                <a:schemeClr val="dk1"/>
              </a:buClr>
              <a:buSzPts val="1100"/>
              <a:buChar char="●"/>
            </a:pPr>
            <a:r>
              <a:rPr lang="en-US">
                <a:solidFill>
                  <a:schemeClr val="dk1"/>
                </a:solidFill>
              </a:rPr>
              <a:t>Improve immunization program processes </a:t>
            </a:r>
          </a:p>
          <a:p>
            <a:pPr marL="914400" lvl="1" indent="-298450" algn="l" rtl="0">
              <a:lnSpc>
                <a:spcPct val="100000"/>
              </a:lnSpc>
              <a:spcBef>
                <a:spcPts val="0"/>
              </a:spcBef>
              <a:spcAft>
                <a:spcPts val="0"/>
              </a:spcAft>
              <a:buClr>
                <a:schemeClr val="dk1"/>
              </a:buClr>
              <a:buSzPts val="1100"/>
              <a:buChar char="○"/>
            </a:pPr>
            <a:r>
              <a:rPr lang="en-US">
                <a:solidFill>
                  <a:schemeClr val="dk1"/>
                </a:solidFill>
              </a:rPr>
              <a:t>Automate current manual IIS and program business processes</a:t>
            </a:r>
          </a:p>
          <a:p>
            <a:pPr marL="914400" lvl="1" indent="-298450" algn="l" rtl="0">
              <a:lnSpc>
                <a:spcPct val="100000"/>
              </a:lnSpc>
              <a:spcBef>
                <a:spcPts val="0"/>
              </a:spcBef>
              <a:spcAft>
                <a:spcPts val="0"/>
              </a:spcAft>
              <a:buClr>
                <a:schemeClr val="dk1"/>
              </a:buClr>
              <a:buSzPts val="1100"/>
              <a:buChar char="○"/>
            </a:pPr>
            <a:r>
              <a:rPr lang="en-US">
                <a:solidFill>
                  <a:schemeClr val="dk1"/>
                </a:solidFill>
              </a:rPr>
              <a:t>Procure a customer management system</a:t>
            </a:r>
          </a:p>
          <a:p>
            <a:pPr marL="914400" lvl="1" indent="-298450" algn="l" rtl="0">
              <a:lnSpc>
                <a:spcPct val="100000"/>
              </a:lnSpc>
              <a:spcBef>
                <a:spcPts val="0"/>
              </a:spcBef>
              <a:spcAft>
                <a:spcPts val="0"/>
              </a:spcAft>
              <a:buClr>
                <a:schemeClr val="dk1"/>
              </a:buClr>
              <a:buSzPts val="1100"/>
              <a:buChar char="○"/>
            </a:pPr>
            <a:r>
              <a:rPr lang="en-US">
                <a:solidFill>
                  <a:schemeClr val="dk1"/>
                </a:solidFill>
              </a:rPr>
              <a:t>Enhance the IIS provider enrollment system (e.g., with the ability to incorporate enhancements rapidly if needed in the future)</a:t>
            </a:r>
          </a:p>
          <a:p>
            <a:pPr marL="914400" lvl="1" indent="-298450" algn="l" rtl="0">
              <a:lnSpc>
                <a:spcPct val="100000"/>
              </a:lnSpc>
              <a:spcBef>
                <a:spcPts val="0"/>
              </a:spcBef>
              <a:spcAft>
                <a:spcPts val="0"/>
              </a:spcAft>
              <a:buClr>
                <a:schemeClr val="dk1"/>
              </a:buClr>
              <a:buSzPts val="1100"/>
              <a:buChar char="○"/>
            </a:pPr>
            <a:r>
              <a:rPr lang="en-US">
                <a:solidFill>
                  <a:schemeClr val="dk1"/>
                </a:solidFill>
              </a:rPr>
              <a:t>Contract with an organization to develop a strategic plan in areas such as change management, operating procedures documentation, position description development, business process improvement, and use of IIS data to support immunization program goals</a:t>
            </a:r>
          </a:p>
          <a:p>
            <a:pPr marL="457200" lvl="0" indent="-298450" algn="l" rtl="0">
              <a:lnSpc>
                <a:spcPct val="100000"/>
              </a:lnSpc>
              <a:spcBef>
                <a:spcPts val="0"/>
              </a:spcBef>
              <a:spcAft>
                <a:spcPts val="0"/>
              </a:spcAft>
              <a:buClr>
                <a:schemeClr val="dk1"/>
              </a:buClr>
              <a:buSzPts val="1100"/>
              <a:buChar char="●"/>
            </a:pPr>
            <a:r>
              <a:rPr lang="en-US">
                <a:solidFill>
                  <a:schemeClr val="dk1"/>
                </a:solidFill>
              </a:rPr>
              <a:t>Improve data exchange and access to immunization data</a:t>
            </a:r>
          </a:p>
          <a:p>
            <a:pPr marL="914400" lvl="1" indent="-298450" algn="l" rtl="0">
              <a:lnSpc>
                <a:spcPct val="100000"/>
              </a:lnSpc>
              <a:spcBef>
                <a:spcPts val="0"/>
              </a:spcBef>
              <a:spcAft>
                <a:spcPts val="0"/>
              </a:spcAft>
              <a:buClr>
                <a:schemeClr val="dk1"/>
              </a:buClr>
              <a:buSzPts val="1100"/>
              <a:buChar char="○"/>
            </a:pPr>
            <a:r>
              <a:rPr lang="en-US">
                <a:solidFill>
                  <a:schemeClr val="dk1"/>
                </a:solidFill>
              </a:rPr>
              <a:t>Adopt the Privacy Preserving Record Linkage (PPRL)</a:t>
            </a:r>
          </a:p>
          <a:p>
            <a:pPr marL="914400" lvl="1" indent="-298450" algn="l" rtl="0">
              <a:lnSpc>
                <a:spcPct val="100000"/>
              </a:lnSpc>
              <a:spcBef>
                <a:spcPts val="0"/>
              </a:spcBef>
              <a:spcAft>
                <a:spcPts val="0"/>
              </a:spcAft>
              <a:buClr>
                <a:schemeClr val="dk1"/>
              </a:buClr>
              <a:buSzPts val="1100"/>
              <a:buChar char="○"/>
            </a:pPr>
            <a:r>
              <a:rPr lang="en-US">
                <a:solidFill>
                  <a:schemeClr val="dk1"/>
                </a:solidFill>
              </a:rPr>
              <a:t>Onboard to the IZ Gateway</a:t>
            </a:r>
          </a:p>
          <a:p>
            <a:pPr marL="914400" lvl="1" indent="-298450" algn="l" rtl="0">
              <a:lnSpc>
                <a:spcPct val="100000"/>
              </a:lnSpc>
              <a:spcBef>
                <a:spcPts val="0"/>
              </a:spcBef>
              <a:spcAft>
                <a:spcPts val="0"/>
              </a:spcAft>
              <a:buClr>
                <a:schemeClr val="dk1"/>
              </a:buClr>
              <a:buSzPts val="1100"/>
              <a:buChar char="○"/>
            </a:pPr>
            <a:r>
              <a:rPr lang="en-US">
                <a:solidFill>
                  <a:schemeClr val="dk1"/>
                </a:solidFill>
              </a:rPr>
              <a:t>Implement a consumer access system</a:t>
            </a:r>
          </a:p>
          <a:p>
            <a:pPr marL="457200" lvl="0" indent="-298450" algn="l" rtl="0">
              <a:lnSpc>
                <a:spcPct val="100000"/>
              </a:lnSpc>
              <a:spcBef>
                <a:spcPts val="0"/>
              </a:spcBef>
              <a:spcAft>
                <a:spcPts val="0"/>
              </a:spcAft>
              <a:buClr>
                <a:schemeClr val="dk1"/>
              </a:buClr>
              <a:buSzPts val="1100"/>
              <a:buChar char="●"/>
            </a:pPr>
            <a:r>
              <a:rPr lang="en-US">
                <a:solidFill>
                  <a:schemeClr val="dk1"/>
                </a:solidFill>
              </a:rPr>
              <a:t>Develop and support dashboards to inform the public</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8CAEC-4554-485B-9189-C45C7447A4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646008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hyperlink" Target="https://www.cdc.gov/" TargetMode="External"/><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hyperlink" Target="https://www.cdc.gov/" TargetMode="External"/><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3" Type="http://schemas.openxmlformats.org/officeDocument/2006/relationships/hyperlink" Target="https://www.cdc.gov/" TargetMode="External"/><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_2">
    <p:spTree>
      <p:nvGrpSpPr>
        <p:cNvPr id="1" name=""/>
        <p:cNvGrpSpPr/>
        <p:nvPr/>
      </p:nvGrpSpPr>
      <p:grpSpPr>
        <a:xfrm>
          <a:off x="0" y="0"/>
          <a:ext cx="0" cy="0"/>
          <a:chOff x="0" y="0"/>
          <a:chExt cx="0" cy="0"/>
        </a:xfrm>
      </p:grpSpPr>
      <p:sp>
        <p:nvSpPr>
          <p:cNvPr id="46" name="Title 45">
            <a:extLst>
              <a:ext uri="{FF2B5EF4-FFF2-40B4-BE49-F238E27FC236}">
                <a16:creationId xmlns:a16="http://schemas.microsoft.com/office/drawing/2014/main" id="{2AAA61E1-C59C-1C7A-FAB7-DC43AA5A391A}"/>
              </a:ext>
            </a:extLst>
          </p:cNvPr>
          <p:cNvSpPr>
            <a:spLocks noGrp="1"/>
          </p:cNvSpPr>
          <p:nvPr>
            <p:ph type="title" hasCustomPrompt="1"/>
          </p:nvPr>
        </p:nvSpPr>
        <p:spPr>
          <a:xfrm>
            <a:off x="617459" y="2747815"/>
            <a:ext cx="5478541" cy="2263779"/>
          </a:xfrm>
        </p:spPr>
        <p:txBody>
          <a:bodyPr>
            <a:normAutofit/>
          </a:bodyPr>
          <a:lstStyle>
            <a:lvl1pPr>
              <a:lnSpc>
                <a:spcPct val="80000"/>
              </a:lnSpc>
              <a:defRPr sz="6100">
                <a:solidFill>
                  <a:schemeClr val="tx2"/>
                </a:solidFill>
              </a:defRPr>
            </a:lvl1pPr>
          </a:lstStyle>
          <a:p>
            <a:r>
              <a:rPr lang="en-US"/>
              <a:t>Presentation Title (can be long or short)</a:t>
            </a:r>
          </a:p>
        </p:txBody>
      </p:sp>
      <p:pic>
        <p:nvPicPr>
          <p:cNvPr id="2" name="Picture 1" descr="U.S. Centers for Disease Control and Prevention">
            <a:extLst>
              <a:ext uri="{FF2B5EF4-FFF2-40B4-BE49-F238E27FC236}">
                <a16:creationId xmlns:a16="http://schemas.microsoft.com/office/drawing/2014/main" id="{81630437-5014-D771-53BC-AC3D66E3FE92}"/>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617458" y="665609"/>
            <a:ext cx="1445079" cy="914400"/>
          </a:xfrm>
          <a:prstGeom prst="rect">
            <a:avLst/>
          </a:prstGeom>
        </p:spPr>
      </p:pic>
      <p:pic>
        <p:nvPicPr>
          <p:cNvPr id="5" name="Picture 4" descr="U.S. Centers for Disease Control and Prevention">
            <a:extLst>
              <a:ext uri="{FF2B5EF4-FFF2-40B4-BE49-F238E27FC236}">
                <a16:creationId xmlns:a16="http://schemas.microsoft.com/office/drawing/2014/main" id="{60DBAF97-C74B-8C2C-937D-C2942AA613D0}"/>
              </a:ext>
            </a:extLst>
          </p:cNvPr>
          <p:cNvPicPr>
            <a:picLocks noChangeAspect="1"/>
          </p:cNvPicPr>
          <p:nvPr userDrawn="1"/>
        </p:nvPicPr>
        <p:blipFill>
          <a:blip r:embed="rId2"/>
          <a:stretch>
            <a:fillRect/>
          </a:stretch>
        </p:blipFill>
        <p:spPr>
          <a:xfrm>
            <a:off x="617458" y="665609"/>
            <a:ext cx="1445079" cy="914400"/>
          </a:xfrm>
          <a:prstGeom prst="rect">
            <a:avLst/>
          </a:prstGeom>
        </p:spPr>
      </p:pic>
      <p:sp>
        <p:nvSpPr>
          <p:cNvPr id="50" name="Text Placeholder 49">
            <a:extLst>
              <a:ext uri="{FF2B5EF4-FFF2-40B4-BE49-F238E27FC236}">
                <a16:creationId xmlns:a16="http://schemas.microsoft.com/office/drawing/2014/main" id="{1097355A-6774-CB79-07F1-E9852F1F9CA2}"/>
              </a:ext>
            </a:extLst>
          </p:cNvPr>
          <p:cNvSpPr>
            <a:spLocks noGrp="1"/>
          </p:cNvSpPr>
          <p:nvPr>
            <p:ph type="body" sz="quarter" idx="12" hasCustomPrompt="1"/>
          </p:nvPr>
        </p:nvSpPr>
        <p:spPr>
          <a:xfrm>
            <a:off x="617459" y="2220699"/>
            <a:ext cx="5478541" cy="277780"/>
          </a:xfrm>
          <a:prstGeom prst="rect">
            <a:avLst/>
          </a:prstGeom>
        </p:spPr>
        <p:txBody>
          <a:bodyPr>
            <a:noAutofit/>
          </a:bodyPr>
          <a:lstStyle>
            <a:lvl1pPr marL="0" indent="0">
              <a:lnSpc>
                <a:spcPct val="100000"/>
              </a:lnSpc>
              <a:buNone/>
              <a:defRPr sz="2000" b="0" i="0">
                <a:latin typeface="Roboto Medium" panose="02000000000000000000" pitchFamily="2" charset="0"/>
                <a:ea typeface="Roboto Medium" panose="02000000000000000000" pitchFamily="2" charset="0"/>
              </a:defRPr>
            </a:lvl1pPr>
          </a:lstStyle>
          <a:p>
            <a:pPr lvl="0"/>
            <a:r>
              <a:rPr lang="en-US"/>
              <a:t>Subhead Goes Here</a:t>
            </a:r>
          </a:p>
        </p:txBody>
      </p:sp>
      <p:sp>
        <p:nvSpPr>
          <p:cNvPr id="10" name="Text Placeholder 9">
            <a:extLst>
              <a:ext uri="{FF2B5EF4-FFF2-40B4-BE49-F238E27FC236}">
                <a16:creationId xmlns:a16="http://schemas.microsoft.com/office/drawing/2014/main" id="{2B688248-B5A8-1409-E546-B3E021EFEF58}"/>
              </a:ext>
            </a:extLst>
          </p:cNvPr>
          <p:cNvSpPr>
            <a:spLocks noGrp="1"/>
          </p:cNvSpPr>
          <p:nvPr>
            <p:ph type="body" sz="quarter" idx="13" hasCustomPrompt="1"/>
          </p:nvPr>
        </p:nvSpPr>
        <p:spPr>
          <a:xfrm>
            <a:off x="1793971" y="5199064"/>
            <a:ext cx="4033464" cy="273197"/>
          </a:xfrm>
        </p:spPr>
        <p:txBody>
          <a:bodyPr/>
          <a:lstStyle>
            <a:lvl1pPr marL="0" indent="0">
              <a:buNone/>
              <a:defRPr lang="en-US" sz="2000" dirty="0"/>
            </a:lvl1pPr>
          </a:lstStyle>
          <a:p>
            <a:r>
              <a:rPr lang="en-US">
                <a:latin typeface="+mj-lt"/>
              </a:rPr>
              <a:t>Name of Presenter</a:t>
            </a:r>
          </a:p>
        </p:txBody>
      </p:sp>
      <p:sp>
        <p:nvSpPr>
          <p:cNvPr id="19" name="Text Placeholder 49">
            <a:extLst>
              <a:ext uri="{FF2B5EF4-FFF2-40B4-BE49-F238E27FC236}">
                <a16:creationId xmlns:a16="http://schemas.microsoft.com/office/drawing/2014/main" id="{CF2B82EB-1B8A-9AB1-DC59-99649350EBF8}"/>
              </a:ext>
            </a:extLst>
          </p:cNvPr>
          <p:cNvSpPr>
            <a:spLocks noGrp="1"/>
          </p:cNvSpPr>
          <p:nvPr>
            <p:ph type="body" sz="quarter" idx="14" hasCustomPrompt="1"/>
          </p:nvPr>
        </p:nvSpPr>
        <p:spPr>
          <a:xfrm>
            <a:off x="1813805" y="5496293"/>
            <a:ext cx="4013631" cy="937504"/>
          </a:xfrm>
          <a:prstGeom prst="rect">
            <a:avLst/>
          </a:prstGeom>
        </p:spPr>
        <p:txBody>
          <a:bodyPr>
            <a:noAutofit/>
          </a:bodyPr>
          <a:lstStyle>
            <a:lvl1pPr marL="0" indent="0">
              <a:lnSpc>
                <a:spcPct val="100000"/>
              </a:lnSpc>
              <a:spcBef>
                <a:spcPts val="0"/>
              </a:spcBef>
              <a:buNone/>
              <a:defRPr sz="1600" b="0" i="1">
                <a:solidFill>
                  <a:schemeClr val="tx1"/>
                </a:solidFill>
                <a:latin typeface="Nunito Sans Normal" pitchFamily="2" charset="77"/>
                <a:ea typeface="Roboto Medium" panose="02000000000000000000" pitchFamily="2" charset="0"/>
              </a:defRPr>
            </a:lvl1pPr>
          </a:lstStyle>
          <a:p>
            <a:pPr lvl="0"/>
            <a:r>
              <a:rPr lang="en-US"/>
              <a:t>Job Title</a:t>
            </a:r>
          </a:p>
          <a:p>
            <a:pPr lvl="0"/>
            <a:r>
              <a:rPr lang="en-US"/>
              <a:t>Division</a:t>
            </a:r>
          </a:p>
          <a:p>
            <a:pPr lvl="0"/>
            <a:r>
              <a:rPr lang="en-US"/>
              <a:t>Center/Institute/Office</a:t>
            </a:r>
          </a:p>
          <a:p>
            <a:pPr lvl="0"/>
            <a:r>
              <a:rPr lang="en-US"/>
              <a:t>Date of Presentation</a:t>
            </a:r>
          </a:p>
        </p:txBody>
      </p:sp>
      <p:sp>
        <p:nvSpPr>
          <p:cNvPr id="21" name="Picture Placeholder 7" descr="Profile picture of presenter">
            <a:extLst>
              <a:ext uri="{FF2B5EF4-FFF2-40B4-BE49-F238E27FC236}">
                <a16:creationId xmlns:a16="http://schemas.microsoft.com/office/drawing/2014/main" id="{AD5D8931-20DF-B271-1548-678C615D73BD}"/>
              </a:ext>
            </a:extLst>
          </p:cNvPr>
          <p:cNvSpPr>
            <a:spLocks noGrp="1"/>
          </p:cNvSpPr>
          <p:nvPr>
            <p:ph type="pic" sz="quarter" idx="10"/>
          </p:nvPr>
        </p:nvSpPr>
        <p:spPr>
          <a:xfrm>
            <a:off x="619957" y="5172456"/>
            <a:ext cx="1019937" cy="1019937"/>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9" name="Picture Placeholder 8">
            <a:extLst>
              <a:ext uri="{FF2B5EF4-FFF2-40B4-BE49-F238E27FC236}">
                <a16:creationId xmlns:a16="http://schemas.microsoft.com/office/drawing/2014/main" id="{B5204AFC-4231-6F7E-F83D-545A11CB33CD}"/>
              </a:ext>
            </a:extLst>
          </p:cNvPr>
          <p:cNvSpPr>
            <a:spLocks noGrp="1"/>
          </p:cNvSpPr>
          <p:nvPr>
            <p:ph type="pic" sz="quarter" idx="11"/>
          </p:nvPr>
        </p:nvSpPr>
        <p:spPr>
          <a:xfrm>
            <a:off x="6367346" y="198782"/>
            <a:ext cx="5824655" cy="5958479"/>
          </a:xfrm>
          <a:custGeom>
            <a:avLst/>
            <a:gdLst>
              <a:gd name="connsiteX0" fmla="*/ 0 w 5824654"/>
              <a:gd name="connsiteY0" fmla="*/ 0 h 5958478"/>
              <a:gd name="connsiteX1" fmla="*/ 5824654 w 5824654"/>
              <a:gd name="connsiteY1" fmla="*/ 0 h 5958478"/>
              <a:gd name="connsiteX2" fmla="*/ 5824654 w 5824654"/>
              <a:gd name="connsiteY2" fmla="*/ 5958478 h 5958478"/>
              <a:gd name="connsiteX3" fmla="*/ 275623 w 5824654"/>
              <a:gd name="connsiteY3" fmla="*/ 5958478 h 5958478"/>
              <a:gd name="connsiteX4" fmla="*/ 0 w 5824654"/>
              <a:gd name="connsiteY4" fmla="*/ 5682855 h 5958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4654" h="5958478">
                <a:moveTo>
                  <a:pt x="0" y="0"/>
                </a:moveTo>
                <a:lnTo>
                  <a:pt x="5824654" y="0"/>
                </a:lnTo>
                <a:lnTo>
                  <a:pt x="5824654" y="5958478"/>
                </a:lnTo>
                <a:lnTo>
                  <a:pt x="275623" y="5958478"/>
                </a:lnTo>
                <a:cubicBezTo>
                  <a:pt x="123401" y="5958478"/>
                  <a:pt x="0" y="5835077"/>
                  <a:pt x="0" y="5682855"/>
                </a:cubicBezTo>
                <a:close/>
              </a:path>
            </a:pathLst>
          </a:custGeom>
          <a:pattFill prst="pct5">
            <a:fgClr>
              <a:schemeClr val="accent1"/>
            </a:fgClr>
            <a:bgClr>
              <a:schemeClr val="bg1"/>
            </a:bgClr>
          </a:pattFill>
        </p:spPr>
        <p:txBody>
          <a:bodyPr wrap="square">
            <a:noAutofit/>
          </a:bodyPr>
          <a:lstStyle/>
          <a:p>
            <a:r>
              <a:rPr lang="en-US"/>
              <a:t>Click icon to add picture</a:t>
            </a:r>
          </a:p>
        </p:txBody>
      </p:sp>
      <p:sp>
        <p:nvSpPr>
          <p:cNvPr id="3" name="Rectangle 2">
            <a:extLst>
              <a:ext uri="{FF2B5EF4-FFF2-40B4-BE49-F238E27FC236}">
                <a16:creationId xmlns:a16="http://schemas.microsoft.com/office/drawing/2014/main" id="{DB008774-EA65-7D99-CC86-EA00A32DBD6F}"/>
              </a:ext>
              <a:ext uri="{C183D7F6-B498-43B3-948B-1728B52AA6E4}">
                <adec:decorative xmlns:adec="http://schemas.microsoft.com/office/drawing/2017/decorative" val="1"/>
              </a:ext>
            </a:extLst>
          </p:cNvPr>
          <p:cNvSpPr/>
          <p:nvPr userDrawn="1"/>
        </p:nvSpPr>
        <p:spPr>
          <a:xfrm>
            <a:off x="0" y="2"/>
            <a:ext cx="12192000" cy="198783"/>
          </a:xfrm>
          <a:prstGeom prst="rect">
            <a:avLst/>
          </a:prstGeom>
          <a:gradFill flip="none" rotWithShape="1">
            <a:gsLst>
              <a:gs pos="100000">
                <a:schemeClr val="accent5"/>
              </a:gs>
              <a:gs pos="0">
                <a:schemeClr val="accent6"/>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5" name="Rectangle 14">
            <a:extLst>
              <a:ext uri="{FF2B5EF4-FFF2-40B4-BE49-F238E27FC236}">
                <a16:creationId xmlns:a16="http://schemas.microsoft.com/office/drawing/2014/main" id="{5E998D9A-B02E-C4D4-F4FA-AA1D9573FF36}"/>
              </a:ext>
              <a:ext uri="{C183D7F6-B498-43B3-948B-1728B52AA6E4}">
                <adec:decorative xmlns:adec="http://schemas.microsoft.com/office/drawing/2017/decorative" val="1"/>
              </a:ext>
            </a:extLst>
          </p:cNvPr>
          <p:cNvSpPr/>
          <p:nvPr/>
        </p:nvSpPr>
        <p:spPr>
          <a:xfrm>
            <a:off x="0" y="2"/>
            <a:ext cx="12192000" cy="198783"/>
          </a:xfrm>
          <a:prstGeom prst="rect">
            <a:avLst/>
          </a:prstGeom>
          <a:gradFill flip="none" rotWithShape="1">
            <a:gsLst>
              <a:gs pos="100000">
                <a:schemeClr val="accent5"/>
              </a:gs>
              <a:gs pos="0">
                <a:schemeClr val="accent6"/>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8970816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_Long_Blue">
    <p:spTree>
      <p:nvGrpSpPr>
        <p:cNvPr id="1" name=""/>
        <p:cNvGrpSpPr/>
        <p:nvPr/>
      </p:nvGrpSpPr>
      <p:grpSpPr>
        <a:xfrm>
          <a:off x="0" y="0"/>
          <a:ext cx="0" cy="0"/>
          <a:chOff x="0" y="0"/>
          <a:chExt cx="0" cy="0"/>
        </a:xfrm>
      </p:grpSpPr>
      <p:sp>
        <p:nvSpPr>
          <p:cNvPr id="7" name="Rectangle: Top Corners Rounded 28">
            <a:extLst>
              <a:ext uri="{FF2B5EF4-FFF2-40B4-BE49-F238E27FC236}">
                <a16:creationId xmlns:a16="http://schemas.microsoft.com/office/drawing/2014/main" id="{42E4DBEB-D5CB-EB9E-EDF2-6132C816DF84}"/>
              </a:ext>
              <a:ext uri="{C183D7F6-B498-43B3-948B-1728B52AA6E4}">
                <adec:decorative xmlns:adec="http://schemas.microsoft.com/office/drawing/2017/decorative" val="1"/>
              </a:ext>
            </a:extLst>
          </p:cNvPr>
          <p:cNvSpPr/>
          <p:nvPr userDrawn="1"/>
        </p:nvSpPr>
        <p:spPr>
          <a:xfrm rot="5400000">
            <a:off x="2666999" y="-2667005"/>
            <a:ext cx="6858003" cy="12191999"/>
          </a:xfrm>
          <a:prstGeom prst="round2SameRect">
            <a:avLst>
              <a:gd name="adj1" fmla="val 0"/>
              <a:gd name="adj2" fmla="val 0"/>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sz="2400"/>
          </a:p>
        </p:txBody>
      </p:sp>
      <p:sp>
        <p:nvSpPr>
          <p:cNvPr id="6" name="Round Same Side Corner Rectangle 1">
            <a:extLst>
              <a:ext uri="{FF2B5EF4-FFF2-40B4-BE49-F238E27FC236}">
                <a16:creationId xmlns:a16="http://schemas.microsoft.com/office/drawing/2014/main" id="{3FEAA28D-5508-5029-88D1-B4A066F7D0A5}"/>
              </a:ext>
              <a:ext uri="{C183D7F6-B498-43B3-948B-1728B52AA6E4}">
                <adec:decorative xmlns:adec="http://schemas.microsoft.com/office/drawing/2017/decorative" val="1"/>
              </a:ext>
            </a:extLst>
          </p:cNvPr>
          <p:cNvSpPr>
            <a:spLocks/>
          </p:cNvSpPr>
          <p:nvPr userDrawn="1"/>
        </p:nvSpPr>
        <p:spPr>
          <a:xfrm rot="16200000">
            <a:off x="5153643" y="-555263"/>
            <a:ext cx="6099048" cy="7977667"/>
          </a:xfrm>
          <a:prstGeom prst="round2SameRect">
            <a:avLst>
              <a:gd name="adj1" fmla="val 4233"/>
              <a:gd name="adj2"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9" name="Title 7">
            <a:extLst>
              <a:ext uri="{FF2B5EF4-FFF2-40B4-BE49-F238E27FC236}">
                <a16:creationId xmlns:a16="http://schemas.microsoft.com/office/drawing/2014/main" id="{E16EFD50-5CA9-27B6-6E4C-9CEC1CD99793}"/>
              </a:ext>
            </a:extLst>
          </p:cNvPr>
          <p:cNvSpPr>
            <a:spLocks noGrp="1"/>
          </p:cNvSpPr>
          <p:nvPr>
            <p:ph type="title" hasCustomPrompt="1"/>
          </p:nvPr>
        </p:nvSpPr>
        <p:spPr>
          <a:xfrm>
            <a:off x="637243" y="1467932"/>
            <a:ext cx="3004947" cy="994143"/>
          </a:xfrm>
        </p:spPr>
        <p:txBody>
          <a:bodyPr/>
          <a:lstStyle>
            <a:lvl1pPr>
              <a:lnSpc>
                <a:spcPct val="100000"/>
              </a:lnSpc>
              <a:defRPr sz="2600">
                <a:solidFill>
                  <a:schemeClr val="bg1"/>
                </a:solidFill>
              </a:defRPr>
            </a:lvl1pPr>
          </a:lstStyle>
          <a:p>
            <a:r>
              <a:rPr lang="en-US"/>
              <a:t>Title Goes Here (can be long or short)</a:t>
            </a:r>
          </a:p>
        </p:txBody>
      </p:sp>
      <p:sp>
        <p:nvSpPr>
          <p:cNvPr id="8" name="Text Placeholder 9">
            <a:extLst>
              <a:ext uri="{FF2B5EF4-FFF2-40B4-BE49-F238E27FC236}">
                <a16:creationId xmlns:a16="http://schemas.microsoft.com/office/drawing/2014/main" id="{6BB03476-E897-B37B-5022-8B31C79BFF0A}"/>
              </a:ext>
            </a:extLst>
          </p:cNvPr>
          <p:cNvSpPr>
            <a:spLocks noGrp="1"/>
          </p:cNvSpPr>
          <p:nvPr>
            <p:ph type="body" sz="quarter" idx="11" hasCustomPrompt="1"/>
          </p:nvPr>
        </p:nvSpPr>
        <p:spPr>
          <a:xfrm>
            <a:off x="637243" y="1095161"/>
            <a:ext cx="3439931" cy="198987"/>
          </a:xfrm>
          <a:prstGeom prst="rect">
            <a:avLst/>
          </a:prstGeom>
        </p:spPr>
        <p:txBody>
          <a:bodyPr/>
          <a:lstStyle>
            <a:lvl1pPr marL="0" indent="0">
              <a:lnSpc>
                <a:spcPct val="100000"/>
              </a:lnSpc>
              <a:buNone/>
              <a:defRPr sz="1400" b="1" i="0" cap="all" spc="200" baseline="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0" name="Text Placeholder 3">
            <a:extLst>
              <a:ext uri="{FF2B5EF4-FFF2-40B4-BE49-F238E27FC236}">
                <a16:creationId xmlns:a16="http://schemas.microsoft.com/office/drawing/2014/main" id="{AEDA890B-A314-B6B7-FC6B-7D8A5057DCBF}"/>
              </a:ext>
            </a:extLst>
          </p:cNvPr>
          <p:cNvSpPr>
            <a:spLocks noGrp="1"/>
          </p:cNvSpPr>
          <p:nvPr>
            <p:ph type="body" sz="quarter" idx="14" hasCustomPrompt="1"/>
          </p:nvPr>
        </p:nvSpPr>
        <p:spPr>
          <a:xfrm>
            <a:off x="4802123" y="1095160"/>
            <a:ext cx="6918823" cy="4711280"/>
          </a:xfrm>
          <a:prstGeom prst="rect">
            <a:avLst/>
          </a:prstGeom>
        </p:spPr>
        <p:txBody>
          <a:bodyPr numCol="1"/>
          <a:lstStyle>
            <a:lvl1pPr marL="285744" indent="-285744">
              <a:lnSpc>
                <a:spcPts val="2400"/>
              </a:lnSpc>
              <a:spcBef>
                <a:spcPts val="1200"/>
              </a:spcBef>
              <a:buFont typeface="Arial" panose="020B0604020202020204" pitchFamily="34" charset="0"/>
              <a:buChar char="•"/>
              <a:defRPr sz="180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stStyle>
          <a:p>
            <a:pPr lvl="0"/>
            <a:r>
              <a:rPr lang="en-US"/>
              <a:t>Place in your content here. When pasting in content, please use the “Use Destination Theme” or “Keep Text Only” options to ensure the text matches this template’s styles.</a:t>
            </a:r>
          </a:p>
          <a:p>
            <a:r>
              <a:rPr lang="en-US"/>
              <a:t>You can edit the location and size of text boxes as needed to best fit the length of your content. Be sure to center box in this space for the best aesthetics. </a:t>
            </a:r>
          </a:p>
          <a:p>
            <a:pPr lvl="0"/>
            <a:r>
              <a:rPr lang="en-US"/>
              <a:t>Keep content text to </a:t>
            </a:r>
            <a:r>
              <a:rPr lang="en-US" b="1"/>
              <a:t>no smaller than 18pt</a:t>
            </a:r>
            <a:r>
              <a:rPr lang="en-US"/>
              <a:t>. </a:t>
            </a:r>
          </a:p>
          <a:p>
            <a:pPr lvl="0"/>
            <a:r>
              <a:rPr lang="en-US"/>
              <a:t>Keep supporting text (captions) </a:t>
            </a:r>
            <a:r>
              <a:rPr lang="en-US" b="1"/>
              <a:t>no smaller than 14pt</a:t>
            </a:r>
            <a:r>
              <a:rPr lang="en-US"/>
              <a:t>.</a:t>
            </a:r>
          </a:p>
          <a:p>
            <a:r>
              <a:rPr lang="en-US"/>
              <a:t>You can also include bulleted or numbered lists.</a:t>
            </a:r>
          </a:p>
          <a:p>
            <a:pPr lvl="1"/>
            <a:r>
              <a:rPr lang="en-US"/>
              <a:t>Second level bullet</a:t>
            </a:r>
          </a:p>
          <a:p>
            <a:pPr lvl="2"/>
            <a:r>
              <a:rPr lang="en-US"/>
              <a:t>Third level bullet</a:t>
            </a:r>
          </a:p>
          <a:p>
            <a:r>
              <a:rPr lang="en-US"/>
              <a:t>Either way, you have plenty of room here to add in both long and short text.</a:t>
            </a:r>
          </a:p>
        </p:txBody>
      </p:sp>
    </p:spTree>
    <p:extLst>
      <p:ext uri="{BB962C8B-B14F-4D97-AF65-F5344CB8AC3E}">
        <p14:creationId xmlns:p14="http://schemas.microsoft.com/office/powerpoint/2010/main" val="3423781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al_Photo_Left">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1927306" y="1927301"/>
            <a:ext cx="6858003" cy="3003391"/>
          </a:xfrm>
          <a:prstGeom prst="round2SameRect">
            <a:avLst>
              <a:gd name="adj1" fmla="val 0"/>
              <a:gd name="adj2" fmla="val 0"/>
            </a:avLst>
          </a:prstGeom>
          <a:solidFill>
            <a:srgbClr val="0057B7"/>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sz="2400"/>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5999487" y="1316382"/>
            <a:ext cx="5304003" cy="645231"/>
          </a:xfrm>
        </p:spPr>
        <p:txBody>
          <a:bodyPr/>
          <a:lstStyle>
            <a:lvl1pPr>
              <a:lnSpc>
                <a:spcPct val="100000"/>
              </a:lnSpc>
              <a:defRPr sz="2600">
                <a:solidFill>
                  <a:schemeClr val="tx1"/>
                </a:solidFill>
              </a:defRPr>
            </a:lvl1pPr>
          </a:lstStyle>
          <a:p>
            <a:r>
              <a:rPr lang="en-US"/>
              <a:t>Title Goes Here (can be short or long)</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5999487" y="943609"/>
            <a:ext cx="5304003" cy="198987"/>
          </a:xfrm>
          <a:prstGeom prst="rect">
            <a:avLst/>
          </a:prstGeom>
        </p:spPr>
        <p:txBody>
          <a:bodyPr/>
          <a:lstStyle>
            <a:lvl1pPr marL="0" indent="0">
              <a:lnSpc>
                <a:spcPct val="100000"/>
              </a:lnSpc>
              <a:buNone/>
              <a:defRPr sz="1400" b="1"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5999487" y="2227503"/>
            <a:ext cx="5304003" cy="3932371"/>
          </a:xfrm>
          <a:prstGeom prst="rect">
            <a:avLst/>
          </a:prstGeom>
        </p:spPr>
        <p:txBody>
          <a:bodyPr/>
          <a:lstStyle>
            <a:lvl1pPr marL="342891" indent="-285744">
              <a:lnSpc>
                <a:spcPts val="2400"/>
              </a:lnSpc>
              <a:spcBef>
                <a:spcPts val="1200"/>
              </a:spcBef>
              <a:buFont typeface="Arial" panose="020B0604020202020204" pitchFamily="34" charset="0"/>
              <a:buChar char="•"/>
              <a:defRPr sz="1800" b="0">
                <a:solidFill>
                  <a:schemeClr val="tx1"/>
                </a:solidFill>
              </a:defRPr>
            </a:lvl1pPr>
            <a:lvl2pPr marL="685783" marR="0" indent="-228594" algn="l" defTabSz="914377" rtl="0" eaLnBrk="1" fontAlgn="auto" latinLnBrk="0" hangingPunct="1">
              <a:lnSpc>
                <a:spcPct val="90000"/>
              </a:lnSpc>
              <a:spcBef>
                <a:spcPts val="500"/>
              </a:spcBef>
              <a:spcAft>
                <a:spcPts val="0"/>
              </a:spcAft>
              <a:buClrTx/>
              <a:buSzTx/>
              <a:buFont typeface="Courier New" panose="02070309020205020404" pitchFamily="49" charset="0"/>
              <a:buChar char="o"/>
              <a:tabLst/>
              <a:defRPr sz="1800">
                <a:solidFill>
                  <a:schemeClr val="tx1"/>
                </a:solidFill>
              </a:defRPr>
            </a:lvl2pPr>
            <a:lvl3pPr>
              <a:defRPr sz="1800"/>
            </a:lvl3pPr>
            <a:lvl4pPr>
              <a:defRPr sz="1800"/>
            </a:lvl4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a:p>
            <a:pPr lvl="1"/>
            <a:endParaRPr lang="en-US"/>
          </a:p>
          <a:p>
            <a:pPr lvl="0"/>
            <a:endParaRPr lang="en-US"/>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888511" y="698127"/>
            <a:ext cx="4222464" cy="5461747"/>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Tree>
    <p:extLst>
      <p:ext uri="{BB962C8B-B14F-4D97-AF65-F5344CB8AC3E}">
        <p14:creationId xmlns:p14="http://schemas.microsoft.com/office/powerpoint/2010/main" val="21981864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urple_Photo_Left">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1927306" y="1927301"/>
            <a:ext cx="6858003" cy="3003391"/>
          </a:xfrm>
          <a:prstGeom prst="round2SameRect">
            <a:avLst>
              <a:gd name="adj1" fmla="val 0"/>
              <a:gd name="adj2" fmla="val 0"/>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sz="2400"/>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5999487" y="1316382"/>
            <a:ext cx="5304003" cy="645231"/>
          </a:xfrm>
        </p:spPr>
        <p:txBody>
          <a:bodyPr/>
          <a:lstStyle>
            <a:lvl1pPr>
              <a:lnSpc>
                <a:spcPct val="100000"/>
              </a:lnSpc>
              <a:defRPr sz="2600">
                <a:solidFill>
                  <a:schemeClr val="tx1"/>
                </a:solidFill>
              </a:defRPr>
            </a:lvl1pPr>
          </a:lstStyle>
          <a:p>
            <a:r>
              <a:rPr lang="en-US"/>
              <a:t>Title Goes Here (can be short or long)</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5999487" y="943609"/>
            <a:ext cx="5304003" cy="198987"/>
          </a:xfrm>
          <a:prstGeom prst="rect">
            <a:avLst/>
          </a:prstGeom>
        </p:spPr>
        <p:txBody>
          <a:bodyPr/>
          <a:lstStyle>
            <a:lvl1pPr marL="0" indent="0">
              <a:lnSpc>
                <a:spcPct val="100000"/>
              </a:lnSpc>
              <a:buNone/>
              <a:defRPr sz="1400" b="1"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5999487" y="2227503"/>
            <a:ext cx="5304003" cy="3932371"/>
          </a:xfrm>
          <a:prstGeom prst="rect">
            <a:avLst/>
          </a:prstGeom>
        </p:spPr>
        <p:txBody>
          <a:bodyPr/>
          <a:lstStyle>
            <a:lvl1pPr marL="342891" indent="-285744">
              <a:lnSpc>
                <a:spcPts val="2400"/>
              </a:lnSpc>
              <a:spcBef>
                <a:spcPts val="1200"/>
              </a:spcBef>
              <a:buFont typeface="Arial" panose="020B0604020202020204" pitchFamily="34" charset="0"/>
              <a:buChar char="•"/>
              <a:defRPr sz="1800" b="0">
                <a:solidFill>
                  <a:schemeClr val="tx1"/>
                </a:solidFill>
              </a:defRPr>
            </a:lvl1pPr>
            <a:lvl2pPr marL="685783" marR="0" indent="-228594" algn="l" defTabSz="914377" rtl="0" eaLnBrk="1" fontAlgn="auto" latinLnBrk="0" hangingPunct="1">
              <a:lnSpc>
                <a:spcPct val="90000"/>
              </a:lnSpc>
              <a:spcBef>
                <a:spcPts val="500"/>
              </a:spcBef>
              <a:spcAft>
                <a:spcPts val="0"/>
              </a:spcAft>
              <a:buClrTx/>
              <a:buSzTx/>
              <a:buFont typeface="Courier New" panose="02070309020205020404" pitchFamily="49" charset="0"/>
              <a:buChar char="o"/>
              <a:tabLst/>
              <a:defRPr sz="1800">
                <a:solidFill>
                  <a:schemeClr val="tx1"/>
                </a:solidFill>
              </a:defRPr>
            </a:lvl2pPr>
            <a:lvl3pPr>
              <a:defRPr sz="1800"/>
            </a:lvl3pPr>
            <a:lvl4pPr>
              <a:defRPr sz="1800"/>
            </a:lvl4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a:p>
            <a:pPr lvl="1"/>
            <a:endParaRPr lang="en-US"/>
          </a:p>
          <a:p>
            <a:pPr lvl="0"/>
            <a:endParaRPr lang="en-US"/>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888511" y="698127"/>
            <a:ext cx="4222464" cy="5461747"/>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Tree>
    <p:extLst>
      <p:ext uri="{BB962C8B-B14F-4D97-AF65-F5344CB8AC3E}">
        <p14:creationId xmlns:p14="http://schemas.microsoft.com/office/powerpoint/2010/main" val="46317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ue_Photo_Right">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7261301" y="1927301"/>
            <a:ext cx="6858003" cy="3003391"/>
          </a:xfrm>
          <a:prstGeom prst="round2SameRect">
            <a:avLst>
              <a:gd name="adj1" fmla="val 0"/>
              <a:gd name="adj2" fmla="val 0"/>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sz="2400"/>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3" y="1741133"/>
            <a:ext cx="5418111" cy="645231"/>
          </a:xfrm>
        </p:spPr>
        <p:txBody>
          <a:bodyPr/>
          <a:lstStyle>
            <a:lvl1pPr>
              <a:lnSpc>
                <a:spcPct val="100000"/>
              </a:lnSpc>
              <a:defRPr sz="2600">
                <a:solidFill>
                  <a:schemeClr val="tx1"/>
                </a:solidFill>
              </a:defRPr>
            </a:lvl1pPr>
          </a:lstStyle>
          <a:p>
            <a:r>
              <a:rPr lang="en-US"/>
              <a:t>Title Goes Here (can be short or long)</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774403" y="1368360"/>
            <a:ext cx="5418111"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3" y="2652254"/>
            <a:ext cx="5418111" cy="2800695"/>
          </a:xfrm>
          <a:prstGeom prst="rect">
            <a:avLst/>
          </a:prstGeom>
        </p:spPr>
        <p:txBody>
          <a:bodyPr/>
          <a:lstStyle>
            <a:lvl1pPr marL="171446" indent="-171446">
              <a:lnSpc>
                <a:spcPts val="2400"/>
              </a:lnSpc>
              <a:spcBef>
                <a:spcPts val="1200"/>
              </a:spcBef>
              <a:buFont typeface="Arial" panose="020B0604020202020204" pitchFamily="34" charset="0"/>
              <a:buChar char="•"/>
              <a:defRPr sz="1800" b="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7081024" y="698127"/>
            <a:ext cx="4222464" cy="5461747"/>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Tree>
    <p:extLst>
      <p:ext uri="{BB962C8B-B14F-4D97-AF65-F5344CB8AC3E}">
        <p14:creationId xmlns:p14="http://schemas.microsoft.com/office/powerpoint/2010/main" val="24247779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ueG_Photo_Right">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7261301" y="1927301"/>
            <a:ext cx="6858003" cy="3003391"/>
          </a:xfrm>
          <a:prstGeom prst="round2SameRect">
            <a:avLst>
              <a:gd name="adj1" fmla="val 0"/>
              <a:gd name="adj2" fmla="val 0"/>
            </a:avLst>
          </a:prstGeom>
          <a:gradFill flip="none" rotWithShape="1">
            <a:gsLst>
              <a:gs pos="0">
                <a:schemeClr val="tx2">
                  <a:shade val="30000"/>
                  <a:satMod val="115000"/>
                </a:schemeClr>
              </a:gs>
              <a:gs pos="50000">
                <a:schemeClr val="tx2">
                  <a:shade val="67500"/>
                  <a:satMod val="115000"/>
                </a:schemeClr>
              </a:gs>
              <a:gs pos="100000">
                <a:schemeClr val="tx2">
                  <a:shade val="100000"/>
                  <a:satMod val="115000"/>
                </a:schemeClr>
              </a:gs>
            </a:gsLst>
            <a:lin ang="5400000" scaled="1"/>
            <a:tileRect/>
          </a:gra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sz="2400"/>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3" y="1741133"/>
            <a:ext cx="5418111" cy="645231"/>
          </a:xfrm>
        </p:spPr>
        <p:txBody>
          <a:bodyPr/>
          <a:lstStyle>
            <a:lvl1pPr>
              <a:lnSpc>
                <a:spcPct val="100000"/>
              </a:lnSpc>
              <a:defRPr sz="2600">
                <a:solidFill>
                  <a:schemeClr val="tx1"/>
                </a:solidFill>
              </a:defRPr>
            </a:lvl1pPr>
          </a:lstStyle>
          <a:p>
            <a:r>
              <a:rPr lang="en-US"/>
              <a:t>Title Goes Here (can be short or long)</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774403" y="1368360"/>
            <a:ext cx="5418111"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3" y="2652254"/>
            <a:ext cx="5418111" cy="2800695"/>
          </a:xfrm>
          <a:prstGeom prst="rect">
            <a:avLst/>
          </a:prstGeom>
        </p:spPr>
        <p:txBody>
          <a:bodyPr/>
          <a:lstStyle>
            <a:lvl1pPr marL="171446" indent="-171446">
              <a:lnSpc>
                <a:spcPts val="2400"/>
              </a:lnSpc>
              <a:spcBef>
                <a:spcPts val="1200"/>
              </a:spcBef>
              <a:buFont typeface="Arial" panose="020B0604020202020204" pitchFamily="34" charset="0"/>
              <a:buChar char="•"/>
              <a:defRPr sz="1800" b="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7081024" y="698127"/>
            <a:ext cx="4222464" cy="5461747"/>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Tree>
    <p:extLst>
      <p:ext uri="{BB962C8B-B14F-4D97-AF65-F5344CB8AC3E}">
        <p14:creationId xmlns:p14="http://schemas.microsoft.com/office/powerpoint/2010/main" val="24250858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hoto_Left">
    <p:spTree>
      <p:nvGrpSpPr>
        <p:cNvPr id="1" name=""/>
        <p:cNvGrpSpPr/>
        <p:nvPr/>
      </p:nvGrpSpPr>
      <p:grpSpPr>
        <a:xfrm>
          <a:off x="0" y="0"/>
          <a:ext cx="0" cy="0"/>
          <a:chOff x="0" y="0"/>
          <a:chExt cx="0" cy="0"/>
        </a:xfrm>
      </p:grpSpPr>
      <p:sp>
        <p:nvSpPr>
          <p:cNvPr id="4" name="Rectangle: Top Corners Rounded 8">
            <a:extLst>
              <a:ext uri="{FF2B5EF4-FFF2-40B4-BE49-F238E27FC236}">
                <a16:creationId xmlns:a16="http://schemas.microsoft.com/office/drawing/2014/main" id="{BBABB99C-A34B-E14D-B267-4494C4279A4B}"/>
              </a:ext>
              <a:ext uri="{C183D7F6-B498-43B3-948B-1728B52AA6E4}">
                <adec:decorative xmlns:adec="http://schemas.microsoft.com/office/drawing/2017/decorative" val="1"/>
              </a:ext>
            </a:extLst>
          </p:cNvPr>
          <p:cNvSpPr/>
          <p:nvPr/>
        </p:nvSpPr>
        <p:spPr>
          <a:xfrm rot="16200000">
            <a:off x="7536330" y="969878"/>
            <a:ext cx="4373004" cy="4938343"/>
          </a:xfrm>
          <a:prstGeom prst="round2SameRect">
            <a:avLst>
              <a:gd name="adj1" fmla="val 4732"/>
              <a:gd name="adj2" fmla="val 0"/>
            </a:avLst>
          </a:prstGeom>
          <a:gradFill>
            <a:gsLst>
              <a:gs pos="100000">
                <a:schemeClr val="tx1"/>
              </a:gs>
              <a:gs pos="0">
                <a:schemeClr val="tx2"/>
              </a:gs>
            </a:gsLst>
            <a:lin ang="2700000" scaled="1"/>
          </a:gra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13" name="Title 7">
            <a:extLst>
              <a:ext uri="{FF2B5EF4-FFF2-40B4-BE49-F238E27FC236}">
                <a16:creationId xmlns:a16="http://schemas.microsoft.com/office/drawing/2014/main" id="{DF05E8BB-A40D-77FC-456F-B4C6FEBF8834}"/>
              </a:ext>
            </a:extLst>
          </p:cNvPr>
          <p:cNvSpPr>
            <a:spLocks noGrp="1"/>
          </p:cNvSpPr>
          <p:nvPr>
            <p:ph type="title" hasCustomPrompt="1"/>
          </p:nvPr>
        </p:nvSpPr>
        <p:spPr>
          <a:xfrm>
            <a:off x="8078971" y="2178826"/>
            <a:ext cx="3439931" cy="994143"/>
          </a:xfrm>
        </p:spPr>
        <p:txBody>
          <a:bodyPr/>
          <a:lstStyle>
            <a:lvl1pPr>
              <a:lnSpc>
                <a:spcPct val="100000"/>
              </a:lnSpc>
              <a:defRPr sz="2600">
                <a:solidFill>
                  <a:schemeClr val="bg1"/>
                </a:solidFill>
              </a:defRPr>
            </a:lvl1pPr>
          </a:lstStyle>
          <a:p>
            <a:r>
              <a:rPr lang="en-US" sz="2600" b="1">
                <a:solidFill>
                  <a:schemeClr val="bg1"/>
                </a:solidFill>
                <a:latin typeface="Roboto" panose="02000000000000000000" pitchFamily="2" charset="0"/>
                <a:ea typeface="Roboto" panose="02000000000000000000" pitchFamily="2" charset="0"/>
                <a:cs typeface="Poppins SemiBold" panose="00000700000000000000" pitchFamily="2" charset="0"/>
              </a:rPr>
              <a:t>Title Goes Here (Can Be Short or Long)</a:t>
            </a:r>
            <a:endParaRPr lang="en-US"/>
          </a:p>
        </p:txBody>
      </p:sp>
      <p:sp>
        <p:nvSpPr>
          <p:cNvPr id="14" name="Text Placeholder 9">
            <a:extLst>
              <a:ext uri="{FF2B5EF4-FFF2-40B4-BE49-F238E27FC236}">
                <a16:creationId xmlns:a16="http://schemas.microsoft.com/office/drawing/2014/main" id="{B1FD5C84-763A-903D-6385-7D41770F43C9}"/>
              </a:ext>
            </a:extLst>
          </p:cNvPr>
          <p:cNvSpPr>
            <a:spLocks noGrp="1"/>
          </p:cNvSpPr>
          <p:nvPr>
            <p:ph type="body" sz="quarter" idx="11" hasCustomPrompt="1"/>
          </p:nvPr>
        </p:nvSpPr>
        <p:spPr>
          <a:xfrm>
            <a:off x="8078971" y="1787765"/>
            <a:ext cx="3439931" cy="198987"/>
          </a:xfrm>
          <a:prstGeom prst="rect">
            <a:avLst/>
          </a:prstGeom>
        </p:spPr>
        <p:txBody>
          <a:bodyPr/>
          <a:lstStyle>
            <a:lvl1pPr marL="0" indent="0">
              <a:lnSpc>
                <a:spcPct val="100000"/>
              </a:lnSpc>
              <a:buNone/>
              <a:defRPr sz="1400" b="0" i="0" cap="all" spc="200" baseline="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5" name="Text Placeholder 11">
            <a:extLst>
              <a:ext uri="{FF2B5EF4-FFF2-40B4-BE49-F238E27FC236}">
                <a16:creationId xmlns:a16="http://schemas.microsoft.com/office/drawing/2014/main" id="{1CDA09B4-789A-2063-5EDF-2E4BCE5871F2}"/>
              </a:ext>
            </a:extLst>
          </p:cNvPr>
          <p:cNvSpPr>
            <a:spLocks noGrp="1"/>
          </p:cNvSpPr>
          <p:nvPr>
            <p:ph type="body" sz="quarter" idx="12" hasCustomPrompt="1"/>
          </p:nvPr>
        </p:nvSpPr>
        <p:spPr>
          <a:xfrm>
            <a:off x="8078969" y="3435635"/>
            <a:ext cx="3749040" cy="1929815"/>
          </a:xfrm>
          <a:prstGeom prst="rect">
            <a:avLst/>
          </a:prstGeom>
        </p:spPr>
        <p:txBody>
          <a:bodyPr wrap="square"/>
          <a:lstStyle>
            <a:lvl1pPr marL="285744" indent="-285744">
              <a:lnSpc>
                <a:spcPct val="150000"/>
              </a:lnSpc>
              <a:spcBef>
                <a:spcPts val="1200"/>
              </a:spcBef>
              <a:buFont typeface="Arial" panose="020B0604020202020204" pitchFamily="34" charset="0"/>
              <a:buChar char="•"/>
              <a:defRPr sz="1800">
                <a:solidFill>
                  <a:schemeClr val="bg1"/>
                </a:solidFill>
              </a:defRPr>
            </a:lvl1pPr>
            <a:lvl2pPr>
              <a:defRPr>
                <a:solidFill>
                  <a:schemeClr val="bg1"/>
                </a:solidFill>
              </a:defRPr>
            </a:lvl2pPr>
            <a:lvl3pPr>
              <a:defRPr>
                <a:solidFill>
                  <a:schemeClr val="bg1"/>
                </a:solidFill>
              </a:defRPr>
            </a:lvl3pPr>
            <a:lvl4pPr marL="1371566" indent="0">
              <a:buNone/>
              <a:defRPr>
                <a:solidFill>
                  <a:schemeClr val="bg1"/>
                </a:solidFill>
              </a:defRPr>
            </a:lvl4pPr>
          </a:lstStyle>
          <a:p>
            <a:pPr lvl="0"/>
            <a:r>
              <a:rPr lang="en-US"/>
              <a:t>Place in your content here.</a:t>
            </a:r>
          </a:p>
          <a:p>
            <a:pPr lvl="0"/>
            <a:r>
              <a:rPr lang="en-US"/>
              <a:t>First level bullets</a:t>
            </a:r>
          </a:p>
          <a:p>
            <a:pPr lvl="1"/>
            <a:r>
              <a:rPr lang="en-US"/>
              <a:t>Second level bullets</a:t>
            </a:r>
          </a:p>
          <a:p>
            <a:pPr lvl="2"/>
            <a:r>
              <a:rPr lang="en-US"/>
              <a:t>Third level bullets</a:t>
            </a:r>
          </a:p>
        </p:txBody>
      </p:sp>
      <p:sp>
        <p:nvSpPr>
          <p:cNvPr id="7" name="Picture Placeholder 6">
            <a:extLst>
              <a:ext uri="{FF2B5EF4-FFF2-40B4-BE49-F238E27FC236}">
                <a16:creationId xmlns:a16="http://schemas.microsoft.com/office/drawing/2014/main" id="{503DECFC-0B81-46D0-8169-5E3D4D631169}"/>
              </a:ext>
            </a:extLst>
          </p:cNvPr>
          <p:cNvSpPr>
            <a:spLocks noGrp="1"/>
          </p:cNvSpPr>
          <p:nvPr>
            <p:ph type="pic" sz="quarter" idx="10"/>
          </p:nvPr>
        </p:nvSpPr>
        <p:spPr>
          <a:xfrm>
            <a:off x="0" y="0"/>
            <a:ext cx="6502400" cy="6858000"/>
          </a:xfrm>
          <a:custGeom>
            <a:avLst/>
            <a:gdLst>
              <a:gd name="connsiteX0" fmla="*/ 0 w 4381500"/>
              <a:gd name="connsiteY0" fmla="*/ 0 h 2619375"/>
              <a:gd name="connsiteX1" fmla="*/ 4381500 w 4381500"/>
              <a:gd name="connsiteY1" fmla="*/ 0 h 2619375"/>
              <a:gd name="connsiteX2" fmla="*/ 4381500 w 4381500"/>
              <a:gd name="connsiteY2" fmla="*/ 2619375 h 2619375"/>
              <a:gd name="connsiteX3" fmla="*/ 0 w 4381500"/>
              <a:gd name="connsiteY3" fmla="*/ 2619375 h 2619375"/>
            </a:gdLst>
            <a:ahLst/>
            <a:cxnLst>
              <a:cxn ang="0">
                <a:pos x="connsiteX0" y="connsiteY0"/>
              </a:cxn>
              <a:cxn ang="0">
                <a:pos x="connsiteX1" y="connsiteY1"/>
              </a:cxn>
              <a:cxn ang="0">
                <a:pos x="connsiteX2" y="connsiteY2"/>
              </a:cxn>
              <a:cxn ang="0">
                <a:pos x="connsiteX3" y="connsiteY3"/>
              </a:cxn>
            </a:cxnLst>
            <a:rect l="l" t="t" r="r" b="b"/>
            <a:pathLst>
              <a:path w="4381500" h="2619375">
                <a:moveTo>
                  <a:pt x="0" y="0"/>
                </a:moveTo>
                <a:lnTo>
                  <a:pt x="4381500" y="0"/>
                </a:lnTo>
                <a:lnTo>
                  <a:pt x="4381500" y="2619375"/>
                </a:lnTo>
                <a:lnTo>
                  <a:pt x="0" y="2619375"/>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Tree>
    <p:extLst>
      <p:ext uri="{BB962C8B-B14F-4D97-AF65-F5344CB8AC3E}">
        <p14:creationId xmlns:p14="http://schemas.microsoft.com/office/powerpoint/2010/main" val="7188472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_Right">
    <p:spTree>
      <p:nvGrpSpPr>
        <p:cNvPr id="1" name=""/>
        <p:cNvGrpSpPr/>
        <p:nvPr/>
      </p:nvGrpSpPr>
      <p:grpSpPr>
        <a:xfrm>
          <a:off x="0" y="0"/>
          <a:ext cx="0" cy="0"/>
          <a:chOff x="0" y="0"/>
          <a:chExt cx="0" cy="0"/>
        </a:xfrm>
      </p:grpSpPr>
      <p:sp>
        <p:nvSpPr>
          <p:cNvPr id="14" name="Rectangle: Top Corners Rounded 11">
            <a:extLst>
              <a:ext uri="{FF2B5EF4-FFF2-40B4-BE49-F238E27FC236}">
                <a16:creationId xmlns:a16="http://schemas.microsoft.com/office/drawing/2014/main" id="{78A87D95-B79D-7A49-A2E2-D373F4AB039E}"/>
              </a:ext>
              <a:ext uri="{C183D7F6-B498-43B3-948B-1728B52AA6E4}">
                <adec:decorative xmlns:adec="http://schemas.microsoft.com/office/drawing/2017/decorative" val="1"/>
              </a:ext>
            </a:extLst>
          </p:cNvPr>
          <p:cNvSpPr/>
          <p:nvPr/>
        </p:nvSpPr>
        <p:spPr>
          <a:xfrm rot="5400000" flipH="1">
            <a:off x="501130" y="784874"/>
            <a:ext cx="3936087" cy="4938343"/>
          </a:xfrm>
          <a:prstGeom prst="round2SameRect">
            <a:avLst>
              <a:gd name="adj1" fmla="val 5471"/>
              <a:gd name="adj2" fmla="val 0"/>
            </a:avLst>
          </a:prstGeom>
          <a:solidFill>
            <a:schemeClr val="tx2"/>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13" name="Picture Placeholder 12">
            <a:extLst>
              <a:ext uri="{FF2B5EF4-FFF2-40B4-BE49-F238E27FC236}">
                <a16:creationId xmlns:a16="http://schemas.microsoft.com/office/drawing/2014/main" id="{C1002F5A-98A3-66C7-820A-95F243098443}"/>
              </a:ext>
            </a:extLst>
          </p:cNvPr>
          <p:cNvSpPr>
            <a:spLocks noGrp="1"/>
          </p:cNvSpPr>
          <p:nvPr>
            <p:ph type="pic" sz="quarter" idx="10"/>
          </p:nvPr>
        </p:nvSpPr>
        <p:spPr>
          <a:xfrm>
            <a:off x="7243610" y="514339"/>
            <a:ext cx="4938343" cy="5829320"/>
          </a:xfrm>
          <a:custGeom>
            <a:avLst/>
            <a:gdLst>
              <a:gd name="connsiteX0" fmla="*/ 233682 w 4938342"/>
              <a:gd name="connsiteY0" fmla="*/ 0 h 5829320"/>
              <a:gd name="connsiteX1" fmla="*/ 4938342 w 4938342"/>
              <a:gd name="connsiteY1" fmla="*/ 0 h 5829320"/>
              <a:gd name="connsiteX2" fmla="*/ 4938342 w 4938342"/>
              <a:gd name="connsiteY2" fmla="*/ 5829320 h 5829320"/>
              <a:gd name="connsiteX3" fmla="*/ 233682 w 4938342"/>
              <a:gd name="connsiteY3" fmla="*/ 5829320 h 5829320"/>
              <a:gd name="connsiteX4" fmla="*/ 0 w 4938342"/>
              <a:gd name="connsiteY4" fmla="*/ 5595638 h 5829320"/>
              <a:gd name="connsiteX5" fmla="*/ 0 w 4938342"/>
              <a:gd name="connsiteY5" fmla="*/ 233682 h 5829320"/>
              <a:gd name="connsiteX6" fmla="*/ 233682 w 4938342"/>
              <a:gd name="connsiteY6" fmla="*/ 0 h 5829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8342" h="5829320">
                <a:moveTo>
                  <a:pt x="233682" y="0"/>
                </a:moveTo>
                <a:lnTo>
                  <a:pt x="4938342" y="0"/>
                </a:lnTo>
                <a:lnTo>
                  <a:pt x="4938342" y="5829320"/>
                </a:lnTo>
                <a:lnTo>
                  <a:pt x="233682" y="5829320"/>
                </a:lnTo>
                <a:cubicBezTo>
                  <a:pt x="104623" y="5829320"/>
                  <a:pt x="0" y="5724697"/>
                  <a:pt x="0" y="5595638"/>
                </a:cubicBezTo>
                <a:lnTo>
                  <a:pt x="0" y="233682"/>
                </a:lnTo>
                <a:cubicBezTo>
                  <a:pt x="0" y="104623"/>
                  <a:pt x="104623" y="0"/>
                  <a:pt x="233682"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2" name="Rectangle: Rounded Corners 1">
            <a:extLst>
              <a:ext uri="{FF2B5EF4-FFF2-40B4-BE49-F238E27FC236}">
                <a16:creationId xmlns:a16="http://schemas.microsoft.com/office/drawing/2014/main" id="{F09D7E66-42AE-07A2-0EA3-84DDB3B6FCB8}"/>
              </a:ext>
              <a:ext uri="{C183D7F6-B498-43B3-948B-1728B52AA6E4}">
                <adec:decorative xmlns:adec="http://schemas.microsoft.com/office/drawing/2017/decorative" val="1"/>
              </a:ext>
            </a:extLst>
          </p:cNvPr>
          <p:cNvSpPr/>
          <p:nvPr userDrawn="1"/>
        </p:nvSpPr>
        <p:spPr>
          <a:xfrm>
            <a:off x="5723513" y="783772"/>
            <a:ext cx="3568535" cy="5094515"/>
          </a:xfrm>
          <a:prstGeom prst="roundRect">
            <a:avLst>
              <a:gd name="adj" fmla="val 5605"/>
            </a:avLst>
          </a:prstGeom>
          <a:solidFill>
            <a:schemeClr val="bg1"/>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4" name="Title 7">
            <a:extLst>
              <a:ext uri="{FF2B5EF4-FFF2-40B4-BE49-F238E27FC236}">
                <a16:creationId xmlns:a16="http://schemas.microsoft.com/office/drawing/2014/main" id="{EC0D6279-0549-E46F-0C9A-472C5B169E54}"/>
              </a:ext>
            </a:extLst>
          </p:cNvPr>
          <p:cNvSpPr>
            <a:spLocks noGrp="1"/>
          </p:cNvSpPr>
          <p:nvPr>
            <p:ph type="title" hasCustomPrompt="1"/>
          </p:nvPr>
        </p:nvSpPr>
        <p:spPr>
          <a:xfrm>
            <a:off x="774403" y="2008686"/>
            <a:ext cx="3439931" cy="994143"/>
          </a:xfrm>
        </p:spPr>
        <p:txBody>
          <a:bodyPr/>
          <a:lstStyle>
            <a:lvl1pPr>
              <a:lnSpc>
                <a:spcPct val="100000"/>
              </a:lnSpc>
              <a:defRPr sz="2600">
                <a:solidFill>
                  <a:schemeClr val="bg1"/>
                </a:solidFill>
              </a:defRPr>
            </a:lvl1pPr>
          </a:lstStyle>
          <a:p>
            <a:r>
              <a:rPr lang="en-US" sz="2600" b="1">
                <a:solidFill>
                  <a:schemeClr val="bg1"/>
                </a:solidFill>
                <a:latin typeface="Roboto" panose="02000000000000000000" pitchFamily="2" charset="0"/>
                <a:ea typeface="Roboto" panose="02000000000000000000" pitchFamily="2" charset="0"/>
                <a:cs typeface="Poppins SemiBold" panose="00000700000000000000" pitchFamily="2" charset="0"/>
              </a:rPr>
              <a:t>Title Goes Here (Can Be Short or Long)</a:t>
            </a:r>
            <a:endParaRPr lang="en-US"/>
          </a:p>
        </p:txBody>
      </p:sp>
      <p:sp>
        <p:nvSpPr>
          <p:cNvPr id="3" name="Text Placeholder 9">
            <a:extLst>
              <a:ext uri="{FF2B5EF4-FFF2-40B4-BE49-F238E27FC236}">
                <a16:creationId xmlns:a16="http://schemas.microsoft.com/office/drawing/2014/main" id="{41E25785-A805-5C54-061C-E47C081BA746}"/>
              </a:ext>
            </a:extLst>
          </p:cNvPr>
          <p:cNvSpPr>
            <a:spLocks noGrp="1"/>
          </p:cNvSpPr>
          <p:nvPr>
            <p:ph type="body" sz="quarter" idx="11" hasCustomPrompt="1"/>
          </p:nvPr>
        </p:nvSpPr>
        <p:spPr>
          <a:xfrm>
            <a:off x="774403" y="1626769"/>
            <a:ext cx="3439931" cy="198987"/>
          </a:xfrm>
          <a:prstGeom prst="rect">
            <a:avLst/>
          </a:prstGeom>
        </p:spPr>
        <p:txBody>
          <a:bodyPr/>
          <a:lstStyle>
            <a:lvl1pPr marL="0" indent="0">
              <a:lnSpc>
                <a:spcPct val="100000"/>
              </a:lnSpc>
              <a:buNone/>
              <a:defRPr sz="1400" b="0" i="0" cap="all" spc="200" baseline="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5" name="Text Placeholder 11">
            <a:extLst>
              <a:ext uri="{FF2B5EF4-FFF2-40B4-BE49-F238E27FC236}">
                <a16:creationId xmlns:a16="http://schemas.microsoft.com/office/drawing/2014/main" id="{62D71CB5-9E7A-7F92-D480-CB48F14D38B5}"/>
              </a:ext>
            </a:extLst>
          </p:cNvPr>
          <p:cNvSpPr>
            <a:spLocks noGrp="1"/>
          </p:cNvSpPr>
          <p:nvPr>
            <p:ph type="body" sz="quarter" idx="12" hasCustomPrompt="1"/>
          </p:nvPr>
        </p:nvSpPr>
        <p:spPr>
          <a:xfrm>
            <a:off x="774403" y="3265494"/>
            <a:ext cx="3852463" cy="1757609"/>
          </a:xfrm>
          <a:prstGeom prst="rect">
            <a:avLst/>
          </a:prstGeom>
        </p:spPr>
        <p:txBody>
          <a:bodyPr/>
          <a:lstStyle>
            <a:lvl1pPr marL="285744" indent="-285744">
              <a:lnSpc>
                <a:spcPts val="2400"/>
              </a:lnSpc>
              <a:spcBef>
                <a:spcPts val="1200"/>
              </a:spcBef>
              <a:buFont typeface="Arial" panose="020B0604020202020204" pitchFamily="34" charset="0"/>
              <a:buChar char="•"/>
              <a:defRPr lang="en-US" sz="1800" kern="1200" dirty="0" smtClean="0">
                <a:solidFill>
                  <a:schemeClr val="bg1"/>
                </a:solidFill>
                <a:latin typeface="Nunito Sans Normal" pitchFamily="2" charset="77"/>
                <a:ea typeface="+mn-ea"/>
                <a:cs typeface="Arial" panose="020B0604020202020204" pitchFamily="34" charset="0"/>
              </a:defRPr>
            </a:lvl1pPr>
            <a:lvl2pPr>
              <a:defRPr lang="en-US" sz="1800" kern="1200" dirty="0" smtClean="0">
                <a:solidFill>
                  <a:schemeClr val="bg1"/>
                </a:solidFill>
                <a:latin typeface="Nunito Sans Normal" pitchFamily="2" charset="77"/>
                <a:ea typeface="+mn-ea"/>
                <a:cs typeface="Arial" panose="020B0604020202020204" pitchFamily="34" charset="0"/>
              </a:defRPr>
            </a:lvl2pPr>
            <a:lvl3pPr>
              <a:defRPr lang="en-US" sz="1800" kern="1200" dirty="0">
                <a:solidFill>
                  <a:schemeClr val="bg1"/>
                </a:solidFill>
                <a:latin typeface="Nunito Sans Normal" pitchFamily="2" charset="77"/>
                <a:ea typeface="+mn-ea"/>
                <a:cs typeface="Arial" panose="020B0604020202020204" pitchFamily="34" charset="0"/>
              </a:defRPr>
            </a:lvl3pPr>
            <a:lvl4pPr>
              <a:defRPr>
                <a:solidFill>
                  <a:schemeClr val="bg1"/>
                </a:solidFill>
              </a:defRPr>
            </a:lvl4pPr>
          </a:lstStyle>
          <a:p>
            <a:pPr lvl="0"/>
            <a:r>
              <a:rPr lang="en-US"/>
              <a:t>Place in your content here.</a:t>
            </a:r>
          </a:p>
          <a:p>
            <a:pPr lvl="0"/>
            <a:r>
              <a:rPr lang="en-US"/>
              <a:t>First level bullets</a:t>
            </a:r>
          </a:p>
          <a:p>
            <a:pPr lvl="1"/>
            <a:r>
              <a:rPr lang="en-US"/>
              <a:t>Second level bullets</a:t>
            </a:r>
          </a:p>
          <a:p>
            <a:pPr lvl="2"/>
            <a:r>
              <a:rPr lang="en-US"/>
              <a:t>Third level bullets</a:t>
            </a:r>
          </a:p>
        </p:txBody>
      </p:sp>
    </p:spTree>
    <p:extLst>
      <p:ext uri="{BB962C8B-B14F-4D97-AF65-F5344CB8AC3E}">
        <p14:creationId xmlns:p14="http://schemas.microsoft.com/office/powerpoint/2010/main" val="17992443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_Blue">
    <p:bg>
      <p:bgPr>
        <a:solidFill>
          <a:schemeClr val="tx2"/>
        </a:solidFill>
        <a:effectLst/>
      </p:bgPr>
    </p:bg>
    <p:spTree>
      <p:nvGrpSpPr>
        <p:cNvPr id="1" name=""/>
        <p:cNvGrpSpPr/>
        <p:nvPr/>
      </p:nvGrpSpPr>
      <p:grpSpPr>
        <a:xfrm>
          <a:off x="0" y="0"/>
          <a:ext cx="0" cy="0"/>
          <a:chOff x="0" y="0"/>
          <a:chExt cx="0" cy="0"/>
        </a:xfrm>
      </p:grpSpPr>
      <p:sp>
        <p:nvSpPr>
          <p:cNvPr id="13" name="Round Same Side Corner Rectangle 12">
            <a:extLst>
              <a:ext uri="{FF2B5EF4-FFF2-40B4-BE49-F238E27FC236}">
                <a16:creationId xmlns:a16="http://schemas.microsoft.com/office/drawing/2014/main" id="{223F5765-BABD-77A5-BECF-47A636DEE127}"/>
              </a:ext>
              <a:ext uri="{C183D7F6-B498-43B3-948B-1728B52AA6E4}">
                <adec:decorative xmlns:adec="http://schemas.microsoft.com/office/drawing/2017/decorative" val="1"/>
              </a:ext>
            </a:extLst>
          </p:cNvPr>
          <p:cNvSpPr>
            <a:spLocks/>
          </p:cNvSpPr>
          <p:nvPr userDrawn="1"/>
        </p:nvSpPr>
        <p:spPr>
          <a:xfrm rot="16200000">
            <a:off x="5946648" y="-116223"/>
            <a:ext cx="5486400" cy="7004304"/>
          </a:xfrm>
          <a:prstGeom prst="round2SameRect">
            <a:avLst>
              <a:gd name="adj1" fmla="val 4233"/>
              <a:gd name="adj2"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11" name="Title 7">
            <a:extLst>
              <a:ext uri="{FF2B5EF4-FFF2-40B4-BE49-F238E27FC236}">
                <a16:creationId xmlns:a16="http://schemas.microsoft.com/office/drawing/2014/main" id="{94638757-880E-A096-63AD-D015D49A142E}"/>
              </a:ext>
            </a:extLst>
          </p:cNvPr>
          <p:cNvSpPr>
            <a:spLocks noGrp="1"/>
          </p:cNvSpPr>
          <p:nvPr>
            <p:ph type="title" hasCustomPrompt="1"/>
          </p:nvPr>
        </p:nvSpPr>
        <p:spPr>
          <a:xfrm>
            <a:off x="774403" y="2190310"/>
            <a:ext cx="3439931" cy="994143"/>
          </a:xfrm>
        </p:spPr>
        <p:txBody>
          <a:bodyPr/>
          <a:lstStyle>
            <a:lvl1pPr>
              <a:lnSpc>
                <a:spcPct val="100000"/>
              </a:lnSpc>
              <a:defRPr sz="2600">
                <a:solidFill>
                  <a:schemeClr val="bg1"/>
                </a:solidFill>
              </a:defRPr>
            </a:lvl1pPr>
          </a:lstStyle>
          <a:p>
            <a:r>
              <a:rPr lang="en-US"/>
              <a:t>Title Goes Here (Can Be Short or Long), Even Three Lines</a:t>
            </a:r>
          </a:p>
        </p:txBody>
      </p:sp>
      <p:sp>
        <p:nvSpPr>
          <p:cNvPr id="10" name="Text Placeholder 9">
            <a:extLst>
              <a:ext uri="{FF2B5EF4-FFF2-40B4-BE49-F238E27FC236}">
                <a16:creationId xmlns:a16="http://schemas.microsoft.com/office/drawing/2014/main" id="{E4B9D70F-8DD4-FE74-199F-936BA92F5BFF}"/>
              </a:ext>
            </a:extLst>
          </p:cNvPr>
          <p:cNvSpPr>
            <a:spLocks noGrp="1"/>
          </p:cNvSpPr>
          <p:nvPr>
            <p:ph type="body" sz="quarter" idx="11" hasCustomPrompt="1"/>
          </p:nvPr>
        </p:nvSpPr>
        <p:spPr>
          <a:xfrm>
            <a:off x="774403" y="1817537"/>
            <a:ext cx="3439931" cy="198987"/>
          </a:xfrm>
          <a:prstGeom prst="rect">
            <a:avLst/>
          </a:prstGeom>
        </p:spPr>
        <p:txBody>
          <a:bodyPr/>
          <a:lstStyle>
            <a:lvl1pPr marL="0" indent="0">
              <a:lnSpc>
                <a:spcPct val="100000"/>
              </a:lnSpc>
              <a:buNone/>
              <a:defRPr sz="1400" b="0" i="0" cap="all" spc="200" baseline="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2" name="Text Placeholder 11">
            <a:extLst>
              <a:ext uri="{FF2B5EF4-FFF2-40B4-BE49-F238E27FC236}">
                <a16:creationId xmlns:a16="http://schemas.microsoft.com/office/drawing/2014/main" id="{31A2D14E-032E-4602-FC72-0705403E7D50}"/>
              </a:ext>
            </a:extLst>
          </p:cNvPr>
          <p:cNvSpPr>
            <a:spLocks noGrp="1"/>
          </p:cNvSpPr>
          <p:nvPr>
            <p:ph type="body" sz="quarter" idx="12" hasCustomPrompt="1"/>
          </p:nvPr>
        </p:nvSpPr>
        <p:spPr>
          <a:xfrm>
            <a:off x="774403" y="3447117"/>
            <a:ext cx="3439931" cy="2682011"/>
          </a:xfrm>
          <a:prstGeom prst="rect">
            <a:avLst/>
          </a:prstGeom>
        </p:spPr>
        <p:txBody>
          <a:bodyPr/>
          <a:lstStyle>
            <a:lvl1pPr marL="0" indent="0">
              <a:lnSpc>
                <a:spcPts val="2400"/>
              </a:lnSpc>
              <a:spcBef>
                <a:spcPts val="1200"/>
              </a:spcBef>
              <a:buNone/>
              <a:defRPr sz="1800">
                <a:solidFill>
                  <a:schemeClr val="bg1"/>
                </a:solidFill>
              </a:defRPr>
            </a:lvl1pPr>
          </a:lstStyle>
          <a:p>
            <a:pPr lvl="0"/>
            <a:r>
              <a:rPr lang="en-US"/>
              <a:t>Place in your content here. When pasting in content, please use the “Use Destination Theme” or “Keep Text Only” options to ensure the text matches this template’s styles. </a:t>
            </a:r>
          </a:p>
        </p:txBody>
      </p:sp>
      <p:sp>
        <p:nvSpPr>
          <p:cNvPr id="5" name="Picture Placeholder 20">
            <a:extLst>
              <a:ext uri="{FF2B5EF4-FFF2-40B4-BE49-F238E27FC236}">
                <a16:creationId xmlns:a16="http://schemas.microsoft.com/office/drawing/2014/main" id="{950E01E0-7A07-E4AB-3775-B20EBF283BC1}"/>
              </a:ext>
            </a:extLst>
          </p:cNvPr>
          <p:cNvSpPr>
            <a:spLocks noGrp="1"/>
          </p:cNvSpPr>
          <p:nvPr>
            <p:ph type="pic" sz="quarter" idx="14"/>
          </p:nvPr>
        </p:nvSpPr>
        <p:spPr>
          <a:xfrm>
            <a:off x="5187697" y="650450"/>
            <a:ext cx="7004307" cy="5478679"/>
          </a:xfrm>
          <a:custGeom>
            <a:avLst/>
            <a:gdLst>
              <a:gd name="connsiteX0" fmla="*/ 233682 w 4938343"/>
              <a:gd name="connsiteY0" fmla="*/ 0 h 5829321"/>
              <a:gd name="connsiteX1" fmla="*/ 4938343 w 4938343"/>
              <a:gd name="connsiteY1" fmla="*/ 0 h 5829321"/>
              <a:gd name="connsiteX2" fmla="*/ 4938343 w 4938343"/>
              <a:gd name="connsiteY2" fmla="*/ 5829321 h 5829321"/>
              <a:gd name="connsiteX3" fmla="*/ 233682 w 4938343"/>
              <a:gd name="connsiteY3" fmla="*/ 5829321 h 5829321"/>
              <a:gd name="connsiteX4" fmla="*/ 0 w 4938343"/>
              <a:gd name="connsiteY4" fmla="*/ 5595639 h 5829321"/>
              <a:gd name="connsiteX5" fmla="*/ 0 w 4938343"/>
              <a:gd name="connsiteY5" fmla="*/ 233682 h 5829321"/>
              <a:gd name="connsiteX6" fmla="*/ 233682 w 4938343"/>
              <a:gd name="connsiteY6" fmla="*/ 0 h 5829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8343" h="5829321">
                <a:moveTo>
                  <a:pt x="233682" y="0"/>
                </a:moveTo>
                <a:lnTo>
                  <a:pt x="4938343" y="0"/>
                </a:lnTo>
                <a:lnTo>
                  <a:pt x="4938343" y="5829321"/>
                </a:lnTo>
                <a:lnTo>
                  <a:pt x="233682" y="5829321"/>
                </a:lnTo>
                <a:cubicBezTo>
                  <a:pt x="104623" y="5829321"/>
                  <a:pt x="0" y="5724698"/>
                  <a:pt x="0" y="5595639"/>
                </a:cubicBezTo>
                <a:lnTo>
                  <a:pt x="0" y="233682"/>
                </a:lnTo>
                <a:cubicBezTo>
                  <a:pt x="0" y="104623"/>
                  <a:pt x="104623" y="0"/>
                  <a:pt x="233682" y="0"/>
                </a:cubicBez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29744482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Photos">
    <p:spTree>
      <p:nvGrpSpPr>
        <p:cNvPr id="1" name=""/>
        <p:cNvGrpSpPr/>
        <p:nvPr/>
      </p:nvGrpSpPr>
      <p:grpSpPr>
        <a:xfrm>
          <a:off x="0" y="0"/>
          <a:ext cx="0" cy="0"/>
          <a:chOff x="0" y="0"/>
          <a:chExt cx="0" cy="0"/>
        </a:xfrm>
      </p:grpSpPr>
      <p:sp>
        <p:nvSpPr>
          <p:cNvPr id="17" name="Title 7">
            <a:extLst>
              <a:ext uri="{FF2B5EF4-FFF2-40B4-BE49-F238E27FC236}">
                <a16:creationId xmlns:a16="http://schemas.microsoft.com/office/drawing/2014/main" id="{3860145F-5C17-4921-25BC-451CAC3FD8A2}"/>
              </a:ext>
            </a:extLst>
          </p:cNvPr>
          <p:cNvSpPr>
            <a:spLocks noGrp="1"/>
          </p:cNvSpPr>
          <p:nvPr>
            <p:ph type="title" hasCustomPrompt="1"/>
          </p:nvPr>
        </p:nvSpPr>
        <p:spPr>
          <a:xfrm>
            <a:off x="894521" y="1334346"/>
            <a:ext cx="3439931" cy="994143"/>
          </a:xfrm>
        </p:spPr>
        <p:txBody>
          <a:bodyPr/>
          <a:lstStyle>
            <a:lvl1pPr>
              <a:lnSpc>
                <a:spcPct val="100000"/>
              </a:lnSpc>
              <a:defRPr sz="2600">
                <a:solidFill>
                  <a:schemeClr val="accent3"/>
                </a:solidFill>
              </a:defRPr>
            </a:lvl1pPr>
          </a:lstStyle>
          <a:p>
            <a:r>
              <a:rPr lang="en-US"/>
              <a:t>Title Goes Here (Can Be Short or Long)</a:t>
            </a:r>
          </a:p>
        </p:txBody>
      </p:sp>
      <p:sp>
        <p:nvSpPr>
          <p:cNvPr id="16" name="Text Placeholder 9">
            <a:extLst>
              <a:ext uri="{FF2B5EF4-FFF2-40B4-BE49-F238E27FC236}">
                <a16:creationId xmlns:a16="http://schemas.microsoft.com/office/drawing/2014/main" id="{044F03DB-4CC3-A2DB-CDEC-B6B55FF072F1}"/>
              </a:ext>
            </a:extLst>
          </p:cNvPr>
          <p:cNvSpPr>
            <a:spLocks noGrp="1"/>
          </p:cNvSpPr>
          <p:nvPr>
            <p:ph type="body" sz="quarter" idx="11" hasCustomPrompt="1"/>
          </p:nvPr>
        </p:nvSpPr>
        <p:spPr>
          <a:xfrm>
            <a:off x="894521" y="961573"/>
            <a:ext cx="3439931"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8" name="Text Placeholder 11">
            <a:extLst>
              <a:ext uri="{FF2B5EF4-FFF2-40B4-BE49-F238E27FC236}">
                <a16:creationId xmlns:a16="http://schemas.microsoft.com/office/drawing/2014/main" id="{14175354-1660-D71F-02B4-D1B49FFA58B1}"/>
              </a:ext>
            </a:extLst>
          </p:cNvPr>
          <p:cNvSpPr>
            <a:spLocks noGrp="1"/>
          </p:cNvSpPr>
          <p:nvPr>
            <p:ph type="body" sz="quarter" idx="15" hasCustomPrompt="1"/>
          </p:nvPr>
        </p:nvSpPr>
        <p:spPr>
          <a:xfrm>
            <a:off x="894521" y="2591153"/>
            <a:ext cx="3439931" cy="3491235"/>
          </a:xfrm>
          <a:prstGeom prst="rect">
            <a:avLst/>
          </a:prstGeom>
        </p:spPr>
        <p:txBody>
          <a:bodyPr/>
          <a:lstStyle>
            <a:lvl1pPr marL="0" indent="0">
              <a:lnSpc>
                <a:spcPts val="2400"/>
              </a:lnSpc>
              <a:spcBef>
                <a:spcPts val="1200"/>
              </a:spcBef>
              <a:buNone/>
              <a:defRPr sz="1800">
                <a:solidFill>
                  <a:srgbClr val="191919"/>
                </a:solidFill>
              </a:defRPr>
            </a:lvl1pPr>
          </a:lstStyle>
          <a:p>
            <a:pPr lvl="0"/>
            <a:r>
              <a:rPr lang="en-US"/>
              <a:t>Place in your content here. When pasting in content, please use the “Use Destination Theme” or “Keep Text Only” options to ensure the text matches this template’s styles.</a:t>
            </a:r>
          </a:p>
        </p:txBody>
      </p:sp>
      <p:sp>
        <p:nvSpPr>
          <p:cNvPr id="5" name="Picture Placeholder 9">
            <a:extLst>
              <a:ext uri="{FF2B5EF4-FFF2-40B4-BE49-F238E27FC236}">
                <a16:creationId xmlns:a16="http://schemas.microsoft.com/office/drawing/2014/main" id="{40FC37D8-A053-4A64-1486-2B23DA0E901C}"/>
              </a:ext>
            </a:extLst>
          </p:cNvPr>
          <p:cNvSpPr>
            <a:spLocks noGrp="1"/>
          </p:cNvSpPr>
          <p:nvPr>
            <p:ph type="pic" sz="quarter" idx="13"/>
          </p:nvPr>
        </p:nvSpPr>
        <p:spPr>
          <a:xfrm>
            <a:off x="5211765" y="961572"/>
            <a:ext cx="2965449" cy="5120816"/>
          </a:xfrm>
          <a:prstGeom prst="roundRect">
            <a:avLst>
              <a:gd name="adj" fmla="val 5903"/>
            </a:avLst>
          </a:prstGeom>
          <a:pattFill prst="pct5">
            <a:fgClr>
              <a:schemeClr val="bg1">
                <a:lumMod val="65000"/>
              </a:schemeClr>
            </a:fgClr>
            <a:bgClr>
              <a:schemeClr val="bg1"/>
            </a:bgClr>
          </a:pattFill>
        </p:spPr>
        <p:txBody>
          <a:bodyPr wrap="square">
            <a:noAutofit/>
          </a:bodyPr>
          <a:lstStyle/>
          <a:p>
            <a:r>
              <a:rPr lang="en-US"/>
              <a:t>Click icon to add picture</a:t>
            </a:r>
          </a:p>
        </p:txBody>
      </p:sp>
      <p:sp>
        <p:nvSpPr>
          <p:cNvPr id="6" name="Picture Placeholder 12">
            <a:extLst>
              <a:ext uri="{FF2B5EF4-FFF2-40B4-BE49-F238E27FC236}">
                <a16:creationId xmlns:a16="http://schemas.microsoft.com/office/drawing/2014/main" id="{AA6F99CD-D6F3-6859-B254-0EBF06762492}"/>
              </a:ext>
            </a:extLst>
          </p:cNvPr>
          <p:cNvSpPr>
            <a:spLocks noGrp="1"/>
          </p:cNvSpPr>
          <p:nvPr>
            <p:ph type="pic" sz="quarter" idx="14"/>
          </p:nvPr>
        </p:nvSpPr>
        <p:spPr>
          <a:xfrm>
            <a:off x="8408989" y="961572"/>
            <a:ext cx="2965449" cy="5120816"/>
          </a:xfrm>
          <a:prstGeom prst="roundRect">
            <a:avLst>
              <a:gd name="adj" fmla="val 5958"/>
            </a:avLst>
          </a:prstGeom>
          <a:pattFill prst="pct5">
            <a:fgClr>
              <a:schemeClr val="bg1">
                <a:lumMod val="65000"/>
              </a:schemeClr>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33219011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Photos_Right">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5334559" y="558"/>
            <a:ext cx="6858003" cy="6856879"/>
          </a:xfrm>
          <a:prstGeom prst="round2SameRect">
            <a:avLst>
              <a:gd name="adj1" fmla="val 0"/>
              <a:gd name="adj2" fmla="val 0"/>
            </a:avLst>
          </a:prstGeom>
          <a:solidFill>
            <a:srgbClr val="0057B7"/>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sz="2400"/>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3" y="2399054"/>
            <a:ext cx="3439931" cy="994143"/>
          </a:xfrm>
        </p:spPr>
        <p:txBody>
          <a:bodyPr/>
          <a:lstStyle>
            <a:lvl1pPr>
              <a:lnSpc>
                <a:spcPct val="100000"/>
              </a:lnSpc>
              <a:defRPr sz="2600">
                <a:solidFill>
                  <a:schemeClr val="tx1"/>
                </a:solidFill>
              </a:defRPr>
            </a:lvl1pPr>
          </a:lstStyle>
          <a:p>
            <a:r>
              <a:rPr lang="en-US"/>
              <a:t>Click to Edit Using Your Own Title (Can </a:t>
            </a:r>
            <a:br>
              <a:rPr lang="en-US"/>
            </a:br>
            <a:r>
              <a:rPr lang="en-US"/>
              <a:t>Be Long or Short)</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774403" y="2026281"/>
            <a:ext cx="3439931"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3" y="3655864"/>
            <a:ext cx="3439931" cy="2552913"/>
          </a:xfrm>
          <a:prstGeom prst="rect">
            <a:avLst/>
          </a:prstGeom>
        </p:spPr>
        <p:txBody>
          <a:bodyPr/>
          <a:lstStyle>
            <a:lvl1pPr marL="0" indent="0">
              <a:lnSpc>
                <a:spcPts val="2400"/>
              </a:lnSpc>
              <a:spcBef>
                <a:spcPts val="1200"/>
              </a:spcBef>
              <a:buNone/>
              <a:defRPr sz="1800">
                <a:solidFill>
                  <a:srgbClr val="191919"/>
                </a:solidFill>
              </a:defRPr>
            </a:lvl1pPr>
          </a:lstStyle>
          <a:p>
            <a:pPr lvl="0"/>
            <a:r>
              <a:rPr lang="en-US"/>
              <a:t>Place in your content here. When pasting in content, please use the “Use Destination Theme” or “Keep Text Only” options to ensure the text matches this template’s styles.</a:t>
            </a:r>
          </a:p>
        </p:txBody>
      </p:sp>
      <p:sp>
        <p:nvSpPr>
          <p:cNvPr id="34" name="Picture Placeholder 33" descr="Image Placeholder.">
            <a:extLst>
              <a:ext uri="{FF2B5EF4-FFF2-40B4-BE49-F238E27FC236}">
                <a16:creationId xmlns:a16="http://schemas.microsoft.com/office/drawing/2014/main" id="{EAF5933E-2D46-554F-0C89-A6E836B3A5A7}"/>
              </a:ext>
            </a:extLst>
          </p:cNvPr>
          <p:cNvSpPr>
            <a:spLocks noGrp="1"/>
          </p:cNvSpPr>
          <p:nvPr>
            <p:ph type="pic" sz="quarter" idx="12"/>
          </p:nvPr>
        </p:nvSpPr>
        <p:spPr>
          <a:xfrm>
            <a:off x="6241869" y="1106094"/>
            <a:ext cx="2248971" cy="2909037"/>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
        <p:nvSpPr>
          <p:cNvPr id="22" name="Text Placeholder 9">
            <a:extLst>
              <a:ext uri="{FF2B5EF4-FFF2-40B4-BE49-F238E27FC236}">
                <a16:creationId xmlns:a16="http://schemas.microsoft.com/office/drawing/2014/main" id="{31195609-F159-6F02-E5A9-15C6AE14F451}"/>
              </a:ext>
            </a:extLst>
          </p:cNvPr>
          <p:cNvSpPr>
            <a:spLocks noGrp="1"/>
          </p:cNvSpPr>
          <p:nvPr>
            <p:ph type="body" sz="quarter" idx="15" hasCustomPrompt="1"/>
          </p:nvPr>
        </p:nvSpPr>
        <p:spPr>
          <a:xfrm>
            <a:off x="6360405" y="4416995"/>
            <a:ext cx="2022435" cy="198987"/>
          </a:xfrm>
          <a:prstGeom prst="rect">
            <a:avLst/>
          </a:prstGeom>
        </p:spPr>
        <p:txBody>
          <a:bodyPr/>
          <a:lstStyle>
            <a:lvl1pPr marL="0" indent="0">
              <a:lnSpc>
                <a:spcPct val="100000"/>
              </a:lnSpc>
              <a:buNone/>
              <a:defRPr sz="1200" b="0" i="0" cap="all" spc="200" baseline="0">
                <a:solidFill>
                  <a:schemeClr val="accent6"/>
                </a:solidFill>
                <a:latin typeface="Roboto Medium" panose="02000000000000000000" pitchFamily="2" charset="0"/>
                <a:ea typeface="Roboto Medium" panose="02000000000000000000" pitchFamily="2" charset="0"/>
              </a:defRPr>
            </a:lvl1pPr>
          </a:lstStyle>
          <a:p>
            <a:pPr lvl="0"/>
            <a:r>
              <a:rPr lang="en-US"/>
              <a:t>Image Caption</a:t>
            </a:r>
          </a:p>
        </p:txBody>
      </p:sp>
      <p:sp>
        <p:nvSpPr>
          <p:cNvPr id="23" name="Text Placeholder 11">
            <a:extLst>
              <a:ext uri="{FF2B5EF4-FFF2-40B4-BE49-F238E27FC236}">
                <a16:creationId xmlns:a16="http://schemas.microsoft.com/office/drawing/2014/main" id="{D5AB197C-0250-FAE6-E33A-1975AAB2A3AC}"/>
              </a:ext>
            </a:extLst>
          </p:cNvPr>
          <p:cNvSpPr>
            <a:spLocks noGrp="1"/>
          </p:cNvSpPr>
          <p:nvPr>
            <p:ph type="body" sz="quarter" idx="16" hasCustomPrompt="1"/>
          </p:nvPr>
        </p:nvSpPr>
        <p:spPr>
          <a:xfrm>
            <a:off x="6360405" y="4697671"/>
            <a:ext cx="2022435" cy="1360488"/>
          </a:xfrm>
          <a:prstGeom prst="rect">
            <a:avLst/>
          </a:prstGeom>
        </p:spPr>
        <p:txBody>
          <a:bodyPr/>
          <a:lstStyle>
            <a:lvl1pPr marL="0" indent="0">
              <a:lnSpc>
                <a:spcPts val="2000"/>
              </a:lnSpc>
              <a:buNone/>
              <a:defRPr sz="1200" b="1">
                <a:solidFill>
                  <a:schemeClr val="bg1"/>
                </a:solidFill>
              </a:defRPr>
            </a:lvl1pPr>
          </a:lstStyle>
          <a:p>
            <a:r>
              <a:rPr lang="en-US">
                <a:ea typeface="Roboto" panose="02000000000000000000" pitchFamily="2" charset="0"/>
                <a:cs typeface="Open Sans Light" panose="020B0606030504020204" pitchFamily="34" charset="0"/>
              </a:rPr>
              <a:t>To replace an image, right click on the image, select “Change Picture”, then choose from a file on your device, or “From Clipboard” to paste in a copied image.</a:t>
            </a:r>
            <a:endParaRPr lang="en-US" b="1">
              <a:ea typeface="Roboto" panose="02000000000000000000" pitchFamily="2" charset="0"/>
              <a:cs typeface="Poppins SemiBold" panose="00000700000000000000" pitchFamily="2" charset="0"/>
            </a:endParaRPr>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9112391" y="1106094"/>
            <a:ext cx="2248971" cy="2909037"/>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
        <p:nvSpPr>
          <p:cNvPr id="26" name="Text Placeholder 9">
            <a:extLst>
              <a:ext uri="{FF2B5EF4-FFF2-40B4-BE49-F238E27FC236}">
                <a16:creationId xmlns:a16="http://schemas.microsoft.com/office/drawing/2014/main" id="{F20D5781-0C27-71D1-0128-624F17C52EF2}"/>
              </a:ext>
            </a:extLst>
          </p:cNvPr>
          <p:cNvSpPr>
            <a:spLocks noGrp="1"/>
          </p:cNvSpPr>
          <p:nvPr>
            <p:ph type="body" sz="quarter" idx="17" hasCustomPrompt="1"/>
          </p:nvPr>
        </p:nvSpPr>
        <p:spPr>
          <a:xfrm>
            <a:off x="9231197" y="4416995"/>
            <a:ext cx="2022435" cy="198987"/>
          </a:xfrm>
          <a:prstGeom prst="rect">
            <a:avLst/>
          </a:prstGeom>
        </p:spPr>
        <p:txBody>
          <a:bodyPr/>
          <a:lstStyle>
            <a:lvl1pPr marL="0" indent="0">
              <a:lnSpc>
                <a:spcPct val="100000"/>
              </a:lnSpc>
              <a:buNone/>
              <a:defRPr sz="1200" b="0" i="0" cap="all" spc="200" baseline="0">
                <a:solidFill>
                  <a:schemeClr val="accent6"/>
                </a:solidFill>
                <a:latin typeface="Roboto Medium" panose="02000000000000000000" pitchFamily="2" charset="0"/>
                <a:ea typeface="Roboto Medium" panose="02000000000000000000" pitchFamily="2" charset="0"/>
              </a:defRPr>
            </a:lvl1pPr>
          </a:lstStyle>
          <a:p>
            <a:pPr lvl="0"/>
            <a:r>
              <a:rPr lang="en-US"/>
              <a:t>Image Caption</a:t>
            </a:r>
          </a:p>
        </p:txBody>
      </p:sp>
      <p:sp>
        <p:nvSpPr>
          <p:cNvPr id="27" name="Text Placeholder 11">
            <a:extLst>
              <a:ext uri="{FF2B5EF4-FFF2-40B4-BE49-F238E27FC236}">
                <a16:creationId xmlns:a16="http://schemas.microsoft.com/office/drawing/2014/main" id="{88A40D10-BCFD-8ECA-A55D-C44BE3ECE6A3}"/>
              </a:ext>
            </a:extLst>
          </p:cNvPr>
          <p:cNvSpPr>
            <a:spLocks noGrp="1"/>
          </p:cNvSpPr>
          <p:nvPr>
            <p:ph type="body" sz="quarter" idx="18" hasCustomPrompt="1"/>
          </p:nvPr>
        </p:nvSpPr>
        <p:spPr>
          <a:xfrm>
            <a:off x="9231197" y="4697671"/>
            <a:ext cx="2022435" cy="1360488"/>
          </a:xfrm>
          <a:prstGeom prst="rect">
            <a:avLst/>
          </a:prstGeom>
        </p:spPr>
        <p:txBody>
          <a:bodyPr/>
          <a:lstStyle>
            <a:lvl1pPr marL="0" indent="0">
              <a:lnSpc>
                <a:spcPts val="2000"/>
              </a:lnSpc>
              <a:buNone/>
              <a:defRPr sz="1200" b="1">
                <a:solidFill>
                  <a:schemeClr val="bg1"/>
                </a:solidFill>
              </a:defRPr>
            </a:lvl1pPr>
          </a:lstStyle>
          <a:p>
            <a:r>
              <a:rPr lang="en-US">
                <a:ea typeface="Roboto" panose="02000000000000000000" pitchFamily="2" charset="0"/>
                <a:cs typeface="Open Sans Light" panose="020B0606030504020204" pitchFamily="34" charset="0"/>
              </a:rPr>
              <a:t>To replace an image, right click on the image, select “Change Picture”, then choose from a file on your device, or “From Clipboard” to paste in a copied image.</a:t>
            </a:r>
            <a:endParaRPr lang="en-US" b="1">
              <a:ea typeface="Roboto" panose="02000000000000000000" pitchFamily="2" charset="0"/>
              <a:cs typeface="Poppins SemiBold" panose="00000700000000000000" pitchFamily="2" charset="0"/>
            </a:endParaRPr>
          </a:p>
        </p:txBody>
      </p:sp>
    </p:spTree>
    <p:extLst>
      <p:ext uri="{BB962C8B-B14F-4D97-AF65-F5344CB8AC3E}">
        <p14:creationId xmlns:p14="http://schemas.microsoft.com/office/powerpoint/2010/main" val="11867800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_3">
    <p:bg>
      <p:bgPr>
        <a:solidFill>
          <a:schemeClr val="accent3"/>
        </a:solidFill>
        <a:effectLst/>
      </p:bgPr>
    </p:bg>
    <p:spTree>
      <p:nvGrpSpPr>
        <p:cNvPr id="1" name=""/>
        <p:cNvGrpSpPr/>
        <p:nvPr/>
      </p:nvGrpSpPr>
      <p:grpSpPr>
        <a:xfrm>
          <a:off x="0" y="0"/>
          <a:ext cx="0" cy="0"/>
          <a:chOff x="0" y="0"/>
          <a:chExt cx="0" cy="0"/>
        </a:xfrm>
      </p:grpSpPr>
      <p:sp>
        <p:nvSpPr>
          <p:cNvPr id="46" name="Title 45">
            <a:extLst>
              <a:ext uri="{FF2B5EF4-FFF2-40B4-BE49-F238E27FC236}">
                <a16:creationId xmlns:a16="http://schemas.microsoft.com/office/drawing/2014/main" id="{2AAA61E1-C59C-1C7A-FAB7-DC43AA5A391A}"/>
              </a:ext>
            </a:extLst>
          </p:cNvPr>
          <p:cNvSpPr>
            <a:spLocks noGrp="1"/>
          </p:cNvSpPr>
          <p:nvPr>
            <p:ph type="title" hasCustomPrompt="1"/>
          </p:nvPr>
        </p:nvSpPr>
        <p:spPr>
          <a:xfrm>
            <a:off x="617459" y="2747815"/>
            <a:ext cx="4904968" cy="2263779"/>
          </a:xfrm>
        </p:spPr>
        <p:txBody>
          <a:bodyPr>
            <a:normAutofit/>
          </a:bodyPr>
          <a:lstStyle>
            <a:lvl1pPr>
              <a:lnSpc>
                <a:spcPct val="80000"/>
              </a:lnSpc>
              <a:defRPr sz="6100">
                <a:solidFill>
                  <a:schemeClr val="bg1"/>
                </a:solidFill>
              </a:defRPr>
            </a:lvl1pPr>
          </a:lstStyle>
          <a:p>
            <a:r>
              <a:rPr lang="en-US"/>
              <a:t>Presentation Title (can be long or short)</a:t>
            </a:r>
          </a:p>
        </p:txBody>
      </p:sp>
      <p:pic>
        <p:nvPicPr>
          <p:cNvPr id="2" name="Picture 1" descr="U.S. Centers for Disease Control and Prevention">
            <a:extLst>
              <a:ext uri="{FF2B5EF4-FFF2-40B4-BE49-F238E27FC236}">
                <a16:creationId xmlns:a16="http://schemas.microsoft.com/office/drawing/2014/main" id="{AEFBEE3F-C344-F002-0143-ADCC4F150957}"/>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617459" y="665609"/>
            <a:ext cx="1445079" cy="914400"/>
          </a:xfrm>
          <a:prstGeom prst="rect">
            <a:avLst/>
          </a:prstGeom>
        </p:spPr>
      </p:pic>
      <p:pic>
        <p:nvPicPr>
          <p:cNvPr id="3" name="Picture 2" descr="U.S. Centers for Disease Control and Prevention">
            <a:extLst>
              <a:ext uri="{FF2B5EF4-FFF2-40B4-BE49-F238E27FC236}">
                <a16:creationId xmlns:a16="http://schemas.microsoft.com/office/drawing/2014/main" id="{1EE03C7F-7F6B-8E0F-0E2B-8D12E7D1C041}"/>
              </a:ext>
            </a:extLst>
          </p:cNvPr>
          <p:cNvPicPr>
            <a:picLocks noChangeAspect="1"/>
          </p:cNvPicPr>
          <p:nvPr/>
        </p:nvPicPr>
        <p:blipFill>
          <a:blip r:embed="rId2"/>
          <a:stretch>
            <a:fillRect/>
          </a:stretch>
        </p:blipFill>
        <p:spPr>
          <a:xfrm>
            <a:off x="617459" y="665609"/>
            <a:ext cx="1445079" cy="914400"/>
          </a:xfrm>
          <a:prstGeom prst="rect">
            <a:avLst/>
          </a:prstGeom>
        </p:spPr>
      </p:pic>
      <p:sp>
        <p:nvSpPr>
          <p:cNvPr id="50" name="Text Placeholder 49">
            <a:extLst>
              <a:ext uri="{FF2B5EF4-FFF2-40B4-BE49-F238E27FC236}">
                <a16:creationId xmlns:a16="http://schemas.microsoft.com/office/drawing/2014/main" id="{1097355A-6774-CB79-07F1-E9852F1F9CA2}"/>
              </a:ext>
            </a:extLst>
          </p:cNvPr>
          <p:cNvSpPr>
            <a:spLocks noGrp="1"/>
          </p:cNvSpPr>
          <p:nvPr>
            <p:ph type="body" sz="quarter" idx="12" hasCustomPrompt="1"/>
          </p:nvPr>
        </p:nvSpPr>
        <p:spPr>
          <a:xfrm>
            <a:off x="617460" y="2220699"/>
            <a:ext cx="4936385" cy="277780"/>
          </a:xfrm>
          <a:prstGeom prst="rect">
            <a:avLst/>
          </a:prstGeom>
        </p:spPr>
        <p:txBody>
          <a:bodyPr>
            <a:noAutofit/>
          </a:bodyPr>
          <a:lstStyle>
            <a:lvl1pPr marL="0" indent="0">
              <a:lnSpc>
                <a:spcPct val="100000"/>
              </a:lnSpc>
              <a:buNone/>
              <a:defRPr sz="2000" b="0" i="0">
                <a:solidFill>
                  <a:schemeClr val="accent6"/>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6" name="Text Placeholder 9">
            <a:extLst>
              <a:ext uri="{FF2B5EF4-FFF2-40B4-BE49-F238E27FC236}">
                <a16:creationId xmlns:a16="http://schemas.microsoft.com/office/drawing/2014/main" id="{7D6C9154-3514-A463-7E35-13CB52487EDA}"/>
              </a:ext>
            </a:extLst>
          </p:cNvPr>
          <p:cNvSpPr>
            <a:spLocks noGrp="1"/>
          </p:cNvSpPr>
          <p:nvPr>
            <p:ph type="body" sz="quarter" idx="13" hasCustomPrompt="1"/>
          </p:nvPr>
        </p:nvSpPr>
        <p:spPr>
          <a:xfrm>
            <a:off x="1793971" y="5199064"/>
            <a:ext cx="4033464" cy="273197"/>
          </a:xfrm>
        </p:spPr>
        <p:txBody>
          <a:bodyPr/>
          <a:lstStyle>
            <a:lvl1pPr marL="0" indent="0">
              <a:buNone/>
              <a:defRPr lang="en-US" sz="2000" dirty="0">
                <a:solidFill>
                  <a:schemeClr val="bg1"/>
                </a:solidFill>
              </a:defRPr>
            </a:lvl1pPr>
          </a:lstStyle>
          <a:p>
            <a:r>
              <a:rPr lang="en-US">
                <a:latin typeface="+mj-lt"/>
              </a:rPr>
              <a:t>Name of Presenter</a:t>
            </a:r>
          </a:p>
        </p:txBody>
      </p:sp>
      <p:sp>
        <p:nvSpPr>
          <p:cNvPr id="7" name="Text Placeholder 49">
            <a:extLst>
              <a:ext uri="{FF2B5EF4-FFF2-40B4-BE49-F238E27FC236}">
                <a16:creationId xmlns:a16="http://schemas.microsoft.com/office/drawing/2014/main" id="{B085F1F1-4F50-E8DB-6576-4CC06C462750}"/>
              </a:ext>
            </a:extLst>
          </p:cNvPr>
          <p:cNvSpPr>
            <a:spLocks noGrp="1"/>
          </p:cNvSpPr>
          <p:nvPr>
            <p:ph type="body" sz="quarter" idx="14" hasCustomPrompt="1"/>
          </p:nvPr>
        </p:nvSpPr>
        <p:spPr>
          <a:xfrm>
            <a:off x="1813805" y="5496293"/>
            <a:ext cx="4013631" cy="937504"/>
          </a:xfrm>
          <a:prstGeom prst="rect">
            <a:avLst/>
          </a:prstGeom>
        </p:spPr>
        <p:txBody>
          <a:bodyPr>
            <a:noAutofit/>
          </a:bodyPr>
          <a:lstStyle>
            <a:lvl1pPr marL="0" indent="0">
              <a:lnSpc>
                <a:spcPct val="100000"/>
              </a:lnSpc>
              <a:spcBef>
                <a:spcPts val="0"/>
              </a:spcBef>
              <a:buNone/>
              <a:defRPr sz="1600" b="0" i="1">
                <a:solidFill>
                  <a:schemeClr val="bg1"/>
                </a:solidFill>
                <a:latin typeface="Nunito Sans Normal" pitchFamily="2" charset="77"/>
                <a:ea typeface="Roboto Medium" panose="02000000000000000000" pitchFamily="2" charset="0"/>
              </a:defRPr>
            </a:lvl1pPr>
          </a:lstStyle>
          <a:p>
            <a:pPr lvl="0"/>
            <a:r>
              <a:rPr lang="en-US"/>
              <a:t>Job Title</a:t>
            </a:r>
          </a:p>
          <a:p>
            <a:pPr lvl="0"/>
            <a:r>
              <a:rPr lang="en-US"/>
              <a:t>Division</a:t>
            </a:r>
          </a:p>
          <a:p>
            <a:pPr lvl="0"/>
            <a:r>
              <a:rPr lang="en-US"/>
              <a:t>Center/Institute/Office</a:t>
            </a:r>
          </a:p>
          <a:p>
            <a:pPr lvl="0"/>
            <a:r>
              <a:rPr lang="en-US"/>
              <a:t>Date of Presentation</a:t>
            </a:r>
          </a:p>
        </p:txBody>
      </p:sp>
      <p:sp>
        <p:nvSpPr>
          <p:cNvPr id="4" name="Picture Placeholder 7" descr="Profile picture of presenter">
            <a:extLst>
              <a:ext uri="{FF2B5EF4-FFF2-40B4-BE49-F238E27FC236}">
                <a16:creationId xmlns:a16="http://schemas.microsoft.com/office/drawing/2014/main" id="{87B10384-A48D-B058-BCF0-76B6BCA5DAC4}"/>
              </a:ext>
            </a:extLst>
          </p:cNvPr>
          <p:cNvSpPr>
            <a:spLocks noGrp="1"/>
          </p:cNvSpPr>
          <p:nvPr>
            <p:ph type="pic" sz="quarter" idx="10"/>
          </p:nvPr>
        </p:nvSpPr>
        <p:spPr>
          <a:xfrm>
            <a:off x="619957" y="5172456"/>
            <a:ext cx="1019937" cy="1019937"/>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5" name="Picture Placeholder 4">
            <a:extLst>
              <a:ext uri="{FF2B5EF4-FFF2-40B4-BE49-F238E27FC236}">
                <a16:creationId xmlns:a16="http://schemas.microsoft.com/office/drawing/2014/main" id="{05017E84-86B9-3093-BD73-5B04004C69F7}"/>
              </a:ext>
            </a:extLst>
          </p:cNvPr>
          <p:cNvSpPr>
            <a:spLocks noGrp="1"/>
          </p:cNvSpPr>
          <p:nvPr>
            <p:ph type="pic" sz="quarter" idx="11"/>
          </p:nvPr>
        </p:nvSpPr>
        <p:spPr>
          <a:xfrm>
            <a:off x="6367349" y="2"/>
            <a:ext cx="5824652" cy="6157257"/>
          </a:xfrm>
          <a:custGeom>
            <a:avLst/>
            <a:gdLst>
              <a:gd name="connsiteX0" fmla="*/ 0 w 5824652"/>
              <a:gd name="connsiteY0" fmla="*/ 0 h 6157257"/>
              <a:gd name="connsiteX1" fmla="*/ 5824652 w 5824652"/>
              <a:gd name="connsiteY1" fmla="*/ 0 h 6157257"/>
              <a:gd name="connsiteX2" fmla="*/ 5824652 w 5824652"/>
              <a:gd name="connsiteY2" fmla="*/ 6157257 h 6157257"/>
              <a:gd name="connsiteX3" fmla="*/ 282561 w 5824652"/>
              <a:gd name="connsiteY3" fmla="*/ 6157257 h 6157257"/>
              <a:gd name="connsiteX4" fmla="*/ 0 w 5824652"/>
              <a:gd name="connsiteY4" fmla="*/ 5864407 h 6157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4652" h="6157257">
                <a:moveTo>
                  <a:pt x="0" y="0"/>
                </a:moveTo>
                <a:lnTo>
                  <a:pt x="5824652" y="0"/>
                </a:lnTo>
                <a:lnTo>
                  <a:pt x="5824652" y="6157257"/>
                </a:lnTo>
                <a:lnTo>
                  <a:pt x="282561" y="6157257"/>
                </a:lnTo>
                <a:cubicBezTo>
                  <a:pt x="126507" y="6157257"/>
                  <a:pt x="0" y="6026143"/>
                  <a:pt x="0" y="5864407"/>
                </a:cubicBez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31571657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Photo_Left">
    <p:spTree>
      <p:nvGrpSpPr>
        <p:cNvPr id="1" name=""/>
        <p:cNvGrpSpPr/>
        <p:nvPr/>
      </p:nvGrpSpPr>
      <p:grpSpPr>
        <a:xfrm>
          <a:off x="0" y="0"/>
          <a:ext cx="0" cy="0"/>
          <a:chOff x="0" y="0"/>
          <a:chExt cx="0" cy="0"/>
        </a:xfrm>
      </p:grpSpPr>
      <p:sp>
        <p:nvSpPr>
          <p:cNvPr id="4" name="Title 17">
            <a:extLst>
              <a:ext uri="{FF2B5EF4-FFF2-40B4-BE49-F238E27FC236}">
                <a16:creationId xmlns:a16="http://schemas.microsoft.com/office/drawing/2014/main" id="{C504D4E3-2709-06FD-AC46-B1CC6E3DFA33}"/>
              </a:ext>
            </a:extLst>
          </p:cNvPr>
          <p:cNvSpPr>
            <a:spLocks noGrp="1"/>
          </p:cNvSpPr>
          <p:nvPr>
            <p:ph type="title" hasCustomPrompt="1"/>
          </p:nvPr>
        </p:nvSpPr>
        <p:spPr>
          <a:xfrm>
            <a:off x="6825473" y="1040398"/>
            <a:ext cx="4471419" cy="418013"/>
          </a:xfrm>
        </p:spPr>
        <p:txBody>
          <a:bodyPr/>
          <a:lstStyle>
            <a:lvl1pPr marL="0" algn="l" defTabSz="914377" rtl="0" eaLnBrk="1" latinLnBrk="0" hangingPunct="1">
              <a:defRPr lang="en-US" sz="26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r>
              <a:rPr lang="en-US"/>
              <a:t>Title Goes Here</a:t>
            </a:r>
          </a:p>
        </p:txBody>
      </p:sp>
      <p:sp>
        <p:nvSpPr>
          <p:cNvPr id="8" name="Text Placeholder 7">
            <a:extLst>
              <a:ext uri="{FF2B5EF4-FFF2-40B4-BE49-F238E27FC236}">
                <a16:creationId xmlns:a16="http://schemas.microsoft.com/office/drawing/2014/main" id="{3C2775EE-EB0D-EB94-EEEA-DBBF396EDDD6}"/>
              </a:ext>
            </a:extLst>
          </p:cNvPr>
          <p:cNvSpPr>
            <a:spLocks noGrp="1"/>
          </p:cNvSpPr>
          <p:nvPr>
            <p:ph type="body" sz="quarter" idx="12" hasCustomPrompt="1"/>
          </p:nvPr>
        </p:nvSpPr>
        <p:spPr>
          <a:xfrm>
            <a:off x="6825007" y="1663700"/>
            <a:ext cx="4471644" cy="4689475"/>
          </a:xfrm>
        </p:spPr>
        <p:txBody>
          <a:body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p:txBody>
      </p:sp>
      <p:sp>
        <p:nvSpPr>
          <p:cNvPr id="7" name="Picture Placeholder 6">
            <a:extLst>
              <a:ext uri="{FF2B5EF4-FFF2-40B4-BE49-F238E27FC236}">
                <a16:creationId xmlns:a16="http://schemas.microsoft.com/office/drawing/2014/main" id="{D63F6F8C-286A-4911-83E6-37EB5FF9C0E8}"/>
              </a:ext>
            </a:extLst>
          </p:cNvPr>
          <p:cNvSpPr>
            <a:spLocks noGrp="1"/>
          </p:cNvSpPr>
          <p:nvPr>
            <p:ph type="pic" sz="quarter" idx="10"/>
          </p:nvPr>
        </p:nvSpPr>
        <p:spPr>
          <a:xfrm>
            <a:off x="0" y="0"/>
            <a:ext cx="3658699" cy="6858000"/>
          </a:xfrm>
          <a:custGeom>
            <a:avLst/>
            <a:gdLst>
              <a:gd name="connsiteX0" fmla="*/ 0 w 4381500"/>
              <a:gd name="connsiteY0" fmla="*/ 0 h 2619375"/>
              <a:gd name="connsiteX1" fmla="*/ 4381500 w 4381500"/>
              <a:gd name="connsiteY1" fmla="*/ 0 h 2619375"/>
              <a:gd name="connsiteX2" fmla="*/ 4381500 w 4381500"/>
              <a:gd name="connsiteY2" fmla="*/ 2619375 h 2619375"/>
              <a:gd name="connsiteX3" fmla="*/ 0 w 4381500"/>
              <a:gd name="connsiteY3" fmla="*/ 2619375 h 2619375"/>
            </a:gdLst>
            <a:ahLst/>
            <a:cxnLst>
              <a:cxn ang="0">
                <a:pos x="connsiteX0" y="connsiteY0"/>
              </a:cxn>
              <a:cxn ang="0">
                <a:pos x="connsiteX1" y="connsiteY1"/>
              </a:cxn>
              <a:cxn ang="0">
                <a:pos x="connsiteX2" y="connsiteY2"/>
              </a:cxn>
              <a:cxn ang="0">
                <a:pos x="connsiteX3" y="connsiteY3"/>
              </a:cxn>
            </a:cxnLst>
            <a:rect l="l" t="t" r="r" b="b"/>
            <a:pathLst>
              <a:path w="4381500" h="2619375">
                <a:moveTo>
                  <a:pt x="0" y="0"/>
                </a:moveTo>
                <a:lnTo>
                  <a:pt x="4381500" y="0"/>
                </a:lnTo>
                <a:lnTo>
                  <a:pt x="4381500" y="2619375"/>
                </a:lnTo>
                <a:lnTo>
                  <a:pt x="0" y="2619375"/>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3" name="Picture Placeholder 2">
            <a:extLst>
              <a:ext uri="{FF2B5EF4-FFF2-40B4-BE49-F238E27FC236}">
                <a16:creationId xmlns:a16="http://schemas.microsoft.com/office/drawing/2014/main" id="{35125E1B-AC6E-B228-D46E-FEBD3CED691E}"/>
              </a:ext>
            </a:extLst>
          </p:cNvPr>
          <p:cNvSpPr>
            <a:spLocks noGrp="1"/>
          </p:cNvSpPr>
          <p:nvPr>
            <p:ph type="pic" sz="quarter" idx="11"/>
          </p:nvPr>
        </p:nvSpPr>
        <p:spPr>
          <a:xfrm>
            <a:off x="1543434" y="763362"/>
            <a:ext cx="4186651" cy="6094639"/>
          </a:xfrm>
          <a:custGeom>
            <a:avLst/>
            <a:gdLst>
              <a:gd name="connsiteX0" fmla="*/ 202215 w 4186651"/>
              <a:gd name="connsiteY0" fmla="*/ 0 h 6094638"/>
              <a:gd name="connsiteX1" fmla="*/ 3984436 w 4186651"/>
              <a:gd name="connsiteY1" fmla="*/ 0 h 6094638"/>
              <a:gd name="connsiteX2" fmla="*/ 4186651 w 4186651"/>
              <a:gd name="connsiteY2" fmla="*/ 202215 h 6094638"/>
              <a:gd name="connsiteX3" fmla="*/ 4186651 w 4186651"/>
              <a:gd name="connsiteY3" fmla="*/ 6094638 h 6094638"/>
              <a:gd name="connsiteX4" fmla="*/ 0 w 4186651"/>
              <a:gd name="connsiteY4" fmla="*/ 6094638 h 6094638"/>
              <a:gd name="connsiteX5" fmla="*/ 0 w 4186651"/>
              <a:gd name="connsiteY5" fmla="*/ 202215 h 6094638"/>
              <a:gd name="connsiteX6" fmla="*/ 202215 w 4186651"/>
              <a:gd name="connsiteY6" fmla="*/ 0 h 6094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86651" h="6094638">
                <a:moveTo>
                  <a:pt x="202215" y="0"/>
                </a:moveTo>
                <a:lnTo>
                  <a:pt x="3984436" y="0"/>
                </a:lnTo>
                <a:cubicBezTo>
                  <a:pt x="4096116" y="0"/>
                  <a:pt x="4186651" y="90535"/>
                  <a:pt x="4186651" y="202215"/>
                </a:cubicBezTo>
                <a:lnTo>
                  <a:pt x="4186651" y="6094638"/>
                </a:lnTo>
                <a:lnTo>
                  <a:pt x="0" y="6094638"/>
                </a:lnTo>
                <a:lnTo>
                  <a:pt x="0" y="202215"/>
                </a:lnTo>
                <a:cubicBezTo>
                  <a:pt x="0" y="90535"/>
                  <a:pt x="90535" y="0"/>
                  <a:pt x="202215"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Tree>
    <p:extLst>
      <p:ext uri="{BB962C8B-B14F-4D97-AF65-F5344CB8AC3E}">
        <p14:creationId xmlns:p14="http://schemas.microsoft.com/office/powerpoint/2010/main" val="38579766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Photos_Offset">
    <p:bg>
      <p:bgPr>
        <a:solidFill>
          <a:srgbClr val="0057B7"/>
        </a:solidFill>
        <a:effectLst/>
      </p:bgPr>
    </p:bg>
    <p:spTree>
      <p:nvGrpSpPr>
        <p:cNvPr id="1" name=""/>
        <p:cNvGrpSpPr/>
        <p:nvPr/>
      </p:nvGrpSpPr>
      <p:grpSpPr>
        <a:xfrm>
          <a:off x="0" y="0"/>
          <a:ext cx="0" cy="0"/>
          <a:chOff x="0" y="0"/>
          <a:chExt cx="0" cy="0"/>
        </a:xfrm>
      </p:grpSpPr>
      <p:sp>
        <p:nvSpPr>
          <p:cNvPr id="13" name="Title 7">
            <a:extLst>
              <a:ext uri="{FF2B5EF4-FFF2-40B4-BE49-F238E27FC236}">
                <a16:creationId xmlns:a16="http://schemas.microsoft.com/office/drawing/2014/main" id="{FF566993-1C71-214C-8F87-B3A8BD9C03D2}"/>
              </a:ext>
            </a:extLst>
          </p:cNvPr>
          <p:cNvSpPr>
            <a:spLocks noGrp="1"/>
          </p:cNvSpPr>
          <p:nvPr>
            <p:ph type="title" hasCustomPrompt="1"/>
          </p:nvPr>
        </p:nvSpPr>
        <p:spPr>
          <a:xfrm>
            <a:off x="881808" y="1159231"/>
            <a:ext cx="5451757" cy="299435"/>
          </a:xfrm>
        </p:spPr>
        <p:txBody>
          <a:bodyPr/>
          <a:lstStyle>
            <a:lvl1pPr>
              <a:lnSpc>
                <a:spcPct val="100000"/>
              </a:lnSpc>
              <a:defRPr sz="2600">
                <a:solidFill>
                  <a:schemeClr val="bg1"/>
                </a:solidFill>
              </a:defRPr>
            </a:lvl1pPr>
          </a:lstStyle>
          <a:p>
            <a:r>
              <a:rPr lang="en-US"/>
              <a:t>Title Goes Here</a:t>
            </a:r>
          </a:p>
        </p:txBody>
      </p:sp>
      <p:sp>
        <p:nvSpPr>
          <p:cNvPr id="12" name="Text Placeholder 9">
            <a:extLst>
              <a:ext uri="{FF2B5EF4-FFF2-40B4-BE49-F238E27FC236}">
                <a16:creationId xmlns:a16="http://schemas.microsoft.com/office/drawing/2014/main" id="{66E66C2F-6C61-8CBA-C4F0-6306315F3098}"/>
              </a:ext>
            </a:extLst>
          </p:cNvPr>
          <p:cNvSpPr>
            <a:spLocks noGrp="1"/>
          </p:cNvSpPr>
          <p:nvPr>
            <p:ph type="body" sz="quarter" idx="12" hasCustomPrompt="1"/>
          </p:nvPr>
        </p:nvSpPr>
        <p:spPr>
          <a:xfrm>
            <a:off x="881808" y="786459"/>
            <a:ext cx="5451757" cy="198987"/>
          </a:xfrm>
          <a:prstGeom prst="rect">
            <a:avLst/>
          </a:prstGeom>
        </p:spPr>
        <p:txBody>
          <a:bodyPr/>
          <a:lstStyle>
            <a:lvl1pPr marL="0" indent="0">
              <a:lnSpc>
                <a:spcPct val="100000"/>
              </a:lnSpc>
              <a:buNone/>
              <a:defRPr sz="1400" b="0" i="0" cap="all" spc="200" baseline="0">
                <a:solidFill>
                  <a:schemeClr val="accent6"/>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4" name="Text Placeholder 11">
            <a:extLst>
              <a:ext uri="{FF2B5EF4-FFF2-40B4-BE49-F238E27FC236}">
                <a16:creationId xmlns:a16="http://schemas.microsoft.com/office/drawing/2014/main" id="{5FD6E69D-34C0-CF07-17D3-849320BD9AB6}"/>
              </a:ext>
            </a:extLst>
          </p:cNvPr>
          <p:cNvSpPr>
            <a:spLocks noGrp="1"/>
          </p:cNvSpPr>
          <p:nvPr>
            <p:ph type="body" sz="quarter" idx="13" hasCustomPrompt="1"/>
          </p:nvPr>
        </p:nvSpPr>
        <p:spPr>
          <a:xfrm>
            <a:off x="881808" y="1704009"/>
            <a:ext cx="5451757" cy="1360488"/>
          </a:xfrm>
          <a:prstGeom prst="rect">
            <a:avLst/>
          </a:prstGeom>
        </p:spPr>
        <p:txBody>
          <a:bodyPr/>
          <a:lstStyle>
            <a:lvl1pPr marL="0" indent="0">
              <a:lnSpc>
                <a:spcPts val="2400"/>
              </a:lnSpc>
              <a:spcBef>
                <a:spcPts val="1200"/>
              </a:spcBef>
              <a:buNone/>
              <a:defRPr sz="1800">
                <a:solidFill>
                  <a:schemeClr val="bg1"/>
                </a:solidFill>
              </a:defRPr>
            </a:lvl1pPr>
          </a:lstStyle>
          <a:p>
            <a:pPr lvl="0"/>
            <a:r>
              <a:rPr lang="en-US"/>
              <a:t>Place in your content here. When pasting in content, please use the “Use Destination Theme” or “Keep Text Only” options to ensure the text matches this template’s styles.</a:t>
            </a:r>
          </a:p>
        </p:txBody>
      </p:sp>
      <p:sp>
        <p:nvSpPr>
          <p:cNvPr id="23" name="Picture Placeholder 22">
            <a:extLst>
              <a:ext uri="{FF2B5EF4-FFF2-40B4-BE49-F238E27FC236}">
                <a16:creationId xmlns:a16="http://schemas.microsoft.com/office/drawing/2014/main" id="{048ECADB-32C8-32F0-1B0C-92BDBD79498E}"/>
              </a:ext>
            </a:extLst>
          </p:cNvPr>
          <p:cNvSpPr>
            <a:spLocks noGrp="1"/>
          </p:cNvSpPr>
          <p:nvPr>
            <p:ph type="pic" sz="quarter" idx="11"/>
          </p:nvPr>
        </p:nvSpPr>
        <p:spPr>
          <a:xfrm>
            <a:off x="0" y="3428999"/>
            <a:ext cx="6333565" cy="3429003"/>
          </a:xfrm>
          <a:custGeom>
            <a:avLst/>
            <a:gdLst>
              <a:gd name="connsiteX0" fmla="*/ 2 w 6333565"/>
              <a:gd name="connsiteY0" fmla="*/ 0 h 3429002"/>
              <a:gd name="connsiteX1" fmla="*/ 6171305 w 6333565"/>
              <a:gd name="connsiteY1" fmla="*/ 0 h 3429002"/>
              <a:gd name="connsiteX2" fmla="*/ 6333565 w 6333565"/>
              <a:gd name="connsiteY2" fmla="*/ 162260 h 3429002"/>
              <a:gd name="connsiteX3" fmla="*/ 6333565 w 6333565"/>
              <a:gd name="connsiteY3" fmla="*/ 3429002 h 3429002"/>
              <a:gd name="connsiteX4" fmla="*/ 542025 w 6333565"/>
              <a:gd name="connsiteY4" fmla="*/ 3429002 h 3429002"/>
              <a:gd name="connsiteX5" fmla="*/ 0 w 6333565"/>
              <a:gd name="connsiteY5" fmla="*/ 3429002 h 3429002"/>
              <a:gd name="connsiteX6" fmla="*/ 0 w 6333565"/>
              <a:gd name="connsiteY6" fmla="*/ 319538 h 3429002"/>
              <a:gd name="connsiteX7" fmla="*/ 2 w 6333565"/>
              <a:gd name="connsiteY7" fmla="*/ 319538 h 3429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33565" h="3429002">
                <a:moveTo>
                  <a:pt x="2" y="0"/>
                </a:moveTo>
                <a:lnTo>
                  <a:pt x="6171305" y="0"/>
                </a:lnTo>
                <a:cubicBezTo>
                  <a:pt x="6260919" y="0"/>
                  <a:pt x="6333565" y="72646"/>
                  <a:pt x="6333565" y="162260"/>
                </a:cubicBezTo>
                <a:lnTo>
                  <a:pt x="6333565" y="3429002"/>
                </a:lnTo>
                <a:lnTo>
                  <a:pt x="542025" y="3429002"/>
                </a:lnTo>
                <a:lnTo>
                  <a:pt x="0" y="3429002"/>
                </a:lnTo>
                <a:lnTo>
                  <a:pt x="0" y="319538"/>
                </a:lnTo>
                <a:lnTo>
                  <a:pt x="2" y="319538"/>
                </a:lnTo>
                <a:close/>
              </a:path>
            </a:pathLst>
          </a:custGeom>
          <a:pattFill prst="pct5">
            <a:fgClr>
              <a:schemeClr val="accent1"/>
            </a:fgClr>
            <a:bgClr>
              <a:schemeClr val="bg1"/>
            </a:bgClr>
          </a:pattFill>
        </p:spPr>
        <p:txBody>
          <a:bodyPr wrap="square">
            <a:noAutofit/>
          </a:bodyPr>
          <a:lstStyle/>
          <a:p>
            <a:r>
              <a:rPr lang="en-US"/>
              <a:t>Click icon to add picture</a:t>
            </a:r>
          </a:p>
        </p:txBody>
      </p:sp>
      <p:sp>
        <p:nvSpPr>
          <p:cNvPr id="21" name="Picture Placeholder 20">
            <a:extLst>
              <a:ext uri="{FF2B5EF4-FFF2-40B4-BE49-F238E27FC236}">
                <a16:creationId xmlns:a16="http://schemas.microsoft.com/office/drawing/2014/main" id="{135CEADD-8528-53ED-C41D-D880C0CE39C2}"/>
              </a:ext>
            </a:extLst>
          </p:cNvPr>
          <p:cNvSpPr>
            <a:spLocks noGrp="1"/>
          </p:cNvSpPr>
          <p:nvPr>
            <p:ph type="pic" sz="quarter" idx="14"/>
          </p:nvPr>
        </p:nvSpPr>
        <p:spPr>
          <a:xfrm>
            <a:off x="7253661" y="514340"/>
            <a:ext cx="4938343" cy="5829321"/>
          </a:xfrm>
          <a:custGeom>
            <a:avLst/>
            <a:gdLst>
              <a:gd name="connsiteX0" fmla="*/ 233682 w 4938343"/>
              <a:gd name="connsiteY0" fmla="*/ 0 h 5829321"/>
              <a:gd name="connsiteX1" fmla="*/ 4938343 w 4938343"/>
              <a:gd name="connsiteY1" fmla="*/ 0 h 5829321"/>
              <a:gd name="connsiteX2" fmla="*/ 4938343 w 4938343"/>
              <a:gd name="connsiteY2" fmla="*/ 5829321 h 5829321"/>
              <a:gd name="connsiteX3" fmla="*/ 233682 w 4938343"/>
              <a:gd name="connsiteY3" fmla="*/ 5829321 h 5829321"/>
              <a:gd name="connsiteX4" fmla="*/ 0 w 4938343"/>
              <a:gd name="connsiteY4" fmla="*/ 5595639 h 5829321"/>
              <a:gd name="connsiteX5" fmla="*/ 0 w 4938343"/>
              <a:gd name="connsiteY5" fmla="*/ 233682 h 5829321"/>
              <a:gd name="connsiteX6" fmla="*/ 233682 w 4938343"/>
              <a:gd name="connsiteY6" fmla="*/ 0 h 5829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8343" h="5829321">
                <a:moveTo>
                  <a:pt x="233682" y="0"/>
                </a:moveTo>
                <a:lnTo>
                  <a:pt x="4938343" y="0"/>
                </a:lnTo>
                <a:lnTo>
                  <a:pt x="4938343" y="5829321"/>
                </a:lnTo>
                <a:lnTo>
                  <a:pt x="233682" y="5829321"/>
                </a:lnTo>
                <a:cubicBezTo>
                  <a:pt x="104623" y="5829321"/>
                  <a:pt x="0" y="5724698"/>
                  <a:pt x="0" y="5595639"/>
                </a:cubicBezTo>
                <a:lnTo>
                  <a:pt x="0" y="233682"/>
                </a:lnTo>
                <a:cubicBezTo>
                  <a:pt x="0" y="104623"/>
                  <a:pt x="104623" y="0"/>
                  <a:pt x="233682" y="0"/>
                </a:cubicBez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7147494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_Top">
    <p:spTree>
      <p:nvGrpSpPr>
        <p:cNvPr id="1" name=""/>
        <p:cNvGrpSpPr/>
        <p:nvPr/>
      </p:nvGrpSpPr>
      <p:grpSpPr>
        <a:xfrm>
          <a:off x="0" y="0"/>
          <a:ext cx="0" cy="0"/>
          <a:chOff x="0" y="0"/>
          <a:chExt cx="0" cy="0"/>
        </a:xfrm>
      </p:grpSpPr>
      <p:sp>
        <p:nvSpPr>
          <p:cNvPr id="2" name="Title 17">
            <a:extLst>
              <a:ext uri="{FF2B5EF4-FFF2-40B4-BE49-F238E27FC236}">
                <a16:creationId xmlns:a16="http://schemas.microsoft.com/office/drawing/2014/main" id="{F8C038A1-773E-DBC1-A6C7-A8AEE9E20B22}"/>
              </a:ext>
            </a:extLst>
          </p:cNvPr>
          <p:cNvSpPr>
            <a:spLocks noGrp="1"/>
          </p:cNvSpPr>
          <p:nvPr>
            <p:ph type="title" hasCustomPrompt="1"/>
          </p:nvPr>
        </p:nvSpPr>
        <p:spPr>
          <a:xfrm>
            <a:off x="1133476" y="3731783"/>
            <a:ext cx="10163417" cy="418013"/>
          </a:xfrm>
        </p:spPr>
        <p:txBody>
          <a:bodyPr/>
          <a:lstStyle>
            <a:lvl1pPr marL="0" algn="l" defTabSz="914377" rtl="0" eaLnBrk="1" latinLnBrk="0" hangingPunct="1">
              <a:defRPr lang="en-US" sz="26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r>
              <a:rPr lang="en-US"/>
              <a:t>Title Goes Here</a:t>
            </a:r>
          </a:p>
        </p:txBody>
      </p:sp>
      <p:sp>
        <p:nvSpPr>
          <p:cNvPr id="3" name="Text Placeholder 7">
            <a:extLst>
              <a:ext uri="{FF2B5EF4-FFF2-40B4-BE49-F238E27FC236}">
                <a16:creationId xmlns:a16="http://schemas.microsoft.com/office/drawing/2014/main" id="{BB7EE1A2-6CDD-367F-D910-035F5525B07E}"/>
              </a:ext>
            </a:extLst>
          </p:cNvPr>
          <p:cNvSpPr>
            <a:spLocks noGrp="1"/>
          </p:cNvSpPr>
          <p:nvPr>
            <p:ph type="body" sz="quarter" idx="12" hasCustomPrompt="1"/>
          </p:nvPr>
        </p:nvSpPr>
        <p:spPr>
          <a:xfrm>
            <a:off x="1132205" y="4443307"/>
            <a:ext cx="10163931" cy="2145220"/>
          </a:xfrm>
        </p:spPr>
        <p:txBody>
          <a:body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p:txBody>
      </p:sp>
      <p:sp>
        <p:nvSpPr>
          <p:cNvPr id="6" name="Picture Placeholder 5">
            <a:extLst>
              <a:ext uri="{FF2B5EF4-FFF2-40B4-BE49-F238E27FC236}">
                <a16:creationId xmlns:a16="http://schemas.microsoft.com/office/drawing/2014/main" id="{CD80A71C-26B3-450F-AECC-072AE2639043}"/>
              </a:ext>
            </a:extLst>
          </p:cNvPr>
          <p:cNvSpPr>
            <a:spLocks noGrp="1"/>
          </p:cNvSpPr>
          <p:nvPr>
            <p:ph type="pic" sz="quarter" idx="10"/>
          </p:nvPr>
        </p:nvSpPr>
        <p:spPr>
          <a:xfrm>
            <a:off x="0" y="2"/>
            <a:ext cx="12192000" cy="3428999"/>
          </a:xfrm>
          <a:custGeom>
            <a:avLst/>
            <a:gdLst>
              <a:gd name="connsiteX0" fmla="*/ 0 w 4381500"/>
              <a:gd name="connsiteY0" fmla="*/ 0 h 2619375"/>
              <a:gd name="connsiteX1" fmla="*/ 4381500 w 4381500"/>
              <a:gd name="connsiteY1" fmla="*/ 0 h 2619375"/>
              <a:gd name="connsiteX2" fmla="*/ 4381500 w 4381500"/>
              <a:gd name="connsiteY2" fmla="*/ 2619375 h 2619375"/>
              <a:gd name="connsiteX3" fmla="*/ 0 w 4381500"/>
              <a:gd name="connsiteY3" fmla="*/ 2619375 h 2619375"/>
            </a:gdLst>
            <a:ahLst/>
            <a:cxnLst>
              <a:cxn ang="0">
                <a:pos x="connsiteX0" y="connsiteY0"/>
              </a:cxn>
              <a:cxn ang="0">
                <a:pos x="connsiteX1" y="connsiteY1"/>
              </a:cxn>
              <a:cxn ang="0">
                <a:pos x="connsiteX2" y="connsiteY2"/>
              </a:cxn>
              <a:cxn ang="0">
                <a:pos x="connsiteX3" y="connsiteY3"/>
              </a:cxn>
            </a:cxnLst>
            <a:rect l="l" t="t" r="r" b="b"/>
            <a:pathLst>
              <a:path w="4381500" h="2619375">
                <a:moveTo>
                  <a:pt x="0" y="0"/>
                </a:moveTo>
                <a:lnTo>
                  <a:pt x="4381500" y="0"/>
                </a:lnTo>
                <a:lnTo>
                  <a:pt x="4381500" y="2619375"/>
                </a:lnTo>
                <a:lnTo>
                  <a:pt x="0" y="2619375"/>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Tree>
    <p:extLst>
      <p:ext uri="{BB962C8B-B14F-4D97-AF65-F5344CB8AC3E}">
        <p14:creationId xmlns:p14="http://schemas.microsoft.com/office/powerpoint/2010/main" val="26559448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_Top_Rounded">
    <p:spTree>
      <p:nvGrpSpPr>
        <p:cNvPr id="1" name=""/>
        <p:cNvGrpSpPr/>
        <p:nvPr/>
      </p:nvGrpSpPr>
      <p:grpSpPr>
        <a:xfrm>
          <a:off x="0" y="0"/>
          <a:ext cx="0" cy="0"/>
          <a:chOff x="0" y="0"/>
          <a:chExt cx="0" cy="0"/>
        </a:xfrm>
      </p:grpSpPr>
      <p:sp>
        <p:nvSpPr>
          <p:cNvPr id="2" name="Title 17">
            <a:extLst>
              <a:ext uri="{FF2B5EF4-FFF2-40B4-BE49-F238E27FC236}">
                <a16:creationId xmlns:a16="http://schemas.microsoft.com/office/drawing/2014/main" id="{C4126798-40CE-0964-E5C4-E7EFDC226E43}"/>
              </a:ext>
            </a:extLst>
          </p:cNvPr>
          <p:cNvSpPr>
            <a:spLocks noGrp="1"/>
          </p:cNvSpPr>
          <p:nvPr>
            <p:ph type="title" hasCustomPrompt="1"/>
          </p:nvPr>
        </p:nvSpPr>
        <p:spPr>
          <a:xfrm>
            <a:off x="1133476" y="3441112"/>
            <a:ext cx="10163417" cy="418013"/>
          </a:xfrm>
        </p:spPr>
        <p:txBody>
          <a:bodyPr/>
          <a:lstStyle>
            <a:lvl1pPr marL="0" algn="l" defTabSz="914377" rtl="0" eaLnBrk="1" latinLnBrk="0" hangingPunct="1">
              <a:defRPr lang="en-US" sz="26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r>
              <a:rPr lang="en-US"/>
              <a:t>Title Goes Here</a:t>
            </a:r>
          </a:p>
        </p:txBody>
      </p:sp>
      <p:sp>
        <p:nvSpPr>
          <p:cNvPr id="3" name="Text Placeholder 7">
            <a:extLst>
              <a:ext uri="{FF2B5EF4-FFF2-40B4-BE49-F238E27FC236}">
                <a16:creationId xmlns:a16="http://schemas.microsoft.com/office/drawing/2014/main" id="{AFB5368E-DFF0-727E-16DA-5E5D27E71042}"/>
              </a:ext>
            </a:extLst>
          </p:cNvPr>
          <p:cNvSpPr>
            <a:spLocks noGrp="1"/>
          </p:cNvSpPr>
          <p:nvPr>
            <p:ph type="body" sz="quarter" idx="12" hasCustomPrompt="1"/>
          </p:nvPr>
        </p:nvSpPr>
        <p:spPr>
          <a:xfrm>
            <a:off x="1132205" y="4152635"/>
            <a:ext cx="10163931" cy="2145220"/>
          </a:xfrm>
        </p:spPr>
        <p:txBody>
          <a:body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p:txBody>
      </p:sp>
      <p:sp>
        <p:nvSpPr>
          <p:cNvPr id="5" name="Picture Placeholder 4">
            <a:extLst>
              <a:ext uri="{FF2B5EF4-FFF2-40B4-BE49-F238E27FC236}">
                <a16:creationId xmlns:a16="http://schemas.microsoft.com/office/drawing/2014/main" id="{24DCA15B-C178-71F2-D6D4-F6D5631D313F}"/>
              </a:ext>
            </a:extLst>
          </p:cNvPr>
          <p:cNvSpPr>
            <a:spLocks noGrp="1"/>
          </p:cNvSpPr>
          <p:nvPr>
            <p:ph type="pic" sz="quarter" idx="10"/>
          </p:nvPr>
        </p:nvSpPr>
        <p:spPr>
          <a:xfrm>
            <a:off x="1133475" y="1"/>
            <a:ext cx="9925048" cy="3161027"/>
          </a:xfrm>
          <a:custGeom>
            <a:avLst/>
            <a:gdLst>
              <a:gd name="connsiteX0" fmla="*/ 0 w 9925048"/>
              <a:gd name="connsiteY0" fmla="*/ 0 h 3161026"/>
              <a:gd name="connsiteX1" fmla="*/ 9925048 w 9925048"/>
              <a:gd name="connsiteY1" fmla="*/ 0 h 3161026"/>
              <a:gd name="connsiteX2" fmla="*/ 9925048 w 9925048"/>
              <a:gd name="connsiteY2" fmla="*/ 2855671 h 3161026"/>
              <a:gd name="connsiteX3" fmla="*/ 9619693 w 9925048"/>
              <a:gd name="connsiteY3" fmla="*/ 3161026 h 3161026"/>
              <a:gd name="connsiteX4" fmla="*/ 305355 w 9925048"/>
              <a:gd name="connsiteY4" fmla="*/ 3161026 h 3161026"/>
              <a:gd name="connsiteX5" fmla="*/ 0 w 9925048"/>
              <a:gd name="connsiteY5" fmla="*/ 2855671 h 3161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25048" h="3161026">
                <a:moveTo>
                  <a:pt x="0" y="0"/>
                </a:moveTo>
                <a:lnTo>
                  <a:pt x="9925048" y="0"/>
                </a:lnTo>
                <a:lnTo>
                  <a:pt x="9925048" y="2855671"/>
                </a:lnTo>
                <a:cubicBezTo>
                  <a:pt x="9925048" y="3024314"/>
                  <a:pt x="9788336" y="3161026"/>
                  <a:pt x="9619693" y="3161026"/>
                </a:cubicBezTo>
                <a:lnTo>
                  <a:pt x="305355" y="3161026"/>
                </a:lnTo>
                <a:cubicBezTo>
                  <a:pt x="136712" y="3161026"/>
                  <a:pt x="0" y="3024314"/>
                  <a:pt x="0" y="2855671"/>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Tree>
    <p:extLst>
      <p:ext uri="{BB962C8B-B14F-4D97-AF65-F5344CB8AC3E}">
        <p14:creationId xmlns:p14="http://schemas.microsoft.com/office/powerpoint/2010/main" val="39784383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Quotation">
    <p:bg>
      <p:bgPr>
        <a:solidFill>
          <a:srgbClr val="0057B7"/>
        </a:solidFill>
        <a:effectLst/>
      </p:bgPr>
    </p:bg>
    <p:spTree>
      <p:nvGrpSpPr>
        <p:cNvPr id="1" name=""/>
        <p:cNvGrpSpPr/>
        <p:nvPr/>
      </p:nvGrpSpPr>
      <p:grpSpPr>
        <a:xfrm>
          <a:off x="0" y="0"/>
          <a:ext cx="0" cy="0"/>
          <a:chOff x="0" y="0"/>
          <a:chExt cx="0" cy="0"/>
        </a:xfrm>
      </p:grpSpPr>
      <p:sp>
        <p:nvSpPr>
          <p:cNvPr id="11" name="Title 8">
            <a:extLst>
              <a:ext uri="{FF2B5EF4-FFF2-40B4-BE49-F238E27FC236}">
                <a16:creationId xmlns:a16="http://schemas.microsoft.com/office/drawing/2014/main" id="{C36BFBF5-5176-41DC-FE58-6364A24A297A}"/>
              </a:ext>
            </a:extLst>
          </p:cNvPr>
          <p:cNvSpPr>
            <a:spLocks noGrp="1"/>
          </p:cNvSpPr>
          <p:nvPr>
            <p:ph type="title" hasCustomPrompt="1"/>
          </p:nvPr>
        </p:nvSpPr>
        <p:spPr>
          <a:xfrm>
            <a:off x="6202594" y="2319639"/>
            <a:ext cx="5151207" cy="2254103"/>
          </a:xfrm>
        </p:spPr>
        <p:txBody>
          <a:bodyPr/>
          <a:lstStyle>
            <a:lvl1pPr>
              <a:lnSpc>
                <a:spcPct val="100000"/>
              </a:lnSpc>
              <a:defRPr sz="2600">
                <a:solidFill>
                  <a:schemeClr val="bg1"/>
                </a:solidFill>
              </a:defRPr>
            </a:lvl1pPr>
          </a:lstStyle>
          <a:p>
            <a:r>
              <a:rPr lang="en-US" sz="2600" b="1">
                <a:solidFill>
                  <a:schemeClr val="bg1"/>
                </a:solidFill>
                <a:latin typeface="Roboto" panose="02000000000000000000" pitchFamily="2" charset="0"/>
                <a:ea typeface="Roboto" panose="02000000000000000000" pitchFamily="2" charset="0"/>
                <a:cs typeface="Poppins SemiBold" panose="00000700000000000000" pitchFamily="2" charset="0"/>
              </a:rPr>
              <a:t>Use this space for a relevant quote to support your communication message. You can use </a:t>
            </a:r>
            <a:r>
              <a:rPr lang="en-US" sz="2600" b="1">
                <a:solidFill>
                  <a:schemeClr val="accent5"/>
                </a:solidFill>
                <a:latin typeface="Roboto" panose="02000000000000000000" pitchFamily="2" charset="0"/>
                <a:ea typeface="Roboto" panose="02000000000000000000" pitchFamily="2" charset="0"/>
                <a:cs typeface="Poppins SemiBold" panose="00000700000000000000" pitchFamily="2" charset="0"/>
              </a:rPr>
              <a:t>color to highlight key facts. </a:t>
            </a:r>
            <a:r>
              <a:rPr lang="en-US" sz="2600" b="1">
                <a:solidFill>
                  <a:schemeClr val="bg1"/>
                </a:solidFill>
                <a:latin typeface="Roboto" panose="02000000000000000000" pitchFamily="2" charset="0"/>
                <a:ea typeface="Roboto" panose="02000000000000000000" pitchFamily="2" charset="0"/>
                <a:cs typeface="Poppins SemiBold" panose="00000700000000000000" pitchFamily="2" charset="0"/>
              </a:rPr>
              <a:t>Be sure to include the source in the text below.</a:t>
            </a:r>
          </a:p>
        </p:txBody>
      </p:sp>
      <p:sp>
        <p:nvSpPr>
          <p:cNvPr id="7" name="Text Placeholder 9">
            <a:extLst>
              <a:ext uri="{FF2B5EF4-FFF2-40B4-BE49-F238E27FC236}">
                <a16:creationId xmlns:a16="http://schemas.microsoft.com/office/drawing/2014/main" id="{ED07DE40-80FF-B69C-24B0-E6BA3C38FB79}"/>
              </a:ext>
            </a:extLst>
          </p:cNvPr>
          <p:cNvSpPr>
            <a:spLocks noGrp="1"/>
          </p:cNvSpPr>
          <p:nvPr>
            <p:ph type="body" sz="quarter" idx="11" hasCustomPrompt="1"/>
          </p:nvPr>
        </p:nvSpPr>
        <p:spPr>
          <a:xfrm>
            <a:off x="6202593" y="4859073"/>
            <a:ext cx="3439931" cy="198987"/>
          </a:xfrm>
          <a:prstGeom prst="rect">
            <a:avLst/>
          </a:prstGeom>
        </p:spPr>
        <p:txBody>
          <a:bodyPr/>
          <a:lstStyle>
            <a:lvl1pPr marL="0" indent="0">
              <a:lnSpc>
                <a:spcPct val="100000"/>
              </a:lnSpc>
              <a:buNone/>
              <a:defRPr sz="1400" b="0" i="0" cap="all" spc="200" baseline="0">
                <a:solidFill>
                  <a:schemeClr val="bg1"/>
                </a:solidFill>
                <a:latin typeface="Roboto Medium" panose="02000000000000000000" pitchFamily="2" charset="0"/>
                <a:ea typeface="Roboto Medium" panose="02000000000000000000" pitchFamily="2" charset="0"/>
              </a:defRPr>
            </a:lvl1pPr>
          </a:lstStyle>
          <a:p>
            <a:pPr lvl="0"/>
            <a:r>
              <a:rPr lang="en-US"/>
              <a:t>Quotation Source Goes Here</a:t>
            </a:r>
          </a:p>
        </p:txBody>
      </p:sp>
      <p:sp>
        <p:nvSpPr>
          <p:cNvPr id="14" name="Picture Placeholder 13">
            <a:extLst>
              <a:ext uri="{FF2B5EF4-FFF2-40B4-BE49-F238E27FC236}">
                <a16:creationId xmlns:a16="http://schemas.microsoft.com/office/drawing/2014/main" id="{B37B7C14-CC4C-6EDC-65DC-FB85B3952E62}"/>
              </a:ext>
            </a:extLst>
          </p:cNvPr>
          <p:cNvSpPr>
            <a:spLocks noGrp="1"/>
          </p:cNvSpPr>
          <p:nvPr>
            <p:ph type="pic" sz="quarter" idx="13"/>
          </p:nvPr>
        </p:nvSpPr>
        <p:spPr>
          <a:xfrm>
            <a:off x="-2" y="734574"/>
            <a:ext cx="5163673" cy="5388839"/>
          </a:xfrm>
          <a:custGeom>
            <a:avLst/>
            <a:gdLst>
              <a:gd name="connsiteX0" fmla="*/ 0 w 5163673"/>
              <a:gd name="connsiteY0" fmla="*/ 0 h 5388838"/>
              <a:gd name="connsiteX1" fmla="*/ 4903392 w 5163673"/>
              <a:gd name="connsiteY1" fmla="*/ 0 h 5388838"/>
              <a:gd name="connsiteX2" fmla="*/ 5163673 w 5163673"/>
              <a:gd name="connsiteY2" fmla="*/ 260281 h 5388838"/>
              <a:gd name="connsiteX3" fmla="*/ 5163673 w 5163673"/>
              <a:gd name="connsiteY3" fmla="*/ 5128557 h 5388838"/>
              <a:gd name="connsiteX4" fmla="*/ 4903392 w 5163673"/>
              <a:gd name="connsiteY4" fmla="*/ 5388838 h 5388838"/>
              <a:gd name="connsiteX5" fmla="*/ 0 w 5163673"/>
              <a:gd name="connsiteY5" fmla="*/ 5388838 h 5388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63673" h="5388838">
                <a:moveTo>
                  <a:pt x="0" y="0"/>
                </a:moveTo>
                <a:lnTo>
                  <a:pt x="4903392" y="0"/>
                </a:lnTo>
                <a:cubicBezTo>
                  <a:pt x="5047141" y="0"/>
                  <a:pt x="5163673" y="116532"/>
                  <a:pt x="5163673" y="260281"/>
                </a:cubicBezTo>
                <a:lnTo>
                  <a:pt x="5163673" y="5128557"/>
                </a:lnTo>
                <a:cubicBezTo>
                  <a:pt x="5163673" y="5272306"/>
                  <a:pt x="5047141" y="5388838"/>
                  <a:pt x="4903392" y="5388838"/>
                </a:cubicBezTo>
                <a:lnTo>
                  <a:pt x="0" y="5388838"/>
                </a:ln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4335331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_Back">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9A67692A-377B-43B7-AEA9-045CE336063E}"/>
              </a:ext>
            </a:extLst>
          </p:cNvPr>
          <p:cNvSpPr>
            <a:spLocks noGrp="1"/>
          </p:cNvSpPr>
          <p:nvPr>
            <p:ph type="pic" sz="quarter" idx="10"/>
          </p:nvPr>
        </p:nvSpPr>
        <p:spPr>
          <a:xfrm>
            <a:off x="0" y="0"/>
            <a:ext cx="12192000" cy="6858000"/>
          </a:xfrm>
          <a:custGeom>
            <a:avLst/>
            <a:gdLst>
              <a:gd name="connsiteX0" fmla="*/ 0 w 4381500"/>
              <a:gd name="connsiteY0" fmla="*/ 0 h 2619375"/>
              <a:gd name="connsiteX1" fmla="*/ 4381500 w 4381500"/>
              <a:gd name="connsiteY1" fmla="*/ 0 h 2619375"/>
              <a:gd name="connsiteX2" fmla="*/ 4381500 w 4381500"/>
              <a:gd name="connsiteY2" fmla="*/ 2619375 h 2619375"/>
              <a:gd name="connsiteX3" fmla="*/ 0 w 4381500"/>
              <a:gd name="connsiteY3" fmla="*/ 2619375 h 2619375"/>
            </a:gdLst>
            <a:ahLst/>
            <a:cxnLst>
              <a:cxn ang="0">
                <a:pos x="connsiteX0" y="connsiteY0"/>
              </a:cxn>
              <a:cxn ang="0">
                <a:pos x="connsiteX1" y="connsiteY1"/>
              </a:cxn>
              <a:cxn ang="0">
                <a:pos x="connsiteX2" y="connsiteY2"/>
              </a:cxn>
              <a:cxn ang="0">
                <a:pos x="connsiteX3" y="connsiteY3"/>
              </a:cxn>
            </a:cxnLst>
            <a:rect l="l" t="t" r="r" b="b"/>
            <a:pathLst>
              <a:path w="4381500" h="2619375">
                <a:moveTo>
                  <a:pt x="0" y="0"/>
                </a:moveTo>
                <a:lnTo>
                  <a:pt x="4381500" y="0"/>
                </a:lnTo>
                <a:lnTo>
                  <a:pt x="4381500" y="2619375"/>
                </a:lnTo>
                <a:lnTo>
                  <a:pt x="0" y="2619375"/>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2" name="Rectangle: Single Corner Rounded 1">
            <a:extLst>
              <a:ext uri="{FF2B5EF4-FFF2-40B4-BE49-F238E27FC236}">
                <a16:creationId xmlns:a16="http://schemas.microsoft.com/office/drawing/2014/main" id="{19D7C2E2-B683-C394-BFFA-32B32F0FCE74}"/>
              </a:ext>
              <a:ext uri="{C183D7F6-B498-43B3-948B-1728B52AA6E4}">
                <adec:decorative xmlns:adec="http://schemas.microsoft.com/office/drawing/2017/decorative" val="1"/>
              </a:ext>
            </a:extLst>
          </p:cNvPr>
          <p:cNvSpPr/>
          <p:nvPr userDrawn="1"/>
        </p:nvSpPr>
        <p:spPr>
          <a:xfrm>
            <a:off x="1" y="1777432"/>
            <a:ext cx="8410575" cy="5080568"/>
          </a:xfrm>
          <a:prstGeom prst="round1Rect">
            <a:avLst>
              <a:gd name="adj" fmla="val 5005"/>
            </a:avLst>
          </a:prstGeom>
          <a:gradFill flip="none" rotWithShape="1">
            <a:gsLst>
              <a:gs pos="0">
                <a:schemeClr val="accent1">
                  <a:lumMod val="67000"/>
                </a:schemeClr>
              </a:gs>
              <a:gs pos="100000">
                <a:schemeClr val="accent1">
                  <a:lumMod val="97000"/>
                  <a:lumOff val="3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 name="Title 7">
            <a:extLst>
              <a:ext uri="{FF2B5EF4-FFF2-40B4-BE49-F238E27FC236}">
                <a16:creationId xmlns:a16="http://schemas.microsoft.com/office/drawing/2014/main" id="{DECE3A18-15D1-A1C4-B4B1-BFDBA5D3A9A7}"/>
              </a:ext>
            </a:extLst>
          </p:cNvPr>
          <p:cNvSpPr>
            <a:spLocks noGrp="1"/>
          </p:cNvSpPr>
          <p:nvPr>
            <p:ph type="title" hasCustomPrompt="1"/>
          </p:nvPr>
        </p:nvSpPr>
        <p:spPr>
          <a:xfrm>
            <a:off x="774404" y="2501394"/>
            <a:ext cx="7063985" cy="994143"/>
          </a:xfrm>
        </p:spPr>
        <p:txBody>
          <a:bodyPr/>
          <a:lstStyle>
            <a:lvl1pPr>
              <a:lnSpc>
                <a:spcPct val="100000"/>
              </a:lnSpc>
              <a:defRPr sz="2600">
                <a:solidFill>
                  <a:schemeClr val="bg1"/>
                </a:solidFill>
              </a:defRPr>
            </a:lvl1pPr>
          </a:lstStyle>
          <a:p>
            <a:r>
              <a:rPr lang="en-US"/>
              <a:t>Title Goes Here (can be long or short, even three lines</a:t>
            </a:r>
          </a:p>
        </p:txBody>
      </p:sp>
      <p:sp>
        <p:nvSpPr>
          <p:cNvPr id="3" name="Text Placeholder 9">
            <a:extLst>
              <a:ext uri="{FF2B5EF4-FFF2-40B4-BE49-F238E27FC236}">
                <a16:creationId xmlns:a16="http://schemas.microsoft.com/office/drawing/2014/main" id="{48C76771-10B9-6AE0-9F24-5465CAEBC9B3}"/>
              </a:ext>
            </a:extLst>
          </p:cNvPr>
          <p:cNvSpPr>
            <a:spLocks noGrp="1"/>
          </p:cNvSpPr>
          <p:nvPr>
            <p:ph type="body" sz="quarter" idx="11" hasCustomPrompt="1"/>
          </p:nvPr>
        </p:nvSpPr>
        <p:spPr>
          <a:xfrm>
            <a:off x="774403" y="2128621"/>
            <a:ext cx="3439931" cy="198987"/>
          </a:xfrm>
          <a:prstGeom prst="rect">
            <a:avLst/>
          </a:prstGeom>
        </p:spPr>
        <p:txBody>
          <a:bodyPr/>
          <a:lstStyle>
            <a:lvl1pPr marL="0" indent="0">
              <a:lnSpc>
                <a:spcPct val="100000"/>
              </a:lnSpc>
              <a:buNone/>
              <a:defRPr sz="1400" b="0" i="0" cap="all" spc="200" baseline="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5" name="Text Placeholder 11">
            <a:extLst>
              <a:ext uri="{FF2B5EF4-FFF2-40B4-BE49-F238E27FC236}">
                <a16:creationId xmlns:a16="http://schemas.microsoft.com/office/drawing/2014/main" id="{A54B0A3B-3B62-7B02-F964-BE0256A75A6D}"/>
              </a:ext>
            </a:extLst>
          </p:cNvPr>
          <p:cNvSpPr>
            <a:spLocks noGrp="1"/>
          </p:cNvSpPr>
          <p:nvPr>
            <p:ph type="body" sz="quarter" idx="12" hasCustomPrompt="1"/>
          </p:nvPr>
        </p:nvSpPr>
        <p:spPr>
          <a:xfrm>
            <a:off x="774403" y="3758201"/>
            <a:ext cx="7063984" cy="2682011"/>
          </a:xfrm>
          <a:prstGeom prst="rect">
            <a:avLst/>
          </a:prstGeom>
        </p:spPr>
        <p:txBody>
          <a:bodyPr/>
          <a:lstStyle>
            <a:lvl1pPr marL="0" indent="0">
              <a:lnSpc>
                <a:spcPts val="2400"/>
              </a:lnSpc>
              <a:spcBef>
                <a:spcPts val="1200"/>
              </a:spcBef>
              <a:buNone/>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p:txBody>
      </p:sp>
    </p:spTree>
    <p:extLst>
      <p:ext uri="{BB962C8B-B14F-4D97-AF65-F5344CB8AC3E}">
        <p14:creationId xmlns:p14="http://schemas.microsoft.com/office/powerpoint/2010/main" val="40509792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Photos_Blocks">
    <p:spTree>
      <p:nvGrpSpPr>
        <p:cNvPr id="1" name=""/>
        <p:cNvGrpSpPr/>
        <p:nvPr/>
      </p:nvGrpSpPr>
      <p:grpSpPr>
        <a:xfrm>
          <a:off x="0" y="0"/>
          <a:ext cx="0" cy="0"/>
          <a:chOff x="0" y="0"/>
          <a:chExt cx="0" cy="0"/>
        </a:xfrm>
      </p:grpSpPr>
      <p:sp>
        <p:nvSpPr>
          <p:cNvPr id="14" name="Title 7">
            <a:extLst>
              <a:ext uri="{FF2B5EF4-FFF2-40B4-BE49-F238E27FC236}">
                <a16:creationId xmlns:a16="http://schemas.microsoft.com/office/drawing/2014/main" id="{4681A8D3-C2D6-B52A-2906-F393D40AFF93}"/>
              </a:ext>
            </a:extLst>
          </p:cNvPr>
          <p:cNvSpPr>
            <a:spLocks noGrp="1"/>
          </p:cNvSpPr>
          <p:nvPr>
            <p:ph type="title" hasCustomPrompt="1"/>
          </p:nvPr>
        </p:nvSpPr>
        <p:spPr>
          <a:xfrm>
            <a:off x="7192564" y="2434858"/>
            <a:ext cx="3439931" cy="994143"/>
          </a:xfrm>
        </p:spPr>
        <p:txBody>
          <a:bodyPr/>
          <a:lstStyle>
            <a:lvl1pPr>
              <a:lnSpc>
                <a:spcPct val="100000"/>
              </a:lnSpc>
              <a:defRPr sz="2600">
                <a:solidFill>
                  <a:schemeClr val="tx1"/>
                </a:solidFill>
              </a:defRPr>
            </a:lvl1pPr>
          </a:lstStyle>
          <a:p>
            <a:r>
              <a:rPr lang="en-US"/>
              <a:t>Title Goes Here (can be short or long, even three lines)</a:t>
            </a:r>
          </a:p>
        </p:txBody>
      </p:sp>
      <p:sp>
        <p:nvSpPr>
          <p:cNvPr id="13" name="Text Placeholder 9">
            <a:extLst>
              <a:ext uri="{FF2B5EF4-FFF2-40B4-BE49-F238E27FC236}">
                <a16:creationId xmlns:a16="http://schemas.microsoft.com/office/drawing/2014/main" id="{0BADCE4A-ED67-825E-DAAA-7AD76AE30E4D}"/>
              </a:ext>
            </a:extLst>
          </p:cNvPr>
          <p:cNvSpPr>
            <a:spLocks noGrp="1"/>
          </p:cNvSpPr>
          <p:nvPr>
            <p:ph type="body" sz="quarter" idx="12" hasCustomPrompt="1"/>
          </p:nvPr>
        </p:nvSpPr>
        <p:spPr>
          <a:xfrm>
            <a:off x="7192564" y="2062085"/>
            <a:ext cx="3439931"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5" name="Text Placeholder 11">
            <a:extLst>
              <a:ext uri="{FF2B5EF4-FFF2-40B4-BE49-F238E27FC236}">
                <a16:creationId xmlns:a16="http://schemas.microsoft.com/office/drawing/2014/main" id="{46FD16CE-DA71-2332-DF01-27884E2C8E5B}"/>
              </a:ext>
            </a:extLst>
          </p:cNvPr>
          <p:cNvSpPr>
            <a:spLocks noGrp="1"/>
          </p:cNvSpPr>
          <p:nvPr>
            <p:ph type="body" sz="quarter" idx="14" hasCustomPrompt="1"/>
          </p:nvPr>
        </p:nvSpPr>
        <p:spPr>
          <a:xfrm>
            <a:off x="7192564" y="3691668"/>
            <a:ext cx="3439931" cy="2599405"/>
          </a:xfrm>
          <a:prstGeom prst="rect">
            <a:avLst/>
          </a:prstGeom>
        </p:spPr>
        <p:txBody>
          <a:bodyPr/>
          <a:lstStyle>
            <a:lvl1pPr marL="0" indent="0">
              <a:lnSpc>
                <a:spcPts val="2400"/>
              </a:lnSpc>
              <a:spcBef>
                <a:spcPts val="1200"/>
              </a:spcBef>
              <a:buNone/>
              <a:defRPr sz="1800">
                <a:solidFill>
                  <a:srgbClr val="191919"/>
                </a:solidFill>
              </a:defRPr>
            </a:lvl1pPr>
          </a:lstStyle>
          <a:p>
            <a:pPr lvl="0"/>
            <a:r>
              <a:rPr lang="en-US"/>
              <a:t>To replace an image, right click on the image, select “Change Picture”, then choose from a file on your device, or “From Clipboard” to paste in a copied image.</a:t>
            </a:r>
          </a:p>
        </p:txBody>
      </p:sp>
      <p:sp>
        <p:nvSpPr>
          <p:cNvPr id="9" name="Picture Placeholder 8">
            <a:extLst>
              <a:ext uri="{FF2B5EF4-FFF2-40B4-BE49-F238E27FC236}">
                <a16:creationId xmlns:a16="http://schemas.microsoft.com/office/drawing/2014/main" id="{C1CFA61D-D329-4095-A959-9F79D942C5A2}"/>
              </a:ext>
            </a:extLst>
          </p:cNvPr>
          <p:cNvSpPr>
            <a:spLocks noGrp="1"/>
          </p:cNvSpPr>
          <p:nvPr>
            <p:ph type="pic" sz="quarter" idx="10"/>
          </p:nvPr>
        </p:nvSpPr>
        <p:spPr>
          <a:xfrm>
            <a:off x="3073401" y="1"/>
            <a:ext cx="2825043" cy="2959099"/>
          </a:xfrm>
          <a:custGeom>
            <a:avLst/>
            <a:gdLst>
              <a:gd name="connsiteX0" fmla="*/ 0 w 2825043"/>
              <a:gd name="connsiteY0" fmla="*/ 0 h 2959098"/>
              <a:gd name="connsiteX1" fmla="*/ 2825043 w 2825043"/>
              <a:gd name="connsiteY1" fmla="*/ 0 h 2959098"/>
              <a:gd name="connsiteX2" fmla="*/ 2825043 w 2825043"/>
              <a:gd name="connsiteY2" fmla="*/ 2959098 h 2959098"/>
              <a:gd name="connsiteX3" fmla="*/ 0 w 2825043"/>
              <a:gd name="connsiteY3" fmla="*/ 2959098 h 2959098"/>
            </a:gdLst>
            <a:ahLst/>
            <a:cxnLst>
              <a:cxn ang="0">
                <a:pos x="connsiteX0" y="connsiteY0"/>
              </a:cxn>
              <a:cxn ang="0">
                <a:pos x="connsiteX1" y="connsiteY1"/>
              </a:cxn>
              <a:cxn ang="0">
                <a:pos x="connsiteX2" y="connsiteY2"/>
              </a:cxn>
              <a:cxn ang="0">
                <a:pos x="connsiteX3" y="connsiteY3"/>
              </a:cxn>
            </a:cxnLst>
            <a:rect l="l" t="t" r="r" b="b"/>
            <a:pathLst>
              <a:path w="2825043" h="2959098">
                <a:moveTo>
                  <a:pt x="0" y="0"/>
                </a:moveTo>
                <a:lnTo>
                  <a:pt x="2825043" y="0"/>
                </a:lnTo>
                <a:lnTo>
                  <a:pt x="2825043" y="2959098"/>
                </a:lnTo>
                <a:lnTo>
                  <a:pt x="0" y="2959098"/>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11" name="Picture Placeholder 10">
            <a:extLst>
              <a:ext uri="{FF2B5EF4-FFF2-40B4-BE49-F238E27FC236}">
                <a16:creationId xmlns:a16="http://schemas.microsoft.com/office/drawing/2014/main" id="{15AA0D04-32DF-4390-AE23-741419059C43}"/>
              </a:ext>
            </a:extLst>
          </p:cNvPr>
          <p:cNvSpPr>
            <a:spLocks noGrp="1"/>
          </p:cNvSpPr>
          <p:nvPr>
            <p:ph type="pic" sz="quarter" idx="11"/>
          </p:nvPr>
        </p:nvSpPr>
        <p:spPr>
          <a:xfrm>
            <a:off x="0" y="2959101"/>
            <a:ext cx="3073400" cy="3898900"/>
          </a:xfrm>
          <a:custGeom>
            <a:avLst/>
            <a:gdLst>
              <a:gd name="connsiteX0" fmla="*/ 0 w 3073400"/>
              <a:gd name="connsiteY0" fmla="*/ 0 h 3898900"/>
              <a:gd name="connsiteX1" fmla="*/ 3073400 w 3073400"/>
              <a:gd name="connsiteY1" fmla="*/ 0 h 3898900"/>
              <a:gd name="connsiteX2" fmla="*/ 3073400 w 3073400"/>
              <a:gd name="connsiteY2" fmla="*/ 3898900 h 3898900"/>
              <a:gd name="connsiteX3" fmla="*/ 0 w 3073400"/>
              <a:gd name="connsiteY3" fmla="*/ 3898900 h 3898900"/>
            </a:gdLst>
            <a:ahLst/>
            <a:cxnLst>
              <a:cxn ang="0">
                <a:pos x="connsiteX0" y="connsiteY0"/>
              </a:cxn>
              <a:cxn ang="0">
                <a:pos x="connsiteX1" y="connsiteY1"/>
              </a:cxn>
              <a:cxn ang="0">
                <a:pos x="connsiteX2" y="connsiteY2"/>
              </a:cxn>
              <a:cxn ang="0">
                <a:pos x="connsiteX3" y="connsiteY3"/>
              </a:cxn>
            </a:cxnLst>
            <a:rect l="l" t="t" r="r" b="b"/>
            <a:pathLst>
              <a:path w="3073400" h="3898900">
                <a:moveTo>
                  <a:pt x="0" y="0"/>
                </a:moveTo>
                <a:lnTo>
                  <a:pt x="3073400" y="0"/>
                </a:lnTo>
                <a:lnTo>
                  <a:pt x="3073400" y="3898900"/>
                </a:lnTo>
                <a:lnTo>
                  <a:pt x="0" y="3898900"/>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3" name="Rectangle 2">
            <a:extLst>
              <a:ext uri="{FF2B5EF4-FFF2-40B4-BE49-F238E27FC236}">
                <a16:creationId xmlns:a16="http://schemas.microsoft.com/office/drawing/2014/main" id="{7092EE61-2522-6D29-93AF-9DFE5CF51E8F}"/>
              </a:ext>
              <a:ext uri="{C183D7F6-B498-43B3-948B-1728B52AA6E4}">
                <adec:decorative xmlns:adec="http://schemas.microsoft.com/office/drawing/2017/decorative" val="1"/>
              </a:ext>
            </a:extLst>
          </p:cNvPr>
          <p:cNvSpPr/>
          <p:nvPr/>
        </p:nvSpPr>
        <p:spPr>
          <a:xfrm>
            <a:off x="0" y="1"/>
            <a:ext cx="3073400" cy="2959100"/>
          </a:xfrm>
          <a:prstGeom prst="rect">
            <a:avLst/>
          </a:prstGeom>
          <a:solidFill>
            <a:schemeClr val="accent2">
              <a:lumMod val="20000"/>
              <a:lumOff val="8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Rectangle 1">
            <a:extLst>
              <a:ext uri="{FF2B5EF4-FFF2-40B4-BE49-F238E27FC236}">
                <a16:creationId xmlns:a16="http://schemas.microsoft.com/office/drawing/2014/main" id="{22C78B0D-4926-DD9B-4ED5-81365A939A07}"/>
              </a:ext>
              <a:ext uri="{C183D7F6-B498-43B3-948B-1728B52AA6E4}">
                <adec:decorative xmlns:adec="http://schemas.microsoft.com/office/drawing/2017/decorative" val="1"/>
              </a:ext>
            </a:extLst>
          </p:cNvPr>
          <p:cNvSpPr/>
          <p:nvPr/>
        </p:nvSpPr>
        <p:spPr>
          <a:xfrm>
            <a:off x="3073401" y="2959101"/>
            <a:ext cx="2825043" cy="38989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 name="Rectangle 3">
            <a:extLst>
              <a:ext uri="{FF2B5EF4-FFF2-40B4-BE49-F238E27FC236}">
                <a16:creationId xmlns:a16="http://schemas.microsoft.com/office/drawing/2014/main" id="{ED7CC2D6-3FC0-B1EA-6936-5E25EE96DBA2}"/>
              </a:ext>
              <a:ext uri="{C183D7F6-B498-43B3-948B-1728B52AA6E4}">
                <adec:decorative xmlns:adec="http://schemas.microsoft.com/office/drawing/2017/decorative" val="1"/>
              </a:ext>
            </a:extLst>
          </p:cNvPr>
          <p:cNvSpPr/>
          <p:nvPr userDrawn="1"/>
        </p:nvSpPr>
        <p:spPr>
          <a:xfrm>
            <a:off x="0" y="1"/>
            <a:ext cx="3073400" cy="2959100"/>
          </a:xfrm>
          <a:prstGeom prst="rect">
            <a:avLst/>
          </a:prstGeom>
          <a:solidFill>
            <a:schemeClr val="accent2">
              <a:lumMod val="20000"/>
              <a:lumOff val="8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 name="Rectangle 4">
            <a:extLst>
              <a:ext uri="{FF2B5EF4-FFF2-40B4-BE49-F238E27FC236}">
                <a16:creationId xmlns:a16="http://schemas.microsoft.com/office/drawing/2014/main" id="{F3D2AAED-E322-2C91-E853-D1B33E48DF39}"/>
              </a:ext>
              <a:ext uri="{C183D7F6-B498-43B3-948B-1728B52AA6E4}">
                <adec:decorative xmlns:adec="http://schemas.microsoft.com/office/drawing/2017/decorative" val="1"/>
              </a:ext>
            </a:extLst>
          </p:cNvPr>
          <p:cNvSpPr/>
          <p:nvPr userDrawn="1"/>
        </p:nvSpPr>
        <p:spPr>
          <a:xfrm>
            <a:off x="3073401" y="2959101"/>
            <a:ext cx="2825043" cy="38989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32478481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Photos_TopBottom">
    <p:spTree>
      <p:nvGrpSpPr>
        <p:cNvPr id="1" name=""/>
        <p:cNvGrpSpPr/>
        <p:nvPr/>
      </p:nvGrpSpPr>
      <p:grpSpPr>
        <a:xfrm>
          <a:off x="0" y="0"/>
          <a:ext cx="0" cy="0"/>
          <a:chOff x="0" y="0"/>
          <a:chExt cx="0" cy="0"/>
        </a:xfrm>
      </p:grpSpPr>
      <p:sp>
        <p:nvSpPr>
          <p:cNvPr id="10" name="Title 7">
            <a:extLst>
              <a:ext uri="{FF2B5EF4-FFF2-40B4-BE49-F238E27FC236}">
                <a16:creationId xmlns:a16="http://schemas.microsoft.com/office/drawing/2014/main" id="{F9CD9484-699A-3878-4635-5F00F1696BE7}"/>
              </a:ext>
            </a:extLst>
          </p:cNvPr>
          <p:cNvSpPr>
            <a:spLocks noGrp="1"/>
          </p:cNvSpPr>
          <p:nvPr>
            <p:ph type="title" hasCustomPrompt="1"/>
          </p:nvPr>
        </p:nvSpPr>
        <p:spPr>
          <a:xfrm>
            <a:off x="2086777" y="3023896"/>
            <a:ext cx="2791747" cy="1138561"/>
          </a:xfrm>
        </p:spPr>
        <p:txBody>
          <a:bodyPr anchor="t"/>
          <a:lstStyle>
            <a:lvl1pPr>
              <a:lnSpc>
                <a:spcPct val="100000"/>
              </a:lnSpc>
              <a:defRPr sz="2800">
                <a:solidFill>
                  <a:schemeClr val="tx1"/>
                </a:solidFill>
              </a:defRPr>
            </a:lvl1pPr>
          </a:lstStyle>
          <a:p>
            <a:r>
              <a:rPr lang="en-US"/>
              <a:t>Title Goes Here (can be long)</a:t>
            </a:r>
          </a:p>
        </p:txBody>
      </p:sp>
      <p:sp>
        <p:nvSpPr>
          <p:cNvPr id="9" name="Text Placeholder 9">
            <a:extLst>
              <a:ext uri="{FF2B5EF4-FFF2-40B4-BE49-F238E27FC236}">
                <a16:creationId xmlns:a16="http://schemas.microsoft.com/office/drawing/2014/main" id="{078D2D89-0464-310F-254F-3E074AA3F57C}"/>
              </a:ext>
            </a:extLst>
          </p:cNvPr>
          <p:cNvSpPr>
            <a:spLocks noGrp="1"/>
          </p:cNvSpPr>
          <p:nvPr>
            <p:ph type="body" sz="quarter" idx="13" hasCustomPrompt="1"/>
          </p:nvPr>
        </p:nvSpPr>
        <p:spPr>
          <a:xfrm>
            <a:off x="2086777" y="2696051"/>
            <a:ext cx="2791747" cy="247311"/>
          </a:xfrm>
          <a:prstGeom prst="rect">
            <a:avLst/>
          </a:prstGeom>
        </p:spPr>
        <p:txBody>
          <a:bodyPr anchor="b"/>
          <a:lstStyle>
            <a:lvl1pPr marL="0" indent="0">
              <a:lnSpc>
                <a:spcPct val="100000"/>
              </a:lnSpc>
              <a:buNone/>
              <a:defRPr sz="18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2" name="Text Placeholder 11">
            <a:extLst>
              <a:ext uri="{FF2B5EF4-FFF2-40B4-BE49-F238E27FC236}">
                <a16:creationId xmlns:a16="http://schemas.microsoft.com/office/drawing/2014/main" id="{4BBFE934-9A2B-9BF5-44A4-11DCF2AADB13}"/>
              </a:ext>
            </a:extLst>
          </p:cNvPr>
          <p:cNvSpPr>
            <a:spLocks noGrp="1"/>
          </p:cNvSpPr>
          <p:nvPr>
            <p:ph type="body" sz="quarter" idx="15" hasCustomPrompt="1"/>
          </p:nvPr>
        </p:nvSpPr>
        <p:spPr>
          <a:xfrm>
            <a:off x="5241197" y="2620026"/>
            <a:ext cx="4412203" cy="325897"/>
          </a:xfrm>
          <a:prstGeom prst="rect">
            <a:avLst/>
          </a:prstGeom>
        </p:spPr>
        <p:txBody>
          <a:bodyPr anchor="b"/>
          <a:lstStyle>
            <a:lvl1pPr marL="0" indent="0" algn="just" defTabSz="914377" rtl="0" eaLnBrk="1" latinLnBrk="0" hangingPunct="1">
              <a:lnSpc>
                <a:spcPct val="130000"/>
              </a:lnSpc>
              <a:spcBef>
                <a:spcPts val="1200"/>
              </a:spcBef>
              <a:buNone/>
              <a:defRPr lang="en-US" sz="1800" b="1" kern="1200" dirty="0">
                <a:solidFill>
                  <a:schemeClr val="tx1"/>
                </a:solidFill>
                <a:latin typeface="Roboto" panose="02000000000000000000" pitchFamily="2" charset="0"/>
                <a:ea typeface="Roboto" panose="02000000000000000000" pitchFamily="2" charset="0"/>
                <a:cs typeface="Poppins Medium" panose="00000600000000000000" pitchFamily="2" charset="0"/>
              </a:defRPr>
            </a:lvl1pPr>
          </a:lstStyle>
          <a:p>
            <a:pPr lvl="0"/>
            <a:r>
              <a:rPr lang="en-US"/>
              <a:t>Subtitle Goes Here</a:t>
            </a:r>
          </a:p>
        </p:txBody>
      </p:sp>
      <p:sp>
        <p:nvSpPr>
          <p:cNvPr id="13" name="Text Placeholder 11">
            <a:extLst>
              <a:ext uri="{FF2B5EF4-FFF2-40B4-BE49-F238E27FC236}">
                <a16:creationId xmlns:a16="http://schemas.microsoft.com/office/drawing/2014/main" id="{341218EB-3CFB-B361-9B0F-23BCE845E62C}"/>
              </a:ext>
            </a:extLst>
          </p:cNvPr>
          <p:cNvSpPr>
            <a:spLocks noGrp="1"/>
          </p:cNvSpPr>
          <p:nvPr>
            <p:ph type="body" sz="quarter" idx="14" hasCustomPrompt="1"/>
          </p:nvPr>
        </p:nvSpPr>
        <p:spPr>
          <a:xfrm>
            <a:off x="5241198" y="3023894"/>
            <a:ext cx="4993628" cy="1808959"/>
          </a:xfrm>
          <a:prstGeom prst="rect">
            <a:avLst/>
          </a:prstGeom>
        </p:spPr>
        <p:txBody>
          <a:bodyPr/>
          <a:lstStyle>
            <a:lvl1pPr marL="0" indent="0">
              <a:lnSpc>
                <a:spcPts val="2400"/>
              </a:lnSpc>
              <a:spcBef>
                <a:spcPts val="1200"/>
              </a:spcBef>
              <a:buNone/>
              <a:defRPr sz="1800">
                <a:solidFill>
                  <a:srgbClr val="191919"/>
                </a:solidFill>
              </a:defRPr>
            </a:lvl1pPr>
          </a:lstStyle>
          <a:p>
            <a:pPr lvl="0"/>
            <a:r>
              <a:rPr lang="en-US"/>
              <a:t>To replace an image, right click on the image, select “Change Picture”, then choose from a file on your device, or “From Clipboard” to paste in a copied image.</a:t>
            </a:r>
          </a:p>
        </p:txBody>
      </p:sp>
      <p:sp>
        <p:nvSpPr>
          <p:cNvPr id="6" name="Picture Placeholder 5">
            <a:extLst>
              <a:ext uri="{FF2B5EF4-FFF2-40B4-BE49-F238E27FC236}">
                <a16:creationId xmlns:a16="http://schemas.microsoft.com/office/drawing/2014/main" id="{960DCEAC-4405-E214-33D5-46A53032D082}"/>
              </a:ext>
            </a:extLst>
          </p:cNvPr>
          <p:cNvSpPr>
            <a:spLocks noGrp="1"/>
          </p:cNvSpPr>
          <p:nvPr>
            <p:ph type="pic" sz="quarter" idx="12"/>
          </p:nvPr>
        </p:nvSpPr>
        <p:spPr>
          <a:xfrm>
            <a:off x="2006600" y="-3"/>
            <a:ext cx="8178800" cy="1892808"/>
          </a:xfrm>
          <a:custGeom>
            <a:avLst/>
            <a:gdLst>
              <a:gd name="connsiteX0" fmla="*/ 0 w 8178800"/>
              <a:gd name="connsiteY0" fmla="*/ 0 h 1892808"/>
              <a:gd name="connsiteX1" fmla="*/ 8178800 w 8178800"/>
              <a:gd name="connsiteY1" fmla="*/ 0 h 1892808"/>
              <a:gd name="connsiteX2" fmla="*/ 8178800 w 8178800"/>
              <a:gd name="connsiteY2" fmla="*/ 110200 h 1892808"/>
              <a:gd name="connsiteX3" fmla="*/ 8178800 w 8178800"/>
              <a:gd name="connsiteY3" fmla="*/ 942393 h 1892808"/>
              <a:gd name="connsiteX4" fmla="*/ 8178800 w 8178800"/>
              <a:gd name="connsiteY4" fmla="*/ 1587453 h 1892808"/>
              <a:gd name="connsiteX5" fmla="*/ 7873445 w 8178800"/>
              <a:gd name="connsiteY5" fmla="*/ 1892808 h 1892808"/>
              <a:gd name="connsiteX6" fmla="*/ 305355 w 8178800"/>
              <a:gd name="connsiteY6" fmla="*/ 1892808 h 1892808"/>
              <a:gd name="connsiteX7" fmla="*/ 0 w 8178800"/>
              <a:gd name="connsiteY7" fmla="*/ 1587453 h 1892808"/>
              <a:gd name="connsiteX8" fmla="*/ 0 w 8178800"/>
              <a:gd name="connsiteY8" fmla="*/ 942393 h 1892808"/>
              <a:gd name="connsiteX9" fmla="*/ 0 w 8178800"/>
              <a:gd name="connsiteY9" fmla="*/ 110200 h 1892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78800" h="1892808">
                <a:moveTo>
                  <a:pt x="0" y="0"/>
                </a:moveTo>
                <a:lnTo>
                  <a:pt x="8178800" y="0"/>
                </a:lnTo>
                <a:lnTo>
                  <a:pt x="8178800" y="110200"/>
                </a:lnTo>
                <a:lnTo>
                  <a:pt x="8178800" y="942393"/>
                </a:lnTo>
                <a:lnTo>
                  <a:pt x="8178800" y="1587453"/>
                </a:lnTo>
                <a:cubicBezTo>
                  <a:pt x="8178800" y="1756096"/>
                  <a:pt x="8042088" y="1892808"/>
                  <a:pt x="7873445" y="1892808"/>
                </a:cubicBezTo>
                <a:lnTo>
                  <a:pt x="305355" y="1892808"/>
                </a:lnTo>
                <a:cubicBezTo>
                  <a:pt x="136712" y="1892808"/>
                  <a:pt x="0" y="1756096"/>
                  <a:pt x="0" y="1587453"/>
                </a:cubicBezTo>
                <a:lnTo>
                  <a:pt x="0" y="942393"/>
                </a:lnTo>
                <a:lnTo>
                  <a:pt x="0" y="110200"/>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8" name="Picture Placeholder 7">
            <a:extLst>
              <a:ext uri="{FF2B5EF4-FFF2-40B4-BE49-F238E27FC236}">
                <a16:creationId xmlns:a16="http://schemas.microsoft.com/office/drawing/2014/main" id="{8DFD71C9-058E-3926-4F69-A13B916DA395}"/>
              </a:ext>
            </a:extLst>
          </p:cNvPr>
          <p:cNvSpPr>
            <a:spLocks noGrp="1"/>
          </p:cNvSpPr>
          <p:nvPr>
            <p:ph type="pic" sz="quarter" idx="11"/>
          </p:nvPr>
        </p:nvSpPr>
        <p:spPr>
          <a:xfrm>
            <a:off x="2006600" y="4965701"/>
            <a:ext cx="8178800" cy="1892300"/>
          </a:xfrm>
          <a:custGeom>
            <a:avLst/>
            <a:gdLst>
              <a:gd name="connsiteX0" fmla="*/ 300345 w 8178800"/>
              <a:gd name="connsiteY0" fmla="*/ 0 h 1892300"/>
              <a:gd name="connsiteX1" fmla="*/ 7878455 w 8178800"/>
              <a:gd name="connsiteY1" fmla="*/ 0 h 1892300"/>
              <a:gd name="connsiteX2" fmla="*/ 7934985 w 8178800"/>
              <a:gd name="connsiteY2" fmla="*/ 5699 h 1892300"/>
              <a:gd name="connsiteX3" fmla="*/ 8178800 w 8178800"/>
              <a:gd name="connsiteY3" fmla="*/ 304850 h 1892300"/>
              <a:gd name="connsiteX4" fmla="*/ 8178800 w 8178800"/>
              <a:gd name="connsiteY4" fmla="*/ 1892300 h 1892300"/>
              <a:gd name="connsiteX5" fmla="*/ 0 w 8178800"/>
              <a:gd name="connsiteY5" fmla="*/ 1892300 h 1892300"/>
              <a:gd name="connsiteX6" fmla="*/ 0 w 8178800"/>
              <a:gd name="connsiteY6" fmla="*/ 304850 h 1892300"/>
              <a:gd name="connsiteX7" fmla="*/ 243815 w 8178800"/>
              <a:gd name="connsiteY7" fmla="*/ 5699 h 189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78800" h="1892300">
                <a:moveTo>
                  <a:pt x="300345" y="0"/>
                </a:moveTo>
                <a:lnTo>
                  <a:pt x="7878455" y="0"/>
                </a:lnTo>
                <a:lnTo>
                  <a:pt x="7934985" y="5699"/>
                </a:lnTo>
                <a:cubicBezTo>
                  <a:pt x="8074130" y="34172"/>
                  <a:pt x="8178800" y="157288"/>
                  <a:pt x="8178800" y="304850"/>
                </a:cubicBezTo>
                <a:lnTo>
                  <a:pt x="8178800" y="1892300"/>
                </a:lnTo>
                <a:lnTo>
                  <a:pt x="0" y="1892300"/>
                </a:lnTo>
                <a:lnTo>
                  <a:pt x="0" y="304850"/>
                </a:lnTo>
                <a:cubicBezTo>
                  <a:pt x="0" y="157288"/>
                  <a:pt x="104670" y="34172"/>
                  <a:pt x="243815" y="5699"/>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Tree>
    <p:extLst>
      <p:ext uri="{BB962C8B-B14F-4D97-AF65-F5344CB8AC3E}">
        <p14:creationId xmlns:p14="http://schemas.microsoft.com/office/powerpoint/2010/main" val="17151643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resenters_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B047849-E12B-FE34-4C1F-F47EA0BC7317}"/>
              </a:ext>
              <a:ext uri="{C183D7F6-B498-43B3-948B-1728B52AA6E4}">
                <adec:decorative xmlns:adec="http://schemas.microsoft.com/office/drawing/2017/decorative" val="1"/>
              </a:ext>
            </a:extLst>
          </p:cNvPr>
          <p:cNvSpPr/>
          <p:nvPr userDrawn="1"/>
        </p:nvSpPr>
        <p:spPr>
          <a:xfrm>
            <a:off x="0" y="4153989"/>
            <a:ext cx="12192000" cy="2704011"/>
          </a:xfrm>
          <a:prstGeom prst="rect">
            <a:avLst/>
          </a:prstGeom>
          <a:gradFill flip="none" rotWithShape="1">
            <a:gsLst>
              <a:gs pos="71000">
                <a:schemeClr val="tx1"/>
              </a:gs>
              <a:gs pos="0">
                <a:schemeClr val="tx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8" name="Title 17">
            <a:extLst>
              <a:ext uri="{FF2B5EF4-FFF2-40B4-BE49-F238E27FC236}">
                <a16:creationId xmlns:a16="http://schemas.microsoft.com/office/drawing/2014/main" id="{6913D93F-308C-31FC-2639-82A3393F6785}"/>
              </a:ext>
            </a:extLst>
          </p:cNvPr>
          <p:cNvSpPr>
            <a:spLocks noGrp="1"/>
          </p:cNvSpPr>
          <p:nvPr>
            <p:ph type="title" hasCustomPrompt="1"/>
          </p:nvPr>
        </p:nvSpPr>
        <p:spPr>
          <a:xfrm>
            <a:off x="838200" y="857222"/>
            <a:ext cx="10515600" cy="329303"/>
          </a:xfrm>
        </p:spPr>
        <p:txBody>
          <a:bodyPr/>
          <a:lstStyle>
            <a:lvl1pPr marL="0" algn="ctr" defTabSz="914377" rtl="0" eaLnBrk="1" latinLnBrk="0" hangingPunct="1">
              <a:defRPr lang="en-US" sz="26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r>
              <a:rPr lang="en-US"/>
              <a:t>Presenters</a:t>
            </a:r>
          </a:p>
        </p:txBody>
      </p:sp>
      <p:sp>
        <p:nvSpPr>
          <p:cNvPr id="20" name="Text Placeholder 19">
            <a:extLst>
              <a:ext uri="{FF2B5EF4-FFF2-40B4-BE49-F238E27FC236}">
                <a16:creationId xmlns:a16="http://schemas.microsoft.com/office/drawing/2014/main" id="{7A80DE5E-9764-F59A-6089-C49594AEFD0C}"/>
              </a:ext>
            </a:extLst>
          </p:cNvPr>
          <p:cNvSpPr>
            <a:spLocks noGrp="1"/>
          </p:cNvSpPr>
          <p:nvPr>
            <p:ph type="body" sz="quarter" idx="13" hasCustomPrompt="1"/>
          </p:nvPr>
        </p:nvSpPr>
        <p:spPr>
          <a:xfrm>
            <a:off x="838200" y="1273272"/>
            <a:ext cx="10515600" cy="397291"/>
          </a:xfrm>
          <a:prstGeom prst="rect">
            <a:avLst/>
          </a:prstGeom>
        </p:spPr>
        <p:txBody>
          <a:bodyPr/>
          <a:lstStyle>
            <a:lvl1pPr marL="0" indent="0" algn="ctr" defTabSz="914377" rtl="0" eaLnBrk="1" latinLnBrk="0" hangingPunct="1">
              <a:lnSpc>
                <a:spcPct val="150000"/>
              </a:lnSpc>
              <a:buNone/>
              <a:defRPr lang="en-US" sz="1400" b="1" kern="1200" dirty="0">
                <a:solidFill>
                  <a:schemeClr val="tx2"/>
                </a:solidFill>
                <a:latin typeface="Nunito Sans Normal" pitchFamily="2" charset="77"/>
                <a:ea typeface="Roboto" panose="02000000000000000000" pitchFamily="2" charset="0"/>
                <a:cs typeface="Open Sans ExtraBold" panose="020B0606030504020204" pitchFamily="34" charset="0"/>
              </a:defRPr>
            </a:lvl1pPr>
          </a:lstStyle>
          <a:p>
            <a:pPr lvl="0"/>
            <a:r>
              <a:rPr lang="en-US"/>
              <a:t>MEETING TITLE</a:t>
            </a:r>
          </a:p>
        </p:txBody>
      </p:sp>
      <p:sp>
        <p:nvSpPr>
          <p:cNvPr id="10" name="Picture Placeholder 9">
            <a:extLst>
              <a:ext uri="{FF2B5EF4-FFF2-40B4-BE49-F238E27FC236}">
                <a16:creationId xmlns:a16="http://schemas.microsoft.com/office/drawing/2014/main" id="{D5673460-C3B9-4F0F-B9E9-5A1F484FFA39}"/>
              </a:ext>
            </a:extLst>
          </p:cNvPr>
          <p:cNvSpPr>
            <a:spLocks noGrp="1"/>
          </p:cNvSpPr>
          <p:nvPr>
            <p:ph type="pic" sz="quarter" idx="10"/>
          </p:nvPr>
        </p:nvSpPr>
        <p:spPr>
          <a:xfrm>
            <a:off x="1243611" y="2092031"/>
            <a:ext cx="2324100" cy="1765776"/>
          </a:xfrm>
          <a:custGeom>
            <a:avLst/>
            <a:gdLst>
              <a:gd name="connsiteX0" fmla="*/ 89507 w 2324100"/>
              <a:gd name="connsiteY0" fmla="*/ 0 h 1765776"/>
              <a:gd name="connsiteX1" fmla="*/ 2234593 w 2324100"/>
              <a:gd name="connsiteY1" fmla="*/ 0 h 1765776"/>
              <a:gd name="connsiteX2" fmla="*/ 2324100 w 2324100"/>
              <a:gd name="connsiteY2" fmla="*/ 89507 h 1765776"/>
              <a:gd name="connsiteX3" fmla="*/ 2324100 w 2324100"/>
              <a:gd name="connsiteY3" fmla="*/ 1676269 h 1765776"/>
              <a:gd name="connsiteX4" fmla="*/ 2234593 w 2324100"/>
              <a:gd name="connsiteY4" fmla="*/ 1765776 h 1765776"/>
              <a:gd name="connsiteX5" fmla="*/ 89507 w 2324100"/>
              <a:gd name="connsiteY5" fmla="*/ 1765776 h 1765776"/>
              <a:gd name="connsiteX6" fmla="*/ 0 w 2324100"/>
              <a:gd name="connsiteY6" fmla="*/ 1676269 h 1765776"/>
              <a:gd name="connsiteX7" fmla="*/ 0 w 2324100"/>
              <a:gd name="connsiteY7" fmla="*/ 89507 h 1765776"/>
              <a:gd name="connsiteX8" fmla="*/ 89507 w 2324100"/>
              <a:gd name="connsiteY8" fmla="*/ 0 h 1765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4100" h="1765776">
                <a:moveTo>
                  <a:pt x="89507" y="0"/>
                </a:moveTo>
                <a:lnTo>
                  <a:pt x="2234593" y="0"/>
                </a:lnTo>
                <a:cubicBezTo>
                  <a:pt x="2284026" y="0"/>
                  <a:pt x="2324100" y="40074"/>
                  <a:pt x="2324100" y="89507"/>
                </a:cubicBezTo>
                <a:lnTo>
                  <a:pt x="2324100" y="1676269"/>
                </a:lnTo>
                <a:cubicBezTo>
                  <a:pt x="2324100" y="1725702"/>
                  <a:pt x="2284026" y="1765776"/>
                  <a:pt x="2234593" y="1765776"/>
                </a:cubicBezTo>
                <a:lnTo>
                  <a:pt x="89507" y="1765776"/>
                </a:lnTo>
                <a:cubicBezTo>
                  <a:pt x="40074" y="1765776"/>
                  <a:pt x="0" y="1725702"/>
                  <a:pt x="0" y="1676269"/>
                </a:cubicBezTo>
                <a:lnTo>
                  <a:pt x="0" y="89507"/>
                </a:lnTo>
                <a:cubicBezTo>
                  <a:pt x="0" y="40074"/>
                  <a:pt x="40074" y="0"/>
                  <a:pt x="89507"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21" name="Text Placeholder 19">
            <a:extLst>
              <a:ext uri="{FF2B5EF4-FFF2-40B4-BE49-F238E27FC236}">
                <a16:creationId xmlns:a16="http://schemas.microsoft.com/office/drawing/2014/main" id="{725BC3F7-B85E-A2DF-084E-B8D14D9D7C21}"/>
              </a:ext>
            </a:extLst>
          </p:cNvPr>
          <p:cNvSpPr>
            <a:spLocks noGrp="1"/>
          </p:cNvSpPr>
          <p:nvPr>
            <p:ph type="body" sz="quarter" idx="14" hasCustomPrompt="1"/>
          </p:nvPr>
        </p:nvSpPr>
        <p:spPr>
          <a:xfrm>
            <a:off x="1243611" y="4533294"/>
            <a:ext cx="2324100" cy="402071"/>
          </a:xfrm>
          <a:prstGeom prst="rect">
            <a:avLst/>
          </a:prstGeom>
        </p:spPr>
        <p:txBody>
          <a:bodyPr/>
          <a:lstStyle>
            <a:lvl1pPr marL="0" indent="0" algn="ctr" defTabSz="914377" rtl="0" eaLnBrk="1" latinLnBrk="0" hangingPunct="1">
              <a:lnSpc>
                <a:spcPct val="150000"/>
              </a:lnSpc>
              <a:buNone/>
              <a:defRPr lang="en-US" sz="2000" b="1" kern="1200" dirty="0">
                <a:solidFill>
                  <a:schemeClr val="bg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a:t>Name Goes Here</a:t>
            </a:r>
          </a:p>
        </p:txBody>
      </p:sp>
      <p:sp>
        <p:nvSpPr>
          <p:cNvPr id="22" name="Text Placeholder 19">
            <a:extLst>
              <a:ext uri="{FF2B5EF4-FFF2-40B4-BE49-F238E27FC236}">
                <a16:creationId xmlns:a16="http://schemas.microsoft.com/office/drawing/2014/main" id="{A4D89D93-F2F9-F4C9-446D-75A62D6F36E9}"/>
              </a:ext>
            </a:extLst>
          </p:cNvPr>
          <p:cNvSpPr>
            <a:spLocks noGrp="1"/>
          </p:cNvSpPr>
          <p:nvPr>
            <p:ph type="body" sz="quarter" idx="15" hasCustomPrompt="1"/>
          </p:nvPr>
        </p:nvSpPr>
        <p:spPr>
          <a:xfrm>
            <a:off x="1243611" y="4937519"/>
            <a:ext cx="2324100" cy="276999"/>
          </a:xfrm>
          <a:prstGeom prst="rect">
            <a:avLst/>
          </a:prstGeom>
        </p:spPr>
        <p:txBody>
          <a:bodyPr/>
          <a:lstStyle>
            <a:lvl1pPr marL="0" indent="0" algn="ctr" defTabSz="914377" rtl="0" eaLnBrk="1" latinLnBrk="0" hangingPunct="1">
              <a:lnSpc>
                <a:spcPct val="150000"/>
              </a:lnSpc>
              <a:buNone/>
              <a:defRPr lang="en-US" sz="1800" kern="1200" dirty="0">
                <a:solidFill>
                  <a:schemeClr val="bg1"/>
                </a:solidFill>
                <a:latin typeface="Roboto" panose="02000000000000000000" pitchFamily="2" charset="0"/>
                <a:ea typeface="Roboto" panose="02000000000000000000" pitchFamily="2" charset="0"/>
                <a:cs typeface="Poppins" panose="00000500000000000000" pitchFamily="2" charset="0"/>
              </a:defRPr>
            </a:lvl1pPr>
          </a:lstStyle>
          <a:p>
            <a:pPr lvl="0"/>
            <a:r>
              <a:rPr lang="en-US"/>
              <a:t>Job Title Goes Here</a:t>
            </a:r>
          </a:p>
        </p:txBody>
      </p:sp>
      <p:sp>
        <p:nvSpPr>
          <p:cNvPr id="23" name="Text Placeholder 19">
            <a:extLst>
              <a:ext uri="{FF2B5EF4-FFF2-40B4-BE49-F238E27FC236}">
                <a16:creationId xmlns:a16="http://schemas.microsoft.com/office/drawing/2014/main" id="{A261302B-2559-E40D-E24F-9861B5A4F610}"/>
              </a:ext>
            </a:extLst>
          </p:cNvPr>
          <p:cNvSpPr>
            <a:spLocks noGrp="1"/>
          </p:cNvSpPr>
          <p:nvPr>
            <p:ph type="body" sz="quarter" idx="16" hasCustomPrompt="1"/>
          </p:nvPr>
        </p:nvSpPr>
        <p:spPr>
          <a:xfrm>
            <a:off x="1052120" y="5419403"/>
            <a:ext cx="2707080" cy="959783"/>
          </a:xfrm>
          <a:prstGeom prst="rect">
            <a:avLst/>
          </a:prstGeom>
        </p:spPr>
        <p:txBody>
          <a:bodyPr/>
          <a:lstStyle>
            <a:lvl1pPr marL="0" indent="0" algn="ctr" defTabSz="914377" rtl="0" eaLnBrk="1" latinLnBrk="0" hangingPunct="1">
              <a:lnSpc>
                <a:spcPts val="2000"/>
              </a:lnSpc>
              <a:buNone/>
              <a:defRPr lang="en-US" sz="1800" kern="1200" dirty="0">
                <a:solidFill>
                  <a:schemeClr val="bg1"/>
                </a:solidFill>
                <a:latin typeface="Nunito Sans Normal" pitchFamily="2" charset="77"/>
                <a:ea typeface="Roboto" panose="02000000000000000000" pitchFamily="2" charset="0"/>
                <a:cs typeface="Open Sans Light" panose="020B0606030504020204" pitchFamily="34" charset="0"/>
              </a:defRPr>
            </a:lvl1pPr>
          </a:lstStyle>
          <a:p>
            <a:pPr lvl="0"/>
            <a:r>
              <a:rPr lang="en-US"/>
              <a:t>Descriptive text about presenter or team member can go here.</a:t>
            </a:r>
          </a:p>
        </p:txBody>
      </p:sp>
      <p:sp>
        <p:nvSpPr>
          <p:cNvPr id="11" name="Picture Placeholder 10">
            <a:extLst>
              <a:ext uri="{FF2B5EF4-FFF2-40B4-BE49-F238E27FC236}">
                <a16:creationId xmlns:a16="http://schemas.microsoft.com/office/drawing/2014/main" id="{D1D74894-97CA-4FEF-BC61-374B9AA4F8B2}"/>
              </a:ext>
            </a:extLst>
          </p:cNvPr>
          <p:cNvSpPr>
            <a:spLocks noGrp="1"/>
          </p:cNvSpPr>
          <p:nvPr>
            <p:ph type="pic" sz="quarter" idx="11"/>
          </p:nvPr>
        </p:nvSpPr>
        <p:spPr>
          <a:xfrm>
            <a:off x="4933951" y="2092031"/>
            <a:ext cx="2324100" cy="1765776"/>
          </a:xfrm>
          <a:custGeom>
            <a:avLst/>
            <a:gdLst>
              <a:gd name="connsiteX0" fmla="*/ 89507 w 2324100"/>
              <a:gd name="connsiteY0" fmla="*/ 0 h 1765776"/>
              <a:gd name="connsiteX1" fmla="*/ 2234593 w 2324100"/>
              <a:gd name="connsiteY1" fmla="*/ 0 h 1765776"/>
              <a:gd name="connsiteX2" fmla="*/ 2324100 w 2324100"/>
              <a:gd name="connsiteY2" fmla="*/ 89507 h 1765776"/>
              <a:gd name="connsiteX3" fmla="*/ 2324100 w 2324100"/>
              <a:gd name="connsiteY3" fmla="*/ 1676269 h 1765776"/>
              <a:gd name="connsiteX4" fmla="*/ 2234593 w 2324100"/>
              <a:gd name="connsiteY4" fmla="*/ 1765776 h 1765776"/>
              <a:gd name="connsiteX5" fmla="*/ 89507 w 2324100"/>
              <a:gd name="connsiteY5" fmla="*/ 1765776 h 1765776"/>
              <a:gd name="connsiteX6" fmla="*/ 0 w 2324100"/>
              <a:gd name="connsiteY6" fmla="*/ 1676269 h 1765776"/>
              <a:gd name="connsiteX7" fmla="*/ 0 w 2324100"/>
              <a:gd name="connsiteY7" fmla="*/ 89507 h 1765776"/>
              <a:gd name="connsiteX8" fmla="*/ 89507 w 2324100"/>
              <a:gd name="connsiteY8" fmla="*/ 0 h 1765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4100" h="1765776">
                <a:moveTo>
                  <a:pt x="89507" y="0"/>
                </a:moveTo>
                <a:lnTo>
                  <a:pt x="2234593" y="0"/>
                </a:lnTo>
                <a:cubicBezTo>
                  <a:pt x="2284026" y="0"/>
                  <a:pt x="2324100" y="40074"/>
                  <a:pt x="2324100" y="89507"/>
                </a:cubicBezTo>
                <a:lnTo>
                  <a:pt x="2324100" y="1676269"/>
                </a:lnTo>
                <a:cubicBezTo>
                  <a:pt x="2324100" y="1725702"/>
                  <a:pt x="2284026" y="1765776"/>
                  <a:pt x="2234593" y="1765776"/>
                </a:cubicBezTo>
                <a:lnTo>
                  <a:pt x="89507" y="1765776"/>
                </a:lnTo>
                <a:cubicBezTo>
                  <a:pt x="40074" y="1765776"/>
                  <a:pt x="0" y="1725702"/>
                  <a:pt x="0" y="1676269"/>
                </a:cubicBezTo>
                <a:lnTo>
                  <a:pt x="0" y="89507"/>
                </a:lnTo>
                <a:cubicBezTo>
                  <a:pt x="0" y="40074"/>
                  <a:pt x="40074" y="0"/>
                  <a:pt x="89507"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24" name="Text Placeholder 19">
            <a:extLst>
              <a:ext uri="{FF2B5EF4-FFF2-40B4-BE49-F238E27FC236}">
                <a16:creationId xmlns:a16="http://schemas.microsoft.com/office/drawing/2014/main" id="{E044CF46-91DA-0E58-AAB1-5E1035E23CB8}"/>
              </a:ext>
            </a:extLst>
          </p:cNvPr>
          <p:cNvSpPr>
            <a:spLocks noGrp="1"/>
          </p:cNvSpPr>
          <p:nvPr>
            <p:ph type="body" sz="quarter" idx="17" hasCustomPrompt="1"/>
          </p:nvPr>
        </p:nvSpPr>
        <p:spPr>
          <a:xfrm>
            <a:off x="4935935" y="4533294"/>
            <a:ext cx="2324100" cy="402071"/>
          </a:xfrm>
          <a:prstGeom prst="rect">
            <a:avLst/>
          </a:prstGeom>
        </p:spPr>
        <p:txBody>
          <a:bodyPr/>
          <a:lstStyle>
            <a:lvl1pPr marL="0" indent="0" algn="ctr" defTabSz="914377" rtl="0" eaLnBrk="1" latinLnBrk="0" hangingPunct="1">
              <a:lnSpc>
                <a:spcPct val="150000"/>
              </a:lnSpc>
              <a:buNone/>
              <a:defRPr lang="en-US" sz="2000" b="1" kern="1200" dirty="0">
                <a:solidFill>
                  <a:schemeClr val="bg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a:t>Name Goes Here</a:t>
            </a:r>
          </a:p>
        </p:txBody>
      </p:sp>
      <p:sp>
        <p:nvSpPr>
          <p:cNvPr id="25" name="Text Placeholder 19">
            <a:extLst>
              <a:ext uri="{FF2B5EF4-FFF2-40B4-BE49-F238E27FC236}">
                <a16:creationId xmlns:a16="http://schemas.microsoft.com/office/drawing/2014/main" id="{5B6B0DA9-2396-06ED-B0EF-F40FE8384B48}"/>
              </a:ext>
            </a:extLst>
          </p:cNvPr>
          <p:cNvSpPr>
            <a:spLocks noGrp="1"/>
          </p:cNvSpPr>
          <p:nvPr>
            <p:ph type="body" sz="quarter" idx="18" hasCustomPrompt="1"/>
          </p:nvPr>
        </p:nvSpPr>
        <p:spPr>
          <a:xfrm>
            <a:off x="4935935" y="4937519"/>
            <a:ext cx="2324100" cy="276999"/>
          </a:xfrm>
          <a:prstGeom prst="rect">
            <a:avLst/>
          </a:prstGeom>
        </p:spPr>
        <p:txBody>
          <a:bodyPr/>
          <a:lstStyle>
            <a:lvl1pPr marL="0" indent="0" algn="ctr" defTabSz="914377" rtl="0" eaLnBrk="1" latinLnBrk="0" hangingPunct="1">
              <a:lnSpc>
                <a:spcPct val="150000"/>
              </a:lnSpc>
              <a:buNone/>
              <a:defRPr lang="en-US" sz="1800" kern="1200" dirty="0">
                <a:solidFill>
                  <a:schemeClr val="bg1"/>
                </a:solidFill>
                <a:latin typeface="Roboto" panose="02000000000000000000" pitchFamily="2" charset="0"/>
                <a:ea typeface="Roboto" panose="02000000000000000000" pitchFamily="2" charset="0"/>
                <a:cs typeface="Poppins" panose="00000500000000000000" pitchFamily="2" charset="0"/>
              </a:defRPr>
            </a:lvl1pPr>
          </a:lstStyle>
          <a:p>
            <a:pPr lvl="0"/>
            <a:r>
              <a:rPr lang="en-US"/>
              <a:t>Job Title Goes Here</a:t>
            </a:r>
          </a:p>
        </p:txBody>
      </p:sp>
      <p:sp>
        <p:nvSpPr>
          <p:cNvPr id="26" name="Text Placeholder 19">
            <a:extLst>
              <a:ext uri="{FF2B5EF4-FFF2-40B4-BE49-F238E27FC236}">
                <a16:creationId xmlns:a16="http://schemas.microsoft.com/office/drawing/2014/main" id="{2FFB9FF7-0AB0-B604-0790-45E05B51B894}"/>
              </a:ext>
            </a:extLst>
          </p:cNvPr>
          <p:cNvSpPr>
            <a:spLocks noGrp="1"/>
          </p:cNvSpPr>
          <p:nvPr>
            <p:ph type="body" sz="quarter" idx="19" hasCustomPrompt="1"/>
          </p:nvPr>
        </p:nvSpPr>
        <p:spPr>
          <a:xfrm>
            <a:off x="4793683" y="5419403"/>
            <a:ext cx="2608604" cy="959783"/>
          </a:xfrm>
          <a:prstGeom prst="rect">
            <a:avLst/>
          </a:prstGeom>
        </p:spPr>
        <p:txBody>
          <a:bodyPr/>
          <a:lstStyle>
            <a:lvl1pPr marL="0" indent="0" algn="ctr" defTabSz="914377" rtl="0" eaLnBrk="1" latinLnBrk="0" hangingPunct="1">
              <a:lnSpc>
                <a:spcPts val="2000"/>
              </a:lnSpc>
              <a:buNone/>
              <a:defRPr lang="en-US" sz="1800" kern="1200" dirty="0">
                <a:solidFill>
                  <a:schemeClr val="bg1"/>
                </a:solidFill>
                <a:latin typeface="Nunito Sans Normal" pitchFamily="2" charset="77"/>
                <a:ea typeface="Roboto" panose="02000000000000000000" pitchFamily="2" charset="0"/>
                <a:cs typeface="Open Sans Light" panose="020B0606030504020204" pitchFamily="34" charset="0"/>
              </a:defRPr>
            </a:lvl1pPr>
          </a:lstStyle>
          <a:p>
            <a:pPr lvl="0"/>
            <a:r>
              <a:rPr lang="en-US"/>
              <a:t>Descriptive text about presenter or team member can go here.</a:t>
            </a:r>
          </a:p>
        </p:txBody>
      </p:sp>
      <p:sp>
        <p:nvSpPr>
          <p:cNvPr id="12" name="Picture Placeholder 11">
            <a:extLst>
              <a:ext uri="{FF2B5EF4-FFF2-40B4-BE49-F238E27FC236}">
                <a16:creationId xmlns:a16="http://schemas.microsoft.com/office/drawing/2014/main" id="{9928B37A-37C4-47F6-9A99-DE325C5469EC}"/>
              </a:ext>
            </a:extLst>
          </p:cNvPr>
          <p:cNvSpPr>
            <a:spLocks noGrp="1"/>
          </p:cNvSpPr>
          <p:nvPr>
            <p:ph type="pic" sz="quarter" idx="12"/>
          </p:nvPr>
        </p:nvSpPr>
        <p:spPr>
          <a:xfrm>
            <a:off x="8624291" y="2092031"/>
            <a:ext cx="2324100" cy="1765776"/>
          </a:xfrm>
          <a:custGeom>
            <a:avLst/>
            <a:gdLst>
              <a:gd name="connsiteX0" fmla="*/ 89507 w 2324100"/>
              <a:gd name="connsiteY0" fmla="*/ 0 h 1765776"/>
              <a:gd name="connsiteX1" fmla="*/ 2234593 w 2324100"/>
              <a:gd name="connsiteY1" fmla="*/ 0 h 1765776"/>
              <a:gd name="connsiteX2" fmla="*/ 2324100 w 2324100"/>
              <a:gd name="connsiteY2" fmla="*/ 89507 h 1765776"/>
              <a:gd name="connsiteX3" fmla="*/ 2324100 w 2324100"/>
              <a:gd name="connsiteY3" fmla="*/ 1676269 h 1765776"/>
              <a:gd name="connsiteX4" fmla="*/ 2234593 w 2324100"/>
              <a:gd name="connsiteY4" fmla="*/ 1765776 h 1765776"/>
              <a:gd name="connsiteX5" fmla="*/ 89507 w 2324100"/>
              <a:gd name="connsiteY5" fmla="*/ 1765776 h 1765776"/>
              <a:gd name="connsiteX6" fmla="*/ 0 w 2324100"/>
              <a:gd name="connsiteY6" fmla="*/ 1676269 h 1765776"/>
              <a:gd name="connsiteX7" fmla="*/ 0 w 2324100"/>
              <a:gd name="connsiteY7" fmla="*/ 89507 h 1765776"/>
              <a:gd name="connsiteX8" fmla="*/ 89507 w 2324100"/>
              <a:gd name="connsiteY8" fmla="*/ 0 h 1765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4100" h="1765776">
                <a:moveTo>
                  <a:pt x="89507" y="0"/>
                </a:moveTo>
                <a:lnTo>
                  <a:pt x="2234593" y="0"/>
                </a:lnTo>
                <a:cubicBezTo>
                  <a:pt x="2284026" y="0"/>
                  <a:pt x="2324100" y="40074"/>
                  <a:pt x="2324100" y="89507"/>
                </a:cubicBezTo>
                <a:lnTo>
                  <a:pt x="2324100" y="1676269"/>
                </a:lnTo>
                <a:cubicBezTo>
                  <a:pt x="2324100" y="1725702"/>
                  <a:pt x="2284026" y="1765776"/>
                  <a:pt x="2234593" y="1765776"/>
                </a:cubicBezTo>
                <a:lnTo>
                  <a:pt x="89507" y="1765776"/>
                </a:lnTo>
                <a:cubicBezTo>
                  <a:pt x="40074" y="1765776"/>
                  <a:pt x="0" y="1725702"/>
                  <a:pt x="0" y="1676269"/>
                </a:cubicBezTo>
                <a:lnTo>
                  <a:pt x="0" y="89507"/>
                </a:lnTo>
                <a:cubicBezTo>
                  <a:pt x="0" y="40074"/>
                  <a:pt x="40074" y="0"/>
                  <a:pt x="89507"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27" name="Text Placeholder 19">
            <a:extLst>
              <a:ext uri="{FF2B5EF4-FFF2-40B4-BE49-F238E27FC236}">
                <a16:creationId xmlns:a16="http://schemas.microsoft.com/office/drawing/2014/main" id="{09AE936E-EF8D-DEC9-0425-30F657D1A198}"/>
              </a:ext>
            </a:extLst>
          </p:cNvPr>
          <p:cNvSpPr>
            <a:spLocks noGrp="1"/>
          </p:cNvSpPr>
          <p:nvPr>
            <p:ph type="body" sz="quarter" idx="20" hasCustomPrompt="1"/>
          </p:nvPr>
        </p:nvSpPr>
        <p:spPr>
          <a:xfrm>
            <a:off x="8628259" y="4533294"/>
            <a:ext cx="2324100" cy="402071"/>
          </a:xfrm>
          <a:prstGeom prst="rect">
            <a:avLst/>
          </a:prstGeom>
        </p:spPr>
        <p:txBody>
          <a:bodyPr/>
          <a:lstStyle>
            <a:lvl1pPr marL="0" indent="0" algn="ctr" defTabSz="914377" rtl="0" eaLnBrk="1" latinLnBrk="0" hangingPunct="1">
              <a:lnSpc>
                <a:spcPct val="150000"/>
              </a:lnSpc>
              <a:buNone/>
              <a:defRPr lang="en-US" sz="2000" b="1" kern="1200" dirty="0">
                <a:solidFill>
                  <a:schemeClr val="bg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a:t>Name Goes Here</a:t>
            </a:r>
          </a:p>
        </p:txBody>
      </p:sp>
      <p:sp>
        <p:nvSpPr>
          <p:cNvPr id="28" name="Text Placeholder 19">
            <a:extLst>
              <a:ext uri="{FF2B5EF4-FFF2-40B4-BE49-F238E27FC236}">
                <a16:creationId xmlns:a16="http://schemas.microsoft.com/office/drawing/2014/main" id="{D3349256-16E5-B432-23B0-16AB92F8520B}"/>
              </a:ext>
            </a:extLst>
          </p:cNvPr>
          <p:cNvSpPr>
            <a:spLocks noGrp="1"/>
          </p:cNvSpPr>
          <p:nvPr>
            <p:ph type="body" sz="quarter" idx="21" hasCustomPrompt="1"/>
          </p:nvPr>
        </p:nvSpPr>
        <p:spPr>
          <a:xfrm>
            <a:off x="8628259" y="4937519"/>
            <a:ext cx="2324100" cy="276999"/>
          </a:xfrm>
          <a:prstGeom prst="rect">
            <a:avLst/>
          </a:prstGeom>
        </p:spPr>
        <p:txBody>
          <a:bodyPr/>
          <a:lstStyle>
            <a:lvl1pPr marL="0" indent="0" algn="ctr" defTabSz="914377" rtl="0" eaLnBrk="1" latinLnBrk="0" hangingPunct="1">
              <a:lnSpc>
                <a:spcPct val="150000"/>
              </a:lnSpc>
              <a:buNone/>
              <a:defRPr lang="en-US" sz="1800" kern="1200" dirty="0">
                <a:solidFill>
                  <a:schemeClr val="bg1"/>
                </a:solidFill>
                <a:latin typeface="Roboto" panose="02000000000000000000" pitchFamily="2" charset="0"/>
                <a:ea typeface="Roboto" panose="02000000000000000000" pitchFamily="2" charset="0"/>
                <a:cs typeface="Poppins" panose="00000500000000000000" pitchFamily="2" charset="0"/>
              </a:defRPr>
            </a:lvl1pPr>
          </a:lstStyle>
          <a:p>
            <a:pPr lvl="0"/>
            <a:r>
              <a:rPr lang="en-US"/>
              <a:t>Job Title Goes Here</a:t>
            </a:r>
          </a:p>
        </p:txBody>
      </p:sp>
      <p:sp>
        <p:nvSpPr>
          <p:cNvPr id="29" name="Text Placeholder 19">
            <a:extLst>
              <a:ext uri="{FF2B5EF4-FFF2-40B4-BE49-F238E27FC236}">
                <a16:creationId xmlns:a16="http://schemas.microsoft.com/office/drawing/2014/main" id="{2900DB38-9256-C1EF-6446-4E41EB9192B7}"/>
              </a:ext>
            </a:extLst>
          </p:cNvPr>
          <p:cNvSpPr>
            <a:spLocks noGrp="1"/>
          </p:cNvSpPr>
          <p:nvPr>
            <p:ph type="body" sz="quarter" idx="22" hasCustomPrompt="1"/>
          </p:nvPr>
        </p:nvSpPr>
        <p:spPr>
          <a:xfrm>
            <a:off x="8462674" y="5419403"/>
            <a:ext cx="2655271" cy="959783"/>
          </a:xfrm>
          <a:prstGeom prst="rect">
            <a:avLst/>
          </a:prstGeom>
        </p:spPr>
        <p:txBody>
          <a:bodyPr/>
          <a:lstStyle>
            <a:lvl1pPr marL="0" indent="0" algn="ctr" defTabSz="914377" rtl="0" eaLnBrk="1" latinLnBrk="0" hangingPunct="1">
              <a:lnSpc>
                <a:spcPts val="2000"/>
              </a:lnSpc>
              <a:buNone/>
              <a:defRPr lang="en-US" sz="1800" kern="1200" dirty="0">
                <a:solidFill>
                  <a:schemeClr val="bg1"/>
                </a:solidFill>
                <a:latin typeface="Nunito Sans Normal" pitchFamily="2" charset="77"/>
                <a:ea typeface="Roboto" panose="02000000000000000000" pitchFamily="2" charset="0"/>
                <a:cs typeface="Open Sans Light" panose="020B0606030504020204" pitchFamily="34" charset="0"/>
              </a:defRPr>
            </a:lvl1pPr>
          </a:lstStyle>
          <a:p>
            <a:pPr lvl="0"/>
            <a:r>
              <a:rPr lang="en-US"/>
              <a:t>Descriptive text about presenter or team member can go here.</a:t>
            </a:r>
          </a:p>
        </p:txBody>
      </p:sp>
    </p:spTree>
    <p:extLst>
      <p:ext uri="{BB962C8B-B14F-4D97-AF65-F5344CB8AC3E}">
        <p14:creationId xmlns:p14="http://schemas.microsoft.com/office/powerpoint/2010/main" val="32784719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resenters_2">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2B49723B-9A03-4CE4-9E45-27FDD01A9577}"/>
              </a:ext>
              <a:ext uri="{C183D7F6-B498-43B3-948B-1728B52AA6E4}">
                <adec:decorative xmlns:adec="http://schemas.microsoft.com/office/drawing/2017/decorative" val="1"/>
              </a:ext>
            </a:extLst>
          </p:cNvPr>
          <p:cNvSpPr/>
          <p:nvPr/>
        </p:nvSpPr>
        <p:spPr>
          <a:xfrm>
            <a:off x="266700" y="267974"/>
            <a:ext cx="11658600" cy="6322055"/>
          </a:xfrm>
          <a:prstGeom prst="roundRect">
            <a:avLst>
              <a:gd name="adj" fmla="val 4726"/>
            </a:avLst>
          </a:prstGeom>
          <a:solidFill>
            <a:srgbClr val="D9EF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 name="Rectangle: Top Corners Rounded 72">
            <a:extLst>
              <a:ext uri="{FF2B5EF4-FFF2-40B4-BE49-F238E27FC236}">
                <a16:creationId xmlns:a16="http://schemas.microsoft.com/office/drawing/2014/main" id="{4B08A422-9B10-5D1D-4944-071043A3DFEB}"/>
              </a:ext>
              <a:ext uri="{C183D7F6-B498-43B3-948B-1728B52AA6E4}">
                <adec:decorative xmlns:adec="http://schemas.microsoft.com/office/drawing/2017/decorative" val="1"/>
              </a:ext>
            </a:extLst>
          </p:cNvPr>
          <p:cNvSpPr/>
          <p:nvPr/>
        </p:nvSpPr>
        <p:spPr>
          <a:xfrm flipH="1" flipV="1">
            <a:off x="4410075" y="1"/>
            <a:ext cx="3371851" cy="666751"/>
          </a:xfrm>
          <a:prstGeom prst="round2SameRect">
            <a:avLst>
              <a:gd name="adj1" fmla="val 30472"/>
              <a:gd name="adj2" fmla="val 0"/>
            </a:avLst>
          </a:prstGeom>
          <a:solidFill>
            <a:schemeClr val="tx2"/>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b="1">
              <a:latin typeface="Roboto" panose="02000000000000000000" pitchFamily="2" charset="0"/>
              <a:ea typeface="Roboto" panose="02000000000000000000" pitchFamily="2" charset="0"/>
            </a:endParaRPr>
          </a:p>
        </p:txBody>
      </p:sp>
      <p:sp>
        <p:nvSpPr>
          <p:cNvPr id="7" name="Rectangle: Rounded Corners 8">
            <a:extLst>
              <a:ext uri="{FF2B5EF4-FFF2-40B4-BE49-F238E27FC236}">
                <a16:creationId xmlns:a16="http://schemas.microsoft.com/office/drawing/2014/main" id="{FCAE5466-F2DF-2CB2-7015-FA258D19FCBC}"/>
              </a:ext>
              <a:ext uri="{C183D7F6-B498-43B3-948B-1728B52AA6E4}">
                <adec:decorative xmlns:adec="http://schemas.microsoft.com/office/drawing/2017/decorative" val="1"/>
              </a:ext>
            </a:extLst>
          </p:cNvPr>
          <p:cNvSpPr/>
          <p:nvPr userDrawn="1"/>
        </p:nvSpPr>
        <p:spPr>
          <a:xfrm>
            <a:off x="1510573" y="1742048"/>
            <a:ext cx="2568579" cy="3467101"/>
          </a:xfrm>
          <a:prstGeom prst="roundRect">
            <a:avLst>
              <a:gd name="adj" fmla="val 7280"/>
            </a:avLst>
          </a:prstGeom>
          <a:solidFill>
            <a:schemeClr val="tx2"/>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12" name="Rectangle: Rounded Corners 96">
            <a:extLst>
              <a:ext uri="{FF2B5EF4-FFF2-40B4-BE49-F238E27FC236}">
                <a16:creationId xmlns:a16="http://schemas.microsoft.com/office/drawing/2014/main" id="{E1971D1C-8502-966D-5ABE-1FA16710DFDA}"/>
              </a:ext>
              <a:ext uri="{C183D7F6-B498-43B3-948B-1728B52AA6E4}">
                <adec:decorative xmlns:adec="http://schemas.microsoft.com/office/drawing/2017/decorative" val="1"/>
              </a:ext>
            </a:extLst>
          </p:cNvPr>
          <p:cNvSpPr/>
          <p:nvPr userDrawn="1"/>
        </p:nvSpPr>
        <p:spPr>
          <a:xfrm>
            <a:off x="4811711" y="1742048"/>
            <a:ext cx="2568579" cy="3467101"/>
          </a:xfrm>
          <a:prstGeom prst="roundRect">
            <a:avLst>
              <a:gd name="adj" fmla="val 7280"/>
            </a:avLst>
          </a:prstGeom>
          <a:solidFill>
            <a:schemeClr val="bg1"/>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35" name="Rectangle: Rounded Corners 96">
            <a:extLst>
              <a:ext uri="{FF2B5EF4-FFF2-40B4-BE49-F238E27FC236}">
                <a16:creationId xmlns:a16="http://schemas.microsoft.com/office/drawing/2014/main" id="{2BDD9DFE-9B95-2580-5F6C-5990B54B2DFA}"/>
              </a:ext>
              <a:ext uri="{C183D7F6-B498-43B3-948B-1728B52AA6E4}">
                <adec:decorative xmlns:adec="http://schemas.microsoft.com/office/drawing/2017/decorative" val="1"/>
              </a:ext>
            </a:extLst>
          </p:cNvPr>
          <p:cNvSpPr/>
          <p:nvPr userDrawn="1"/>
        </p:nvSpPr>
        <p:spPr>
          <a:xfrm>
            <a:off x="8110496" y="1742048"/>
            <a:ext cx="2568579" cy="3467101"/>
          </a:xfrm>
          <a:prstGeom prst="roundRect">
            <a:avLst>
              <a:gd name="adj" fmla="val 7280"/>
            </a:avLst>
          </a:prstGeom>
          <a:solidFill>
            <a:schemeClr val="bg1"/>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41" name="Title 17">
            <a:extLst>
              <a:ext uri="{FF2B5EF4-FFF2-40B4-BE49-F238E27FC236}">
                <a16:creationId xmlns:a16="http://schemas.microsoft.com/office/drawing/2014/main" id="{8FF5CD97-11EE-BD43-8138-6E8E8E334A92}"/>
              </a:ext>
            </a:extLst>
          </p:cNvPr>
          <p:cNvSpPr>
            <a:spLocks noGrp="1"/>
          </p:cNvSpPr>
          <p:nvPr>
            <p:ph type="title" hasCustomPrompt="1"/>
          </p:nvPr>
        </p:nvSpPr>
        <p:spPr>
          <a:xfrm>
            <a:off x="838200" y="1040398"/>
            <a:ext cx="10515600" cy="329303"/>
          </a:xfrm>
        </p:spPr>
        <p:txBody>
          <a:bodyPr/>
          <a:lstStyle>
            <a:lvl1pPr marL="0" algn="ctr" defTabSz="914377" rtl="0" eaLnBrk="1" latinLnBrk="0" hangingPunct="1">
              <a:defRPr lang="en-US" sz="26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r>
              <a:rPr lang="en-US"/>
              <a:t>Presenters</a:t>
            </a:r>
          </a:p>
        </p:txBody>
      </p:sp>
      <p:sp>
        <p:nvSpPr>
          <p:cNvPr id="40" name="Text Placeholder 19">
            <a:extLst>
              <a:ext uri="{FF2B5EF4-FFF2-40B4-BE49-F238E27FC236}">
                <a16:creationId xmlns:a16="http://schemas.microsoft.com/office/drawing/2014/main" id="{15715BC9-D7F8-30F8-1F64-D9296FA63982}"/>
              </a:ext>
            </a:extLst>
          </p:cNvPr>
          <p:cNvSpPr>
            <a:spLocks noGrp="1"/>
          </p:cNvSpPr>
          <p:nvPr>
            <p:ph type="body" sz="quarter" idx="26" hasCustomPrompt="1"/>
          </p:nvPr>
        </p:nvSpPr>
        <p:spPr>
          <a:xfrm>
            <a:off x="4689027" y="194877"/>
            <a:ext cx="2813947" cy="279687"/>
          </a:xfrm>
          <a:prstGeom prst="rect">
            <a:avLst/>
          </a:prstGeom>
        </p:spPr>
        <p:txBody>
          <a:bodyPr/>
          <a:lstStyle>
            <a:lvl1pPr marL="0" indent="0" algn="ctr" defTabSz="914377" rtl="0" eaLnBrk="1" latinLnBrk="0" hangingPunct="1">
              <a:lnSpc>
                <a:spcPct val="150000"/>
              </a:lnSpc>
              <a:buNone/>
              <a:defRPr lang="en-US" sz="1400" b="1" kern="1200" cap="all" spc="200" baseline="0" dirty="0">
                <a:solidFill>
                  <a:schemeClr val="bg1"/>
                </a:solidFill>
                <a:latin typeface="Roboto" panose="02000000000000000000" pitchFamily="2" charset="0"/>
                <a:ea typeface="Roboto" panose="02000000000000000000" pitchFamily="2" charset="0"/>
                <a:cs typeface="Poppins Medium" panose="00000600000000000000" pitchFamily="2" charset="0"/>
              </a:defRPr>
            </a:lvl1pPr>
          </a:lstStyle>
          <a:p>
            <a:pPr lvl="0"/>
            <a:r>
              <a:rPr lang="en-US"/>
              <a:t>Meeting Title</a:t>
            </a:r>
          </a:p>
        </p:txBody>
      </p:sp>
      <p:sp>
        <p:nvSpPr>
          <p:cNvPr id="14" name="Picture Placeholder 13">
            <a:extLst>
              <a:ext uri="{FF2B5EF4-FFF2-40B4-BE49-F238E27FC236}">
                <a16:creationId xmlns:a16="http://schemas.microsoft.com/office/drawing/2014/main" id="{CCA15874-44ED-4094-9E7E-7C771A411806}"/>
              </a:ext>
            </a:extLst>
          </p:cNvPr>
          <p:cNvSpPr>
            <a:spLocks noGrp="1"/>
          </p:cNvSpPr>
          <p:nvPr>
            <p:ph type="pic" sz="quarter" idx="11"/>
          </p:nvPr>
        </p:nvSpPr>
        <p:spPr>
          <a:xfrm>
            <a:off x="2320227" y="1905315"/>
            <a:ext cx="914400" cy="914400"/>
          </a:xfrm>
          <a:custGeom>
            <a:avLst/>
            <a:gdLst>
              <a:gd name="connsiteX0" fmla="*/ 330926 w 661852"/>
              <a:gd name="connsiteY0" fmla="*/ 0 h 661852"/>
              <a:gd name="connsiteX1" fmla="*/ 661852 w 661852"/>
              <a:gd name="connsiteY1" fmla="*/ 330926 h 661852"/>
              <a:gd name="connsiteX2" fmla="*/ 330926 w 661852"/>
              <a:gd name="connsiteY2" fmla="*/ 661852 h 661852"/>
              <a:gd name="connsiteX3" fmla="*/ 0 w 661852"/>
              <a:gd name="connsiteY3" fmla="*/ 330926 h 661852"/>
              <a:gd name="connsiteX4" fmla="*/ 330926 w 661852"/>
              <a:gd name="connsiteY4" fmla="*/ 0 h 661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852" h="661852">
                <a:moveTo>
                  <a:pt x="330926" y="0"/>
                </a:moveTo>
                <a:cubicBezTo>
                  <a:pt x="513691" y="0"/>
                  <a:pt x="661852" y="148161"/>
                  <a:pt x="661852" y="330926"/>
                </a:cubicBezTo>
                <a:cubicBezTo>
                  <a:pt x="661852" y="513691"/>
                  <a:pt x="513691" y="661852"/>
                  <a:pt x="330926" y="661852"/>
                </a:cubicBezTo>
                <a:cubicBezTo>
                  <a:pt x="148161" y="661852"/>
                  <a:pt x="0" y="513691"/>
                  <a:pt x="0" y="330926"/>
                </a:cubicBezTo>
                <a:cubicBezTo>
                  <a:pt x="0" y="148161"/>
                  <a:pt x="148161" y="0"/>
                  <a:pt x="330926" y="0"/>
                </a:cubicBezTo>
                <a:close/>
              </a:path>
            </a:pathLst>
          </a:custGeom>
          <a:pattFill prst="pct5">
            <a:fgClr>
              <a:schemeClr val="accent1"/>
            </a:fgClr>
            <a:bgClr>
              <a:schemeClr val="bg1"/>
            </a:bgClr>
          </a:pattFill>
        </p:spPr>
        <p:txBody>
          <a:bodyPr wrap="square">
            <a:noAutofit/>
          </a:bodyPr>
          <a:lstStyle>
            <a:lvl1pPr>
              <a:defRPr sz="500"/>
            </a:lvl1pPr>
          </a:lstStyle>
          <a:p>
            <a:r>
              <a:rPr lang="en-US"/>
              <a:t>Click icon to add picture</a:t>
            </a:r>
          </a:p>
        </p:txBody>
      </p:sp>
      <p:sp>
        <p:nvSpPr>
          <p:cNvPr id="29" name="Text Placeholder 19">
            <a:extLst>
              <a:ext uri="{FF2B5EF4-FFF2-40B4-BE49-F238E27FC236}">
                <a16:creationId xmlns:a16="http://schemas.microsoft.com/office/drawing/2014/main" id="{1F39F3B5-387A-785C-C3C6-9022293C01E0}"/>
              </a:ext>
            </a:extLst>
          </p:cNvPr>
          <p:cNvSpPr>
            <a:spLocks noGrp="1"/>
          </p:cNvSpPr>
          <p:nvPr>
            <p:ph type="body" sz="quarter" idx="16" hasCustomPrompt="1"/>
          </p:nvPr>
        </p:nvSpPr>
        <p:spPr>
          <a:xfrm>
            <a:off x="1672470" y="2923526"/>
            <a:ext cx="2230743" cy="459447"/>
          </a:xfrm>
          <a:prstGeom prst="rect">
            <a:avLst/>
          </a:prstGeom>
        </p:spPr>
        <p:txBody>
          <a:bodyPr/>
          <a:lstStyle>
            <a:lvl1pPr marL="0" indent="0" algn="ctr" defTabSz="914377" rtl="0" eaLnBrk="1" latinLnBrk="0" hangingPunct="1">
              <a:lnSpc>
                <a:spcPct val="150000"/>
              </a:lnSpc>
              <a:buNone/>
              <a:defRPr lang="en-US" sz="2000" b="1" kern="1200" dirty="0">
                <a:solidFill>
                  <a:schemeClr val="bg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a:t>Name Goes Here</a:t>
            </a:r>
          </a:p>
        </p:txBody>
      </p:sp>
      <p:sp>
        <p:nvSpPr>
          <p:cNvPr id="30" name="Text Placeholder 19">
            <a:extLst>
              <a:ext uri="{FF2B5EF4-FFF2-40B4-BE49-F238E27FC236}">
                <a16:creationId xmlns:a16="http://schemas.microsoft.com/office/drawing/2014/main" id="{531672E5-DCB7-981B-5BB6-B7E9BBB5FD7B}"/>
              </a:ext>
            </a:extLst>
          </p:cNvPr>
          <p:cNvSpPr>
            <a:spLocks noGrp="1"/>
          </p:cNvSpPr>
          <p:nvPr>
            <p:ph type="body" sz="quarter" idx="17" hasCustomPrompt="1"/>
          </p:nvPr>
        </p:nvSpPr>
        <p:spPr>
          <a:xfrm>
            <a:off x="1672471" y="3382972"/>
            <a:ext cx="2230740" cy="575275"/>
          </a:xfrm>
          <a:prstGeom prst="rect">
            <a:avLst/>
          </a:prstGeom>
        </p:spPr>
        <p:txBody>
          <a:bodyPr/>
          <a:lstStyle>
            <a:lvl1pPr marL="0" indent="0" algn="ctr" defTabSz="914377" rtl="0" eaLnBrk="1" latinLnBrk="0" hangingPunct="1">
              <a:lnSpc>
                <a:spcPct val="150000"/>
              </a:lnSpc>
              <a:buNone/>
              <a:defRPr lang="en-US" sz="1800" kern="1200" dirty="0">
                <a:solidFill>
                  <a:schemeClr val="bg1"/>
                </a:solidFill>
                <a:latin typeface="Roboto" panose="02000000000000000000" pitchFamily="2" charset="0"/>
                <a:ea typeface="Roboto" panose="02000000000000000000" pitchFamily="2" charset="0"/>
                <a:cs typeface="Poppins" panose="00000500000000000000" pitchFamily="2" charset="0"/>
              </a:defRPr>
            </a:lvl1pPr>
          </a:lstStyle>
          <a:p>
            <a:pPr lvl="0"/>
            <a:r>
              <a:rPr lang="en-US"/>
              <a:t>Job Title Goes Here</a:t>
            </a:r>
          </a:p>
        </p:txBody>
      </p:sp>
      <p:sp>
        <p:nvSpPr>
          <p:cNvPr id="31" name="Text Placeholder 19">
            <a:extLst>
              <a:ext uri="{FF2B5EF4-FFF2-40B4-BE49-F238E27FC236}">
                <a16:creationId xmlns:a16="http://schemas.microsoft.com/office/drawing/2014/main" id="{129BC4BD-E9C6-2C40-2FF8-52DF98E71183}"/>
              </a:ext>
            </a:extLst>
          </p:cNvPr>
          <p:cNvSpPr>
            <a:spLocks noGrp="1"/>
          </p:cNvSpPr>
          <p:nvPr>
            <p:ph type="body" sz="quarter" idx="18" hasCustomPrompt="1"/>
          </p:nvPr>
        </p:nvSpPr>
        <p:spPr>
          <a:xfrm>
            <a:off x="1672470" y="3958247"/>
            <a:ext cx="2230743" cy="920299"/>
          </a:xfrm>
          <a:prstGeom prst="rect">
            <a:avLst/>
          </a:prstGeom>
        </p:spPr>
        <p:txBody>
          <a:bodyPr/>
          <a:lstStyle>
            <a:lvl1pPr marL="0" indent="0" algn="ctr" defTabSz="914377" rtl="0" eaLnBrk="1" latinLnBrk="0" hangingPunct="1">
              <a:lnSpc>
                <a:spcPts val="2000"/>
              </a:lnSpc>
              <a:buNone/>
              <a:defRPr lang="en-US" sz="1800" kern="1200" dirty="0">
                <a:solidFill>
                  <a:schemeClr val="bg1"/>
                </a:solidFill>
                <a:latin typeface="Nunito Sans Normal" pitchFamily="2" charset="77"/>
                <a:ea typeface="Roboto" panose="02000000000000000000" pitchFamily="2" charset="0"/>
                <a:cs typeface="Open Sans Light" panose="020B0606030504020204" pitchFamily="34" charset="0"/>
              </a:defRPr>
            </a:lvl1pPr>
          </a:lstStyle>
          <a:p>
            <a:pPr lvl="0"/>
            <a:r>
              <a:rPr lang="en-US"/>
              <a:t>Descriptive text about presenter or team member can go here.</a:t>
            </a:r>
          </a:p>
        </p:txBody>
      </p:sp>
      <p:sp>
        <p:nvSpPr>
          <p:cNvPr id="11" name="Picture Placeholder 10">
            <a:extLst>
              <a:ext uri="{FF2B5EF4-FFF2-40B4-BE49-F238E27FC236}">
                <a16:creationId xmlns:a16="http://schemas.microsoft.com/office/drawing/2014/main" id="{977210A4-3AF5-4822-938A-8EA1587CBA95}"/>
              </a:ext>
            </a:extLst>
          </p:cNvPr>
          <p:cNvSpPr>
            <a:spLocks noGrp="1"/>
          </p:cNvSpPr>
          <p:nvPr>
            <p:ph type="pic" sz="quarter" idx="10"/>
          </p:nvPr>
        </p:nvSpPr>
        <p:spPr>
          <a:xfrm>
            <a:off x="5628387" y="1905315"/>
            <a:ext cx="914400" cy="914400"/>
          </a:xfrm>
          <a:custGeom>
            <a:avLst/>
            <a:gdLst>
              <a:gd name="connsiteX0" fmla="*/ 330926 w 661852"/>
              <a:gd name="connsiteY0" fmla="*/ 0 h 661852"/>
              <a:gd name="connsiteX1" fmla="*/ 661852 w 661852"/>
              <a:gd name="connsiteY1" fmla="*/ 330926 h 661852"/>
              <a:gd name="connsiteX2" fmla="*/ 330926 w 661852"/>
              <a:gd name="connsiteY2" fmla="*/ 661852 h 661852"/>
              <a:gd name="connsiteX3" fmla="*/ 0 w 661852"/>
              <a:gd name="connsiteY3" fmla="*/ 330926 h 661852"/>
              <a:gd name="connsiteX4" fmla="*/ 330926 w 661852"/>
              <a:gd name="connsiteY4" fmla="*/ 0 h 661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852" h="661852">
                <a:moveTo>
                  <a:pt x="330926" y="0"/>
                </a:moveTo>
                <a:cubicBezTo>
                  <a:pt x="513691" y="0"/>
                  <a:pt x="661852" y="148161"/>
                  <a:pt x="661852" y="330926"/>
                </a:cubicBezTo>
                <a:cubicBezTo>
                  <a:pt x="661852" y="513691"/>
                  <a:pt x="513691" y="661852"/>
                  <a:pt x="330926" y="661852"/>
                </a:cubicBezTo>
                <a:cubicBezTo>
                  <a:pt x="148161" y="661852"/>
                  <a:pt x="0" y="513691"/>
                  <a:pt x="0" y="330926"/>
                </a:cubicBezTo>
                <a:cubicBezTo>
                  <a:pt x="0" y="148161"/>
                  <a:pt x="148161" y="0"/>
                  <a:pt x="330926" y="0"/>
                </a:cubicBezTo>
                <a:close/>
              </a:path>
            </a:pathLst>
          </a:custGeom>
          <a:pattFill prst="pct5">
            <a:fgClr>
              <a:schemeClr val="accent1"/>
            </a:fgClr>
            <a:bgClr>
              <a:schemeClr val="bg1"/>
            </a:bgClr>
          </a:pattFill>
        </p:spPr>
        <p:txBody>
          <a:bodyPr wrap="square">
            <a:noAutofit/>
          </a:bodyPr>
          <a:lstStyle>
            <a:lvl1pPr>
              <a:defRPr sz="500"/>
            </a:lvl1pPr>
          </a:lstStyle>
          <a:p>
            <a:r>
              <a:rPr lang="en-US"/>
              <a:t>Click icon to add picture</a:t>
            </a:r>
          </a:p>
        </p:txBody>
      </p:sp>
      <p:sp>
        <p:nvSpPr>
          <p:cNvPr id="2" name="Text Placeholder 19">
            <a:extLst>
              <a:ext uri="{FF2B5EF4-FFF2-40B4-BE49-F238E27FC236}">
                <a16:creationId xmlns:a16="http://schemas.microsoft.com/office/drawing/2014/main" id="{95B0A952-1F0F-3591-F84E-8ABD61D14EF2}"/>
              </a:ext>
            </a:extLst>
          </p:cNvPr>
          <p:cNvSpPr>
            <a:spLocks noGrp="1"/>
          </p:cNvSpPr>
          <p:nvPr>
            <p:ph type="body" sz="quarter" idx="27" hasCustomPrompt="1"/>
          </p:nvPr>
        </p:nvSpPr>
        <p:spPr>
          <a:xfrm>
            <a:off x="4980630" y="2923526"/>
            <a:ext cx="2230743" cy="459447"/>
          </a:xfrm>
          <a:prstGeom prst="rect">
            <a:avLst/>
          </a:prstGeom>
        </p:spPr>
        <p:txBody>
          <a:bodyPr/>
          <a:lstStyle>
            <a:lvl1pPr marL="0" indent="0" algn="ctr" defTabSz="914377" rtl="0" eaLnBrk="1" latinLnBrk="0" hangingPunct="1">
              <a:lnSpc>
                <a:spcPct val="150000"/>
              </a:lnSpc>
              <a:buNone/>
              <a:defRPr lang="en-US" sz="20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a:t>Name Goes Here</a:t>
            </a:r>
          </a:p>
        </p:txBody>
      </p:sp>
      <p:sp>
        <p:nvSpPr>
          <p:cNvPr id="3" name="Text Placeholder 19">
            <a:extLst>
              <a:ext uri="{FF2B5EF4-FFF2-40B4-BE49-F238E27FC236}">
                <a16:creationId xmlns:a16="http://schemas.microsoft.com/office/drawing/2014/main" id="{C0BABFB5-C9DF-40E3-50B3-E928821E7B5F}"/>
              </a:ext>
            </a:extLst>
          </p:cNvPr>
          <p:cNvSpPr>
            <a:spLocks noGrp="1"/>
          </p:cNvSpPr>
          <p:nvPr>
            <p:ph type="body" sz="quarter" idx="28" hasCustomPrompt="1"/>
          </p:nvPr>
        </p:nvSpPr>
        <p:spPr>
          <a:xfrm>
            <a:off x="4980631" y="3382972"/>
            <a:ext cx="2230740" cy="575275"/>
          </a:xfrm>
          <a:prstGeom prst="rect">
            <a:avLst/>
          </a:prstGeom>
        </p:spPr>
        <p:txBody>
          <a:bodyPr/>
          <a:lstStyle>
            <a:lvl1pPr marL="0" indent="0" algn="ctr" defTabSz="914377" rtl="0" eaLnBrk="1" latinLnBrk="0" hangingPunct="1">
              <a:lnSpc>
                <a:spcPct val="150000"/>
              </a:lnSpc>
              <a:buNone/>
              <a:defRPr lang="en-US" sz="1800" kern="1200" dirty="0">
                <a:solidFill>
                  <a:schemeClr val="tx1"/>
                </a:solidFill>
                <a:latin typeface="Roboto" panose="02000000000000000000" pitchFamily="2" charset="0"/>
                <a:ea typeface="Roboto" panose="02000000000000000000" pitchFamily="2" charset="0"/>
                <a:cs typeface="Poppins" panose="00000500000000000000" pitchFamily="2" charset="0"/>
              </a:defRPr>
            </a:lvl1pPr>
          </a:lstStyle>
          <a:p>
            <a:pPr lvl="0"/>
            <a:r>
              <a:rPr lang="en-US"/>
              <a:t>Job Title Goes Here</a:t>
            </a:r>
          </a:p>
        </p:txBody>
      </p:sp>
      <p:sp>
        <p:nvSpPr>
          <p:cNvPr id="5" name="Text Placeholder 19">
            <a:extLst>
              <a:ext uri="{FF2B5EF4-FFF2-40B4-BE49-F238E27FC236}">
                <a16:creationId xmlns:a16="http://schemas.microsoft.com/office/drawing/2014/main" id="{34BBEB54-A56D-EB2B-6EE9-CCF32F29DD8D}"/>
              </a:ext>
            </a:extLst>
          </p:cNvPr>
          <p:cNvSpPr>
            <a:spLocks noGrp="1"/>
          </p:cNvSpPr>
          <p:nvPr>
            <p:ph type="body" sz="quarter" idx="29" hasCustomPrompt="1"/>
          </p:nvPr>
        </p:nvSpPr>
        <p:spPr>
          <a:xfrm>
            <a:off x="4980630" y="3958247"/>
            <a:ext cx="2230743" cy="920299"/>
          </a:xfrm>
          <a:prstGeom prst="rect">
            <a:avLst/>
          </a:prstGeom>
        </p:spPr>
        <p:txBody>
          <a:bodyPr/>
          <a:lstStyle>
            <a:lvl1pPr marL="0" indent="0" algn="ctr" defTabSz="914377" rtl="0" eaLnBrk="1" latinLnBrk="0" hangingPunct="1">
              <a:lnSpc>
                <a:spcPts val="2000"/>
              </a:lnSpc>
              <a:buNone/>
              <a:defRPr lang="en-US" sz="1800" kern="1200" dirty="0">
                <a:solidFill>
                  <a:schemeClr val="tx1"/>
                </a:solidFill>
                <a:latin typeface="Nunito Sans Normal" pitchFamily="2" charset="77"/>
                <a:ea typeface="Roboto" panose="02000000000000000000" pitchFamily="2" charset="0"/>
                <a:cs typeface="Open Sans Light" panose="020B0606030504020204" pitchFamily="34" charset="0"/>
              </a:defRPr>
            </a:lvl1pPr>
          </a:lstStyle>
          <a:p>
            <a:pPr lvl="0"/>
            <a:r>
              <a:rPr lang="en-US"/>
              <a:t>Descriptive text about presenter or team member can go here.</a:t>
            </a:r>
          </a:p>
        </p:txBody>
      </p:sp>
      <p:sp>
        <p:nvSpPr>
          <p:cNvPr id="15" name="Picture Placeholder 14">
            <a:extLst>
              <a:ext uri="{FF2B5EF4-FFF2-40B4-BE49-F238E27FC236}">
                <a16:creationId xmlns:a16="http://schemas.microsoft.com/office/drawing/2014/main" id="{FDCA45A9-0D77-430B-B875-B6C51020318B}"/>
              </a:ext>
            </a:extLst>
          </p:cNvPr>
          <p:cNvSpPr>
            <a:spLocks noGrp="1"/>
          </p:cNvSpPr>
          <p:nvPr>
            <p:ph type="pic" sz="quarter" idx="12"/>
          </p:nvPr>
        </p:nvSpPr>
        <p:spPr>
          <a:xfrm>
            <a:off x="8927171" y="1905315"/>
            <a:ext cx="914400" cy="914400"/>
          </a:xfrm>
          <a:custGeom>
            <a:avLst/>
            <a:gdLst>
              <a:gd name="connsiteX0" fmla="*/ 330926 w 661852"/>
              <a:gd name="connsiteY0" fmla="*/ 0 h 661852"/>
              <a:gd name="connsiteX1" fmla="*/ 661852 w 661852"/>
              <a:gd name="connsiteY1" fmla="*/ 330926 h 661852"/>
              <a:gd name="connsiteX2" fmla="*/ 330926 w 661852"/>
              <a:gd name="connsiteY2" fmla="*/ 661852 h 661852"/>
              <a:gd name="connsiteX3" fmla="*/ 0 w 661852"/>
              <a:gd name="connsiteY3" fmla="*/ 330926 h 661852"/>
              <a:gd name="connsiteX4" fmla="*/ 330926 w 661852"/>
              <a:gd name="connsiteY4" fmla="*/ 0 h 661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852" h="661852">
                <a:moveTo>
                  <a:pt x="330926" y="0"/>
                </a:moveTo>
                <a:cubicBezTo>
                  <a:pt x="513691" y="0"/>
                  <a:pt x="661852" y="148161"/>
                  <a:pt x="661852" y="330926"/>
                </a:cubicBezTo>
                <a:cubicBezTo>
                  <a:pt x="661852" y="513691"/>
                  <a:pt x="513691" y="661852"/>
                  <a:pt x="330926" y="661852"/>
                </a:cubicBezTo>
                <a:cubicBezTo>
                  <a:pt x="148161" y="661852"/>
                  <a:pt x="0" y="513691"/>
                  <a:pt x="0" y="330926"/>
                </a:cubicBezTo>
                <a:cubicBezTo>
                  <a:pt x="0" y="148161"/>
                  <a:pt x="148161" y="0"/>
                  <a:pt x="330926" y="0"/>
                </a:cubicBezTo>
                <a:close/>
              </a:path>
            </a:pathLst>
          </a:custGeom>
          <a:pattFill prst="pct5">
            <a:fgClr>
              <a:schemeClr val="accent1"/>
            </a:fgClr>
            <a:bgClr>
              <a:schemeClr val="bg1"/>
            </a:bgClr>
          </a:pattFill>
        </p:spPr>
        <p:txBody>
          <a:bodyPr wrap="square">
            <a:noAutofit/>
          </a:bodyPr>
          <a:lstStyle>
            <a:lvl1pPr>
              <a:defRPr sz="500"/>
            </a:lvl1pPr>
          </a:lstStyle>
          <a:p>
            <a:r>
              <a:rPr lang="en-US"/>
              <a:t>Click icon to add picture</a:t>
            </a:r>
          </a:p>
        </p:txBody>
      </p:sp>
      <p:sp>
        <p:nvSpPr>
          <p:cNvPr id="8" name="Text Placeholder 19">
            <a:extLst>
              <a:ext uri="{FF2B5EF4-FFF2-40B4-BE49-F238E27FC236}">
                <a16:creationId xmlns:a16="http://schemas.microsoft.com/office/drawing/2014/main" id="{AA1E51A0-B740-E011-DAAD-7DDAD5BA9449}"/>
              </a:ext>
            </a:extLst>
          </p:cNvPr>
          <p:cNvSpPr>
            <a:spLocks noGrp="1"/>
          </p:cNvSpPr>
          <p:nvPr>
            <p:ph type="body" sz="quarter" idx="30" hasCustomPrompt="1"/>
          </p:nvPr>
        </p:nvSpPr>
        <p:spPr>
          <a:xfrm>
            <a:off x="8288787" y="2913456"/>
            <a:ext cx="2230743" cy="469517"/>
          </a:xfrm>
          <a:prstGeom prst="rect">
            <a:avLst/>
          </a:prstGeom>
        </p:spPr>
        <p:txBody>
          <a:bodyPr/>
          <a:lstStyle>
            <a:lvl1pPr marL="0" indent="0" algn="ctr" defTabSz="914377" rtl="0" eaLnBrk="1" latinLnBrk="0" hangingPunct="1">
              <a:lnSpc>
                <a:spcPct val="150000"/>
              </a:lnSpc>
              <a:buNone/>
              <a:defRPr lang="en-US" sz="20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a:t>Name Goes Here</a:t>
            </a:r>
          </a:p>
        </p:txBody>
      </p:sp>
      <p:sp>
        <p:nvSpPr>
          <p:cNvPr id="9" name="Text Placeholder 19">
            <a:extLst>
              <a:ext uri="{FF2B5EF4-FFF2-40B4-BE49-F238E27FC236}">
                <a16:creationId xmlns:a16="http://schemas.microsoft.com/office/drawing/2014/main" id="{264DEE2D-1D20-590E-BE04-D95DB6EC6279}"/>
              </a:ext>
            </a:extLst>
          </p:cNvPr>
          <p:cNvSpPr>
            <a:spLocks noGrp="1"/>
          </p:cNvSpPr>
          <p:nvPr>
            <p:ph type="body" sz="quarter" idx="31" hasCustomPrompt="1"/>
          </p:nvPr>
        </p:nvSpPr>
        <p:spPr>
          <a:xfrm>
            <a:off x="8288789" y="3382973"/>
            <a:ext cx="2230740" cy="565204"/>
          </a:xfrm>
          <a:prstGeom prst="rect">
            <a:avLst/>
          </a:prstGeom>
        </p:spPr>
        <p:txBody>
          <a:bodyPr/>
          <a:lstStyle>
            <a:lvl1pPr marL="0" indent="0" algn="ctr" defTabSz="914377" rtl="0" eaLnBrk="1" latinLnBrk="0" hangingPunct="1">
              <a:lnSpc>
                <a:spcPct val="150000"/>
              </a:lnSpc>
              <a:buNone/>
              <a:defRPr lang="en-US" sz="1800" kern="1200" dirty="0">
                <a:solidFill>
                  <a:schemeClr val="tx1"/>
                </a:solidFill>
                <a:latin typeface="Roboto" panose="02000000000000000000" pitchFamily="2" charset="0"/>
                <a:ea typeface="Roboto" panose="02000000000000000000" pitchFamily="2" charset="0"/>
                <a:cs typeface="Poppins" panose="00000500000000000000" pitchFamily="2" charset="0"/>
              </a:defRPr>
            </a:lvl1pPr>
          </a:lstStyle>
          <a:p>
            <a:pPr lvl="0"/>
            <a:r>
              <a:rPr lang="en-US"/>
              <a:t>Job Title Goes Here</a:t>
            </a:r>
          </a:p>
        </p:txBody>
      </p:sp>
      <p:sp>
        <p:nvSpPr>
          <p:cNvPr id="10" name="Text Placeholder 19">
            <a:extLst>
              <a:ext uri="{FF2B5EF4-FFF2-40B4-BE49-F238E27FC236}">
                <a16:creationId xmlns:a16="http://schemas.microsoft.com/office/drawing/2014/main" id="{8E0F5BC6-A08D-0F0C-F438-EFBC2B24B756}"/>
              </a:ext>
            </a:extLst>
          </p:cNvPr>
          <p:cNvSpPr>
            <a:spLocks noGrp="1"/>
          </p:cNvSpPr>
          <p:nvPr>
            <p:ph type="body" sz="quarter" idx="32" hasCustomPrompt="1"/>
          </p:nvPr>
        </p:nvSpPr>
        <p:spPr>
          <a:xfrm>
            <a:off x="8288787" y="3948177"/>
            <a:ext cx="2230743" cy="920299"/>
          </a:xfrm>
          <a:prstGeom prst="rect">
            <a:avLst/>
          </a:prstGeom>
        </p:spPr>
        <p:txBody>
          <a:bodyPr/>
          <a:lstStyle>
            <a:lvl1pPr marL="0" indent="0" algn="ctr" defTabSz="914377" rtl="0" eaLnBrk="1" latinLnBrk="0" hangingPunct="1">
              <a:lnSpc>
                <a:spcPts val="2000"/>
              </a:lnSpc>
              <a:buNone/>
              <a:defRPr lang="en-US" sz="1800" kern="1200" dirty="0">
                <a:solidFill>
                  <a:schemeClr val="tx1"/>
                </a:solidFill>
                <a:latin typeface="Nunito Sans Normal" pitchFamily="2" charset="77"/>
                <a:ea typeface="Roboto" panose="02000000000000000000" pitchFamily="2" charset="0"/>
                <a:cs typeface="Open Sans Light" panose="020B0606030504020204" pitchFamily="34" charset="0"/>
              </a:defRPr>
            </a:lvl1pPr>
          </a:lstStyle>
          <a:p>
            <a:pPr lvl="0"/>
            <a:r>
              <a:rPr lang="en-US"/>
              <a:t>Descriptive text about presenter or team member can go here.</a:t>
            </a:r>
          </a:p>
        </p:txBody>
      </p:sp>
      <p:sp>
        <p:nvSpPr>
          <p:cNvPr id="39" name="Text Placeholder 19">
            <a:extLst>
              <a:ext uri="{FF2B5EF4-FFF2-40B4-BE49-F238E27FC236}">
                <a16:creationId xmlns:a16="http://schemas.microsoft.com/office/drawing/2014/main" id="{B89FC89A-B82D-8814-2C20-3D1838F34DB5}"/>
              </a:ext>
            </a:extLst>
          </p:cNvPr>
          <p:cNvSpPr>
            <a:spLocks noGrp="1"/>
          </p:cNvSpPr>
          <p:nvPr>
            <p:ph type="body" sz="quarter" idx="25" hasCustomPrompt="1"/>
          </p:nvPr>
        </p:nvSpPr>
        <p:spPr>
          <a:xfrm>
            <a:off x="1469782" y="5658526"/>
            <a:ext cx="9252439" cy="464484"/>
          </a:xfrm>
          <a:prstGeom prst="rect">
            <a:avLst/>
          </a:prstGeom>
        </p:spPr>
        <p:txBody>
          <a:bodyPr/>
          <a:lstStyle>
            <a:lvl1pPr marL="0" indent="0" algn="ctr" defTabSz="914377" rtl="0" eaLnBrk="1" latinLnBrk="0" hangingPunct="1">
              <a:lnSpc>
                <a:spcPts val="2000"/>
              </a:lnSpc>
              <a:buNone/>
              <a:defRPr lang="en-US" sz="1800" kern="1200" dirty="0">
                <a:solidFill>
                  <a:schemeClr val="tx1"/>
                </a:solidFill>
                <a:latin typeface="Nunito Sans Normal" pitchFamily="2" charset="77"/>
                <a:ea typeface="Roboto" panose="02000000000000000000" pitchFamily="2" charset="0"/>
                <a:cs typeface="Open Sans Light" panose="020B0606030504020204" pitchFamily="34" charset="0"/>
              </a:defRPr>
            </a:lvl1pPr>
          </a:lstStyle>
          <a:p>
            <a:pPr lvl="0"/>
            <a:r>
              <a:rPr lang="en-US"/>
              <a:t>Additional text of your choice can go here. This could be an overview of what the team does, or a summary of meeting objectives.</a:t>
            </a:r>
          </a:p>
        </p:txBody>
      </p:sp>
    </p:spTree>
    <p:extLst>
      <p:ext uri="{BB962C8B-B14F-4D97-AF65-F5344CB8AC3E}">
        <p14:creationId xmlns:p14="http://schemas.microsoft.com/office/powerpoint/2010/main" val="3782672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_4">
    <p:bg>
      <p:bgPr>
        <a:solidFill>
          <a:schemeClr val="tx1"/>
        </a:solidFill>
        <a:effectLst/>
      </p:bgPr>
    </p:bg>
    <p:spTree>
      <p:nvGrpSpPr>
        <p:cNvPr id="1" name=""/>
        <p:cNvGrpSpPr/>
        <p:nvPr/>
      </p:nvGrpSpPr>
      <p:grpSpPr>
        <a:xfrm>
          <a:off x="0" y="0"/>
          <a:ext cx="0" cy="0"/>
          <a:chOff x="0" y="0"/>
          <a:chExt cx="0" cy="0"/>
        </a:xfrm>
      </p:grpSpPr>
      <p:sp>
        <p:nvSpPr>
          <p:cNvPr id="46" name="Title 45">
            <a:extLst>
              <a:ext uri="{FF2B5EF4-FFF2-40B4-BE49-F238E27FC236}">
                <a16:creationId xmlns:a16="http://schemas.microsoft.com/office/drawing/2014/main" id="{2AAA61E1-C59C-1C7A-FAB7-DC43AA5A391A}"/>
              </a:ext>
            </a:extLst>
          </p:cNvPr>
          <p:cNvSpPr>
            <a:spLocks noGrp="1"/>
          </p:cNvSpPr>
          <p:nvPr>
            <p:ph type="title" hasCustomPrompt="1"/>
          </p:nvPr>
        </p:nvSpPr>
        <p:spPr>
          <a:xfrm>
            <a:off x="617459" y="2747815"/>
            <a:ext cx="4904968" cy="2263779"/>
          </a:xfrm>
        </p:spPr>
        <p:txBody>
          <a:bodyPr>
            <a:normAutofit/>
          </a:bodyPr>
          <a:lstStyle>
            <a:lvl1pPr>
              <a:lnSpc>
                <a:spcPct val="80000"/>
              </a:lnSpc>
              <a:defRPr sz="6100">
                <a:solidFill>
                  <a:schemeClr val="bg1"/>
                </a:solidFill>
              </a:defRPr>
            </a:lvl1pPr>
          </a:lstStyle>
          <a:p>
            <a:r>
              <a:rPr lang="en-US"/>
              <a:t>Presentation Title (can be long or short)</a:t>
            </a:r>
          </a:p>
        </p:txBody>
      </p:sp>
      <p:pic>
        <p:nvPicPr>
          <p:cNvPr id="2" name="Picture 1" descr="U.S. Centers for Disease Control and Prevention">
            <a:extLst>
              <a:ext uri="{FF2B5EF4-FFF2-40B4-BE49-F238E27FC236}">
                <a16:creationId xmlns:a16="http://schemas.microsoft.com/office/drawing/2014/main" id="{48FFA876-C0CC-AAF2-48A5-F29DDDCADA5E}"/>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617459" y="665609"/>
            <a:ext cx="1445079" cy="914400"/>
          </a:xfrm>
          <a:prstGeom prst="rect">
            <a:avLst/>
          </a:prstGeom>
        </p:spPr>
      </p:pic>
      <p:pic>
        <p:nvPicPr>
          <p:cNvPr id="3" name="Picture 2" descr="U.S. Centers for Disease Control and Prevention">
            <a:extLst>
              <a:ext uri="{FF2B5EF4-FFF2-40B4-BE49-F238E27FC236}">
                <a16:creationId xmlns:a16="http://schemas.microsoft.com/office/drawing/2014/main" id="{1EE03C7F-7F6B-8E0F-0E2B-8D12E7D1C041}"/>
              </a:ext>
            </a:extLst>
          </p:cNvPr>
          <p:cNvPicPr>
            <a:picLocks noChangeAspect="1"/>
          </p:cNvPicPr>
          <p:nvPr/>
        </p:nvPicPr>
        <p:blipFill>
          <a:blip r:embed="rId2"/>
          <a:stretch>
            <a:fillRect/>
          </a:stretch>
        </p:blipFill>
        <p:spPr>
          <a:xfrm>
            <a:off x="617459" y="665609"/>
            <a:ext cx="1445079" cy="914400"/>
          </a:xfrm>
          <a:prstGeom prst="rect">
            <a:avLst/>
          </a:prstGeom>
        </p:spPr>
      </p:pic>
      <p:sp>
        <p:nvSpPr>
          <p:cNvPr id="50" name="Text Placeholder 49">
            <a:extLst>
              <a:ext uri="{FF2B5EF4-FFF2-40B4-BE49-F238E27FC236}">
                <a16:creationId xmlns:a16="http://schemas.microsoft.com/office/drawing/2014/main" id="{1097355A-6774-CB79-07F1-E9852F1F9CA2}"/>
              </a:ext>
            </a:extLst>
          </p:cNvPr>
          <p:cNvSpPr>
            <a:spLocks noGrp="1"/>
          </p:cNvSpPr>
          <p:nvPr>
            <p:ph type="body" sz="quarter" idx="12" hasCustomPrompt="1"/>
          </p:nvPr>
        </p:nvSpPr>
        <p:spPr>
          <a:xfrm>
            <a:off x="617459" y="2220699"/>
            <a:ext cx="4904968" cy="277780"/>
          </a:xfrm>
          <a:prstGeom prst="rect">
            <a:avLst/>
          </a:prstGeom>
        </p:spPr>
        <p:txBody>
          <a:bodyPr>
            <a:noAutofit/>
          </a:bodyPr>
          <a:lstStyle>
            <a:lvl1pPr marL="0" indent="0">
              <a:lnSpc>
                <a:spcPct val="100000"/>
              </a:lnSpc>
              <a:buNone/>
              <a:defRPr sz="2000" b="0" i="0">
                <a:solidFill>
                  <a:schemeClr val="accent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0" name="Text Placeholder 9">
            <a:extLst>
              <a:ext uri="{FF2B5EF4-FFF2-40B4-BE49-F238E27FC236}">
                <a16:creationId xmlns:a16="http://schemas.microsoft.com/office/drawing/2014/main" id="{A9758610-2193-09A2-CC8C-5656859B24B4}"/>
              </a:ext>
            </a:extLst>
          </p:cNvPr>
          <p:cNvSpPr>
            <a:spLocks noGrp="1"/>
          </p:cNvSpPr>
          <p:nvPr>
            <p:ph type="body" sz="quarter" idx="13" hasCustomPrompt="1"/>
          </p:nvPr>
        </p:nvSpPr>
        <p:spPr>
          <a:xfrm>
            <a:off x="1793971" y="5199064"/>
            <a:ext cx="4033464" cy="273197"/>
          </a:xfrm>
        </p:spPr>
        <p:txBody>
          <a:bodyPr/>
          <a:lstStyle>
            <a:lvl1pPr marL="0" indent="0">
              <a:buNone/>
              <a:defRPr lang="en-US" sz="2000" dirty="0">
                <a:solidFill>
                  <a:schemeClr val="bg1"/>
                </a:solidFill>
              </a:defRPr>
            </a:lvl1pPr>
          </a:lstStyle>
          <a:p>
            <a:r>
              <a:rPr lang="en-US">
                <a:latin typeface="+mj-lt"/>
              </a:rPr>
              <a:t>Name of Presenter</a:t>
            </a:r>
          </a:p>
        </p:txBody>
      </p:sp>
      <p:sp>
        <p:nvSpPr>
          <p:cNvPr id="11" name="Text Placeholder 49">
            <a:extLst>
              <a:ext uri="{FF2B5EF4-FFF2-40B4-BE49-F238E27FC236}">
                <a16:creationId xmlns:a16="http://schemas.microsoft.com/office/drawing/2014/main" id="{968A452D-9DB4-C5F3-ADCD-FE6672BB187A}"/>
              </a:ext>
            </a:extLst>
          </p:cNvPr>
          <p:cNvSpPr>
            <a:spLocks noGrp="1"/>
          </p:cNvSpPr>
          <p:nvPr>
            <p:ph type="body" sz="quarter" idx="14" hasCustomPrompt="1"/>
          </p:nvPr>
        </p:nvSpPr>
        <p:spPr>
          <a:xfrm>
            <a:off x="1813805" y="5496293"/>
            <a:ext cx="4013631" cy="937504"/>
          </a:xfrm>
          <a:prstGeom prst="rect">
            <a:avLst/>
          </a:prstGeom>
        </p:spPr>
        <p:txBody>
          <a:bodyPr>
            <a:noAutofit/>
          </a:bodyPr>
          <a:lstStyle>
            <a:lvl1pPr marL="0" indent="0">
              <a:lnSpc>
                <a:spcPct val="100000"/>
              </a:lnSpc>
              <a:spcBef>
                <a:spcPts val="0"/>
              </a:spcBef>
              <a:buNone/>
              <a:defRPr sz="1600" b="0" i="1">
                <a:solidFill>
                  <a:schemeClr val="bg1"/>
                </a:solidFill>
                <a:latin typeface="Nunito Sans Normal" pitchFamily="2" charset="77"/>
                <a:ea typeface="Roboto Medium" panose="02000000000000000000" pitchFamily="2" charset="0"/>
              </a:defRPr>
            </a:lvl1pPr>
          </a:lstStyle>
          <a:p>
            <a:pPr lvl="0"/>
            <a:r>
              <a:rPr lang="en-US"/>
              <a:t>Job Title</a:t>
            </a:r>
          </a:p>
          <a:p>
            <a:pPr lvl="0"/>
            <a:r>
              <a:rPr lang="en-US"/>
              <a:t>Division</a:t>
            </a:r>
          </a:p>
          <a:p>
            <a:pPr lvl="0"/>
            <a:r>
              <a:rPr lang="en-US"/>
              <a:t>Center/Institute/Office</a:t>
            </a:r>
          </a:p>
          <a:p>
            <a:pPr lvl="0"/>
            <a:r>
              <a:rPr lang="en-US"/>
              <a:t>Date of Presentation</a:t>
            </a:r>
          </a:p>
        </p:txBody>
      </p:sp>
      <p:sp>
        <p:nvSpPr>
          <p:cNvPr id="9" name="Picture Placeholder 7" descr="Profile picture of presenter">
            <a:extLst>
              <a:ext uri="{FF2B5EF4-FFF2-40B4-BE49-F238E27FC236}">
                <a16:creationId xmlns:a16="http://schemas.microsoft.com/office/drawing/2014/main" id="{065EEC1E-C1BA-ABA0-527C-D8C5A94DD987}"/>
              </a:ext>
            </a:extLst>
          </p:cNvPr>
          <p:cNvSpPr>
            <a:spLocks noGrp="1"/>
          </p:cNvSpPr>
          <p:nvPr>
            <p:ph type="pic" sz="quarter" idx="10"/>
          </p:nvPr>
        </p:nvSpPr>
        <p:spPr>
          <a:xfrm>
            <a:off x="619957" y="5172456"/>
            <a:ext cx="1019937" cy="1019937"/>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6" name="Picture Placeholder 5">
            <a:extLst>
              <a:ext uri="{FF2B5EF4-FFF2-40B4-BE49-F238E27FC236}">
                <a16:creationId xmlns:a16="http://schemas.microsoft.com/office/drawing/2014/main" id="{6B6C18DC-2C90-52D8-63EA-B4A8A2297540}"/>
              </a:ext>
            </a:extLst>
          </p:cNvPr>
          <p:cNvSpPr>
            <a:spLocks noGrp="1"/>
          </p:cNvSpPr>
          <p:nvPr>
            <p:ph type="pic" sz="quarter" idx="11"/>
          </p:nvPr>
        </p:nvSpPr>
        <p:spPr>
          <a:xfrm>
            <a:off x="6367350" y="2"/>
            <a:ext cx="5824653" cy="6157257"/>
          </a:xfrm>
          <a:custGeom>
            <a:avLst/>
            <a:gdLst>
              <a:gd name="connsiteX0" fmla="*/ 0 w 5824653"/>
              <a:gd name="connsiteY0" fmla="*/ 0 h 6157257"/>
              <a:gd name="connsiteX1" fmla="*/ 5824653 w 5824653"/>
              <a:gd name="connsiteY1" fmla="*/ 0 h 6157257"/>
              <a:gd name="connsiteX2" fmla="*/ 5824653 w 5824653"/>
              <a:gd name="connsiteY2" fmla="*/ 6157257 h 6157257"/>
              <a:gd name="connsiteX3" fmla="*/ 282561 w 5824653"/>
              <a:gd name="connsiteY3" fmla="*/ 6157257 h 6157257"/>
              <a:gd name="connsiteX4" fmla="*/ 0 w 5824653"/>
              <a:gd name="connsiteY4" fmla="*/ 5864407 h 6157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4653" h="6157257">
                <a:moveTo>
                  <a:pt x="0" y="0"/>
                </a:moveTo>
                <a:lnTo>
                  <a:pt x="5824653" y="0"/>
                </a:lnTo>
                <a:lnTo>
                  <a:pt x="5824653" y="6157257"/>
                </a:lnTo>
                <a:lnTo>
                  <a:pt x="282561" y="6157257"/>
                </a:lnTo>
                <a:cubicBezTo>
                  <a:pt x="126507" y="6157257"/>
                  <a:pt x="0" y="6026143"/>
                  <a:pt x="0" y="5864407"/>
                </a:cubicBez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40763502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Blank_LightBlue">
    <p:bg>
      <p:bgPr>
        <a:solidFill>
          <a:schemeClr val="tx2">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52360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losing_ContactInfo">
    <p:bg>
      <p:bgPr>
        <a:solidFill>
          <a:srgbClr val="0057B7"/>
        </a:solidFill>
        <a:effectLst/>
      </p:bgPr>
    </p:bg>
    <p:spTree>
      <p:nvGrpSpPr>
        <p:cNvPr id="1" name=""/>
        <p:cNvGrpSpPr/>
        <p:nvPr/>
      </p:nvGrpSpPr>
      <p:grpSpPr>
        <a:xfrm>
          <a:off x="0" y="0"/>
          <a:ext cx="0" cy="0"/>
          <a:chOff x="0" y="0"/>
          <a:chExt cx="0" cy="0"/>
        </a:xfrm>
      </p:grpSpPr>
      <p:sp>
        <p:nvSpPr>
          <p:cNvPr id="9" name="Title 7">
            <a:extLst>
              <a:ext uri="{FF2B5EF4-FFF2-40B4-BE49-F238E27FC236}">
                <a16:creationId xmlns:a16="http://schemas.microsoft.com/office/drawing/2014/main" id="{E16EFD50-5CA9-27B6-6E4C-9CEC1CD99793}"/>
              </a:ext>
            </a:extLst>
          </p:cNvPr>
          <p:cNvSpPr>
            <a:spLocks noGrp="1"/>
          </p:cNvSpPr>
          <p:nvPr>
            <p:ph type="title" hasCustomPrompt="1"/>
          </p:nvPr>
        </p:nvSpPr>
        <p:spPr>
          <a:xfrm>
            <a:off x="525967" y="1463095"/>
            <a:ext cx="3004947" cy="994143"/>
          </a:xfrm>
        </p:spPr>
        <p:txBody>
          <a:bodyPr/>
          <a:lstStyle>
            <a:lvl1pPr>
              <a:lnSpc>
                <a:spcPct val="100000"/>
              </a:lnSpc>
              <a:defRPr sz="4000">
                <a:solidFill>
                  <a:schemeClr val="tx1"/>
                </a:solidFill>
              </a:defRPr>
            </a:lvl1pPr>
          </a:lstStyle>
          <a:p>
            <a:r>
              <a:rPr lang="en-US"/>
              <a:t>Contact Info:</a:t>
            </a:r>
          </a:p>
        </p:txBody>
      </p:sp>
      <p:pic>
        <p:nvPicPr>
          <p:cNvPr id="3" name="Picture 2" descr="U.S. Centers for Disease Control and Prevention">
            <a:extLst>
              <a:ext uri="{FF2B5EF4-FFF2-40B4-BE49-F238E27FC236}">
                <a16:creationId xmlns:a16="http://schemas.microsoft.com/office/drawing/2014/main" id="{0E41121D-4275-A02E-455A-92E21792920B}"/>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65978" y="5496168"/>
            <a:ext cx="1445079" cy="914400"/>
          </a:xfrm>
          <a:prstGeom prst="rect">
            <a:avLst/>
          </a:prstGeom>
        </p:spPr>
      </p:pic>
      <p:sp>
        <p:nvSpPr>
          <p:cNvPr id="13" name="Picture Placeholder 7" descr="Profile picture of presenter">
            <a:extLst>
              <a:ext uri="{FF2B5EF4-FFF2-40B4-BE49-F238E27FC236}">
                <a16:creationId xmlns:a16="http://schemas.microsoft.com/office/drawing/2014/main" id="{032E9D81-53DC-E9E9-97C6-B1AEB4C2E061}"/>
              </a:ext>
            </a:extLst>
          </p:cNvPr>
          <p:cNvSpPr>
            <a:spLocks noGrp="1"/>
          </p:cNvSpPr>
          <p:nvPr>
            <p:ph type="pic" sz="quarter" idx="10"/>
          </p:nvPr>
        </p:nvSpPr>
        <p:spPr>
          <a:xfrm>
            <a:off x="469127" y="2673273"/>
            <a:ext cx="1595344" cy="1595344"/>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solidFill>
                  <a:schemeClr val="tx1"/>
                </a:solidFill>
              </a:defRPr>
            </a:lvl1pPr>
          </a:lstStyle>
          <a:p>
            <a:r>
              <a:rPr lang="en-US"/>
              <a:t>Click icon to add picture</a:t>
            </a:r>
          </a:p>
        </p:txBody>
      </p:sp>
      <p:sp>
        <p:nvSpPr>
          <p:cNvPr id="5" name="Text Placeholder 49">
            <a:extLst>
              <a:ext uri="{FF2B5EF4-FFF2-40B4-BE49-F238E27FC236}">
                <a16:creationId xmlns:a16="http://schemas.microsoft.com/office/drawing/2014/main" id="{8E83E552-9002-8D41-A1B5-518E6ACE00EB}"/>
              </a:ext>
            </a:extLst>
          </p:cNvPr>
          <p:cNvSpPr>
            <a:spLocks noGrp="1"/>
          </p:cNvSpPr>
          <p:nvPr>
            <p:ph type="body" sz="quarter" idx="14" hasCustomPrompt="1"/>
          </p:nvPr>
        </p:nvSpPr>
        <p:spPr>
          <a:xfrm>
            <a:off x="2220778" y="2631348"/>
            <a:ext cx="3875223" cy="1876509"/>
          </a:xfrm>
          <a:prstGeom prst="rect">
            <a:avLst/>
          </a:prstGeom>
        </p:spPr>
        <p:txBody>
          <a:bodyPr>
            <a:no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sz="1800" b="1" i="0">
                <a:solidFill>
                  <a:schemeClr val="tx1"/>
                </a:solidFill>
                <a:latin typeface="Nunito Sans Normal" pitchFamily="2" charset="77"/>
                <a:ea typeface="Roboto Medium" panose="02000000000000000000" pitchFamily="2" charset="0"/>
              </a:defRPr>
            </a:lvl1pPr>
          </a:lstStyle>
          <a:p>
            <a:pPr lvl="0"/>
            <a:r>
              <a:rPr lang="en-US"/>
              <a:t>Name</a:t>
            </a:r>
          </a:p>
          <a:p>
            <a:pPr lvl="0"/>
            <a:r>
              <a:rPr lang="en-US"/>
              <a:t>Job Title</a:t>
            </a:r>
          </a:p>
          <a:p>
            <a:pPr lvl="0"/>
            <a:r>
              <a:rPr lang="en-US"/>
              <a:t>Division</a:t>
            </a:r>
          </a:p>
          <a:p>
            <a:pPr lvl="0"/>
            <a:r>
              <a:rPr lang="en-US"/>
              <a:t>Center/Institute/Office</a:t>
            </a:r>
          </a:p>
          <a:p>
            <a:pPr lvl="0"/>
            <a:r>
              <a:rPr lang="en-US"/>
              <a:t>Email | Phone</a:t>
            </a:r>
          </a:p>
        </p:txBody>
      </p:sp>
    </p:spTree>
    <p:extLst>
      <p:ext uri="{BB962C8B-B14F-4D97-AF65-F5344CB8AC3E}">
        <p14:creationId xmlns:p14="http://schemas.microsoft.com/office/powerpoint/2010/main" val="4096195409"/>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losing_Thankyou">
    <p:bg>
      <p:bgPr>
        <a:solidFill>
          <a:schemeClr val="tx2"/>
        </a:solidFill>
        <a:effectLst/>
      </p:bgPr>
    </p:bg>
    <p:spTree>
      <p:nvGrpSpPr>
        <p:cNvPr id="1" name=""/>
        <p:cNvGrpSpPr/>
        <p:nvPr/>
      </p:nvGrpSpPr>
      <p:grpSpPr>
        <a:xfrm>
          <a:off x="0" y="0"/>
          <a:ext cx="0" cy="0"/>
          <a:chOff x="0" y="0"/>
          <a:chExt cx="0" cy="0"/>
        </a:xfrm>
      </p:grpSpPr>
      <p:sp>
        <p:nvSpPr>
          <p:cNvPr id="9" name="Title 7">
            <a:extLst>
              <a:ext uri="{FF2B5EF4-FFF2-40B4-BE49-F238E27FC236}">
                <a16:creationId xmlns:a16="http://schemas.microsoft.com/office/drawing/2014/main" id="{E16EFD50-5CA9-27B6-6E4C-9CEC1CD99793}"/>
              </a:ext>
            </a:extLst>
          </p:cNvPr>
          <p:cNvSpPr>
            <a:spLocks noGrp="1"/>
          </p:cNvSpPr>
          <p:nvPr>
            <p:ph type="title" hasCustomPrompt="1"/>
          </p:nvPr>
        </p:nvSpPr>
        <p:spPr>
          <a:xfrm>
            <a:off x="525967" y="1463095"/>
            <a:ext cx="3004947" cy="994143"/>
          </a:xfrm>
        </p:spPr>
        <p:txBody>
          <a:bodyPr/>
          <a:lstStyle>
            <a:lvl1pPr>
              <a:lnSpc>
                <a:spcPct val="100000"/>
              </a:lnSpc>
              <a:defRPr sz="4000">
                <a:solidFill>
                  <a:schemeClr val="bg2"/>
                </a:solidFill>
              </a:defRPr>
            </a:lvl1pPr>
          </a:lstStyle>
          <a:p>
            <a:r>
              <a:rPr lang="en-US"/>
              <a:t>Thank you.</a:t>
            </a:r>
          </a:p>
        </p:txBody>
      </p:sp>
      <p:pic>
        <p:nvPicPr>
          <p:cNvPr id="2" name="Picture 1" descr="U.S. Centers for Disease Control and Prevention">
            <a:extLst>
              <a:ext uri="{FF2B5EF4-FFF2-40B4-BE49-F238E27FC236}">
                <a16:creationId xmlns:a16="http://schemas.microsoft.com/office/drawing/2014/main" id="{3F308D8A-98FB-A14F-869C-C7DA2E292297}"/>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65978" y="5496168"/>
            <a:ext cx="1445079" cy="914400"/>
          </a:xfrm>
          <a:prstGeom prst="rect">
            <a:avLst/>
          </a:prstGeom>
        </p:spPr>
      </p:pic>
      <p:sp>
        <p:nvSpPr>
          <p:cNvPr id="4" name="TextBox 3">
            <a:extLst>
              <a:ext uri="{FF2B5EF4-FFF2-40B4-BE49-F238E27FC236}">
                <a16:creationId xmlns:a16="http://schemas.microsoft.com/office/drawing/2014/main" id="{FDCC61B5-4E74-61A5-4872-A535DC2C13E8}"/>
              </a:ext>
            </a:extLst>
          </p:cNvPr>
          <p:cNvSpPr txBox="1">
            <a:spLocks noGrp="1" noRot="1" noMove="1" noResize="1" noEditPoints="1" noAdjustHandles="1" noChangeArrowheads="1" noChangeShapeType="1"/>
          </p:cNvSpPr>
          <p:nvPr userDrawn="1"/>
        </p:nvSpPr>
        <p:spPr>
          <a:xfrm>
            <a:off x="525969" y="4240745"/>
            <a:ext cx="7520753" cy="2369880"/>
          </a:xfrm>
          <a:prstGeom prst="rect">
            <a:avLst/>
          </a:prstGeom>
          <a:noFill/>
        </p:spPr>
        <p:txBody>
          <a:bodyPr wrap="square" rtlCol="0">
            <a:spAutoFit/>
          </a:bodyPr>
          <a:lstStyle/>
          <a:p>
            <a:pPr algn="l"/>
            <a:r>
              <a:rPr lang="en-US" sz="2400">
                <a:solidFill>
                  <a:schemeClr val="bg2"/>
                </a:solidFill>
                <a:latin typeface="+mn-lt"/>
              </a:rPr>
              <a:t>For more information, contact CDC</a:t>
            </a:r>
          </a:p>
          <a:p>
            <a:pPr algn="l"/>
            <a:r>
              <a:rPr lang="en-US" sz="2400">
                <a:solidFill>
                  <a:schemeClr val="bg2"/>
                </a:solidFill>
                <a:latin typeface="+mn-lt"/>
              </a:rPr>
              <a:t>1-800-CDC-INFO (232-4636)</a:t>
            </a:r>
          </a:p>
          <a:p>
            <a:pPr algn="l"/>
            <a:r>
              <a:rPr lang="en-US" sz="2400">
                <a:solidFill>
                  <a:schemeClr val="bg2"/>
                </a:solidFill>
                <a:latin typeface="+mn-lt"/>
              </a:rPr>
              <a:t>TTY:  1-888-232-6348  </a:t>
            </a:r>
            <a:r>
              <a:rPr lang="en-US" sz="2400" u="sng">
                <a:solidFill>
                  <a:schemeClr val="bg2"/>
                </a:solidFill>
                <a:latin typeface="+mn-lt"/>
                <a:hlinkClick r:id="rId3">
                  <a:extLst>
                    <a:ext uri="{A12FA001-AC4F-418D-AE19-62706E023703}">
                      <ahyp:hlinkClr xmlns:ahyp="http://schemas.microsoft.com/office/drawing/2018/hyperlinkcolor" val="tx"/>
                    </a:ext>
                  </a:extLst>
                </a:hlinkClick>
              </a:rPr>
              <a:t>https://www.cdc.gov/</a:t>
            </a:r>
            <a:endParaRPr lang="en-US" sz="2400" u="sng">
              <a:solidFill>
                <a:schemeClr val="bg2"/>
              </a:solidFill>
              <a:latin typeface="+mn-lt"/>
            </a:endParaRPr>
          </a:p>
          <a:p>
            <a:pPr algn="l"/>
            <a:r>
              <a:rPr lang="en-US" sz="2400">
                <a:solidFill>
                  <a:schemeClr val="bg2"/>
                </a:solidFill>
                <a:latin typeface="+mn-lt"/>
              </a:rPr>
              <a:t>Follow us on social </a:t>
            </a:r>
            <a:r>
              <a:rPr lang="en-US" sz="2400" b="1">
                <a:solidFill>
                  <a:schemeClr val="bg2"/>
                </a:solidFill>
                <a:latin typeface="+mn-lt"/>
              </a:rPr>
              <a:t>@CDCgov</a:t>
            </a:r>
          </a:p>
          <a:p>
            <a:pPr algn="l"/>
            <a:endParaRPr lang="en-US" sz="2400">
              <a:solidFill>
                <a:schemeClr val="bg2"/>
              </a:solidFill>
              <a:latin typeface="+mn-lt"/>
            </a:endParaRPr>
          </a:p>
          <a:p>
            <a:pPr algn="l"/>
            <a:r>
              <a:rPr lang="en-US" sz="1400">
                <a:solidFill>
                  <a:schemeClr val="bg2"/>
                </a:solidFill>
                <a:latin typeface="+mn-lt"/>
              </a:rPr>
              <a:t>The findings and conclusions in this report are those of the authors and do not necessarily represent the official position of the U. S. Centers for Disease Control and Prevention.</a:t>
            </a:r>
          </a:p>
        </p:txBody>
      </p:sp>
    </p:spTree>
    <p:extLst>
      <p:ext uri="{BB962C8B-B14F-4D97-AF65-F5344CB8AC3E}">
        <p14:creationId xmlns:p14="http://schemas.microsoft.com/office/powerpoint/2010/main" val="17813023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Title_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9A9B69B-386A-9EA1-4BA7-B36E1A69B259}"/>
              </a:ext>
              <a:ext uri="{C183D7F6-B498-43B3-948B-1728B52AA6E4}">
                <adec:decorative xmlns:adec="http://schemas.microsoft.com/office/drawing/2017/decorative" val="1"/>
              </a:ext>
            </a:extLst>
          </p:cNvPr>
          <p:cNvSpPr/>
          <p:nvPr userDrawn="1"/>
        </p:nvSpPr>
        <p:spPr>
          <a:xfrm>
            <a:off x="0" y="0"/>
            <a:ext cx="12192000" cy="198781"/>
          </a:xfrm>
          <a:prstGeom prst="rect">
            <a:avLst/>
          </a:prstGeom>
          <a:gradFill>
            <a:gsLst>
              <a:gs pos="0">
                <a:schemeClr val="tx2">
                  <a:lumMod val="50000"/>
                </a:schemeClr>
              </a:gs>
              <a:gs pos="100000">
                <a:schemeClr val="tx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6" name="Title 45">
            <a:extLst>
              <a:ext uri="{FF2B5EF4-FFF2-40B4-BE49-F238E27FC236}">
                <a16:creationId xmlns:a16="http://schemas.microsoft.com/office/drawing/2014/main" id="{2AAA61E1-C59C-1C7A-FAB7-DC43AA5A391A}"/>
              </a:ext>
            </a:extLst>
          </p:cNvPr>
          <p:cNvSpPr>
            <a:spLocks noGrp="1"/>
          </p:cNvSpPr>
          <p:nvPr>
            <p:ph type="title" hasCustomPrompt="1"/>
          </p:nvPr>
        </p:nvSpPr>
        <p:spPr>
          <a:xfrm>
            <a:off x="617459" y="2747815"/>
            <a:ext cx="4904968" cy="2263779"/>
          </a:xfrm>
        </p:spPr>
        <p:txBody>
          <a:bodyPr>
            <a:normAutofit/>
          </a:bodyPr>
          <a:lstStyle>
            <a:lvl1pPr>
              <a:lnSpc>
                <a:spcPct val="80000"/>
              </a:lnSpc>
              <a:defRPr sz="6100">
                <a:solidFill>
                  <a:schemeClr val="tx2"/>
                </a:solidFill>
              </a:defRPr>
            </a:lvl1pPr>
          </a:lstStyle>
          <a:p>
            <a:r>
              <a:rPr lang="en-US"/>
              <a:t>Presentation Title (can be long or short)</a:t>
            </a:r>
          </a:p>
        </p:txBody>
      </p:sp>
      <p:pic>
        <p:nvPicPr>
          <p:cNvPr id="2" name="Picture 1" descr="U.S. Centers for Disease Control and Prevention">
            <a:extLst>
              <a:ext uri="{FF2B5EF4-FFF2-40B4-BE49-F238E27FC236}">
                <a16:creationId xmlns:a16="http://schemas.microsoft.com/office/drawing/2014/main" id="{81630437-5014-D771-53BC-AC3D66E3FE92}"/>
              </a:ext>
            </a:extLst>
          </p:cNvPr>
          <p:cNvPicPr>
            <a:picLocks noChangeAspect="1"/>
          </p:cNvPicPr>
          <p:nvPr userDrawn="1"/>
        </p:nvPicPr>
        <p:blipFill>
          <a:blip r:embed="rId2"/>
          <a:stretch>
            <a:fillRect/>
          </a:stretch>
        </p:blipFill>
        <p:spPr>
          <a:xfrm>
            <a:off x="617458" y="665609"/>
            <a:ext cx="1445079" cy="914400"/>
          </a:xfrm>
          <a:prstGeom prst="rect">
            <a:avLst/>
          </a:prstGeom>
        </p:spPr>
      </p:pic>
      <p:sp>
        <p:nvSpPr>
          <p:cNvPr id="50" name="Text Placeholder 49">
            <a:extLst>
              <a:ext uri="{FF2B5EF4-FFF2-40B4-BE49-F238E27FC236}">
                <a16:creationId xmlns:a16="http://schemas.microsoft.com/office/drawing/2014/main" id="{1097355A-6774-CB79-07F1-E9852F1F9CA2}"/>
              </a:ext>
            </a:extLst>
          </p:cNvPr>
          <p:cNvSpPr>
            <a:spLocks noGrp="1"/>
          </p:cNvSpPr>
          <p:nvPr>
            <p:ph type="body" sz="quarter" idx="12" hasCustomPrompt="1"/>
          </p:nvPr>
        </p:nvSpPr>
        <p:spPr>
          <a:xfrm>
            <a:off x="617459" y="2220699"/>
            <a:ext cx="4934517" cy="277780"/>
          </a:xfrm>
        </p:spPr>
        <p:txBody>
          <a:bodyPr>
            <a:noAutofit/>
          </a:bodyPr>
          <a:lstStyle>
            <a:lvl1pPr marL="0" indent="0">
              <a:lnSpc>
                <a:spcPct val="100000"/>
              </a:lnSpc>
              <a:buNone/>
              <a:defRPr sz="2000" b="0" i="0">
                <a:latin typeface="Roboto Medium" panose="02000000000000000000" pitchFamily="2" charset="0"/>
                <a:ea typeface="Roboto Medium" panose="02000000000000000000" pitchFamily="2" charset="0"/>
              </a:defRPr>
            </a:lvl1pPr>
          </a:lstStyle>
          <a:p>
            <a:pPr lvl="0"/>
            <a:r>
              <a:rPr lang="en-US"/>
              <a:t>Subhead Goes Here</a:t>
            </a:r>
          </a:p>
        </p:txBody>
      </p:sp>
      <p:sp>
        <p:nvSpPr>
          <p:cNvPr id="9" name="Picture Placeholder 8">
            <a:extLst>
              <a:ext uri="{FF2B5EF4-FFF2-40B4-BE49-F238E27FC236}">
                <a16:creationId xmlns:a16="http://schemas.microsoft.com/office/drawing/2014/main" id="{B5204AFC-4231-6F7E-F83D-545A11CB33CD}"/>
              </a:ext>
            </a:extLst>
          </p:cNvPr>
          <p:cNvSpPr>
            <a:spLocks noGrp="1"/>
          </p:cNvSpPr>
          <p:nvPr>
            <p:ph type="pic" sz="quarter" idx="11"/>
          </p:nvPr>
        </p:nvSpPr>
        <p:spPr>
          <a:xfrm>
            <a:off x="6367346" y="198782"/>
            <a:ext cx="5824655" cy="5958479"/>
          </a:xfrm>
          <a:custGeom>
            <a:avLst/>
            <a:gdLst>
              <a:gd name="connsiteX0" fmla="*/ 0 w 5824654"/>
              <a:gd name="connsiteY0" fmla="*/ 0 h 5958478"/>
              <a:gd name="connsiteX1" fmla="*/ 5824654 w 5824654"/>
              <a:gd name="connsiteY1" fmla="*/ 0 h 5958478"/>
              <a:gd name="connsiteX2" fmla="*/ 5824654 w 5824654"/>
              <a:gd name="connsiteY2" fmla="*/ 5958478 h 5958478"/>
              <a:gd name="connsiteX3" fmla="*/ 275623 w 5824654"/>
              <a:gd name="connsiteY3" fmla="*/ 5958478 h 5958478"/>
              <a:gd name="connsiteX4" fmla="*/ 0 w 5824654"/>
              <a:gd name="connsiteY4" fmla="*/ 5682855 h 5958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4654" h="5958478">
                <a:moveTo>
                  <a:pt x="0" y="0"/>
                </a:moveTo>
                <a:lnTo>
                  <a:pt x="5824654" y="0"/>
                </a:lnTo>
                <a:lnTo>
                  <a:pt x="5824654" y="5958478"/>
                </a:lnTo>
                <a:lnTo>
                  <a:pt x="275623" y="5958478"/>
                </a:lnTo>
                <a:cubicBezTo>
                  <a:pt x="123401" y="5958478"/>
                  <a:pt x="0" y="5835077"/>
                  <a:pt x="0" y="5682855"/>
                </a:cubicBezTo>
                <a:close/>
              </a:path>
            </a:pathLst>
          </a:custGeom>
          <a:pattFill prst="pct5">
            <a:fgClr>
              <a:schemeClr val="accent1"/>
            </a:fgClr>
            <a:bgClr>
              <a:schemeClr val="bg1"/>
            </a:bgClr>
          </a:pattFill>
        </p:spPr>
        <p:txBody>
          <a:bodyPr wrap="square">
            <a:noAutofit/>
          </a:bodyPr>
          <a:lstStyle/>
          <a:p>
            <a:r>
              <a:rPr lang="en-US"/>
              <a:t>Click icon to add picture</a:t>
            </a:r>
          </a:p>
        </p:txBody>
      </p:sp>
      <p:sp>
        <p:nvSpPr>
          <p:cNvPr id="3" name="Text Placeholder 9">
            <a:extLst>
              <a:ext uri="{FF2B5EF4-FFF2-40B4-BE49-F238E27FC236}">
                <a16:creationId xmlns:a16="http://schemas.microsoft.com/office/drawing/2014/main" id="{4F6F9023-78E8-330D-F82C-34050378359F}"/>
              </a:ext>
            </a:extLst>
          </p:cNvPr>
          <p:cNvSpPr>
            <a:spLocks noGrp="1"/>
          </p:cNvSpPr>
          <p:nvPr>
            <p:ph type="body" sz="quarter" idx="13" hasCustomPrompt="1"/>
          </p:nvPr>
        </p:nvSpPr>
        <p:spPr>
          <a:xfrm>
            <a:off x="1793971" y="5199064"/>
            <a:ext cx="4033464" cy="273197"/>
          </a:xfrm>
        </p:spPr>
        <p:txBody>
          <a:bodyPr/>
          <a:lstStyle>
            <a:lvl1pPr marL="0" indent="0">
              <a:buNone/>
              <a:defRPr lang="en-US" sz="2000" dirty="0"/>
            </a:lvl1pPr>
          </a:lstStyle>
          <a:p>
            <a:r>
              <a:rPr lang="en-US">
                <a:latin typeface="+mj-lt"/>
              </a:rPr>
              <a:t>Name of Presenter</a:t>
            </a:r>
          </a:p>
        </p:txBody>
      </p:sp>
      <p:sp>
        <p:nvSpPr>
          <p:cNvPr id="5" name="Text Placeholder 49">
            <a:extLst>
              <a:ext uri="{FF2B5EF4-FFF2-40B4-BE49-F238E27FC236}">
                <a16:creationId xmlns:a16="http://schemas.microsoft.com/office/drawing/2014/main" id="{EE1B9B0B-9B4D-7FC1-7BD7-8A83499EE869}"/>
              </a:ext>
            </a:extLst>
          </p:cNvPr>
          <p:cNvSpPr>
            <a:spLocks noGrp="1"/>
          </p:cNvSpPr>
          <p:nvPr>
            <p:ph type="body" sz="quarter" idx="14" hasCustomPrompt="1"/>
          </p:nvPr>
        </p:nvSpPr>
        <p:spPr>
          <a:xfrm>
            <a:off x="1813805" y="5496293"/>
            <a:ext cx="4013631" cy="937504"/>
          </a:xfrm>
          <a:prstGeom prst="rect">
            <a:avLst/>
          </a:prstGeom>
        </p:spPr>
        <p:txBody>
          <a:bodyPr>
            <a:noAutofit/>
          </a:bodyPr>
          <a:lstStyle>
            <a:lvl1pPr marL="0" indent="0">
              <a:lnSpc>
                <a:spcPct val="100000"/>
              </a:lnSpc>
              <a:spcBef>
                <a:spcPts val="0"/>
              </a:spcBef>
              <a:buNone/>
              <a:defRPr sz="1400" b="0" i="1">
                <a:solidFill>
                  <a:schemeClr val="tx1"/>
                </a:solidFill>
                <a:latin typeface="Nunito Sans Normal" pitchFamily="2" charset="77"/>
                <a:ea typeface="Roboto Medium" panose="02000000000000000000" pitchFamily="2" charset="0"/>
              </a:defRPr>
            </a:lvl1pPr>
          </a:lstStyle>
          <a:p>
            <a:pPr lvl="0"/>
            <a:r>
              <a:rPr lang="en-US"/>
              <a:t>Job Title</a:t>
            </a:r>
          </a:p>
          <a:p>
            <a:pPr lvl="0"/>
            <a:r>
              <a:rPr lang="en-US"/>
              <a:t>Division</a:t>
            </a:r>
          </a:p>
          <a:p>
            <a:pPr lvl="0"/>
            <a:r>
              <a:rPr lang="en-US"/>
              <a:t>Center/Institute/Office</a:t>
            </a:r>
          </a:p>
          <a:p>
            <a:pPr lvl="0"/>
            <a:r>
              <a:rPr lang="en-US"/>
              <a:t>Date of Presentation</a:t>
            </a:r>
          </a:p>
        </p:txBody>
      </p:sp>
      <p:sp>
        <p:nvSpPr>
          <p:cNvPr id="6" name="Picture Placeholder 7" descr="Profile picture of presenter">
            <a:extLst>
              <a:ext uri="{FF2B5EF4-FFF2-40B4-BE49-F238E27FC236}">
                <a16:creationId xmlns:a16="http://schemas.microsoft.com/office/drawing/2014/main" id="{60C2E521-767B-5C37-66FE-5313045825A8}"/>
              </a:ext>
            </a:extLst>
          </p:cNvPr>
          <p:cNvSpPr>
            <a:spLocks noGrp="1"/>
          </p:cNvSpPr>
          <p:nvPr>
            <p:ph type="pic" sz="quarter" idx="10"/>
          </p:nvPr>
        </p:nvSpPr>
        <p:spPr>
          <a:xfrm>
            <a:off x="619957" y="5172456"/>
            <a:ext cx="1019937" cy="1019937"/>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Tree>
    <p:extLst>
      <p:ext uri="{BB962C8B-B14F-4D97-AF65-F5344CB8AC3E}">
        <p14:creationId xmlns:p14="http://schemas.microsoft.com/office/powerpoint/2010/main" val="36850209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eal_Photo_Left">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2521474" y="2521470"/>
            <a:ext cx="6858003" cy="1815052"/>
          </a:xfrm>
          <a:prstGeom prst="round2SameRect">
            <a:avLst>
              <a:gd name="adj1" fmla="val 0"/>
              <a:gd name="adj2" fmla="val 0"/>
            </a:avLst>
          </a:prstGeom>
          <a:solidFill>
            <a:srgbClr val="0057B7"/>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sz="2400"/>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5999487" y="1316382"/>
            <a:ext cx="5304003" cy="645231"/>
          </a:xfrm>
        </p:spPr>
        <p:txBody>
          <a:bodyPr/>
          <a:lstStyle>
            <a:lvl1pPr>
              <a:lnSpc>
                <a:spcPct val="100000"/>
              </a:lnSpc>
              <a:defRPr sz="2600">
                <a:solidFill>
                  <a:schemeClr val="tx1"/>
                </a:solidFill>
              </a:defRPr>
            </a:lvl1pPr>
          </a:lstStyle>
          <a:p>
            <a:r>
              <a:rPr lang="en-US"/>
              <a:t>Title Goes Here (can be short or long)</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5999487" y="943609"/>
            <a:ext cx="5304003" cy="198987"/>
          </a:xfrm>
          <a:prstGeom prst="rect">
            <a:avLst/>
          </a:prstGeom>
        </p:spPr>
        <p:txBody>
          <a:bodyPr/>
          <a:lstStyle>
            <a:lvl1pPr marL="0" indent="0">
              <a:lnSpc>
                <a:spcPct val="100000"/>
              </a:lnSpc>
              <a:buNone/>
              <a:defRPr sz="1400" b="1"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5999487" y="2227503"/>
            <a:ext cx="5304003" cy="3932371"/>
          </a:xfrm>
          <a:prstGeom prst="rect">
            <a:avLst/>
          </a:prstGeom>
        </p:spPr>
        <p:txBody>
          <a:bodyPr/>
          <a:lstStyle>
            <a:lvl1pPr marL="342891" indent="-285744">
              <a:lnSpc>
                <a:spcPts val="2400"/>
              </a:lnSpc>
              <a:spcBef>
                <a:spcPts val="1200"/>
              </a:spcBef>
              <a:buFont typeface="Arial" panose="020B0604020202020204" pitchFamily="34" charset="0"/>
              <a:buChar char="•"/>
              <a:defRPr sz="1800" b="0">
                <a:solidFill>
                  <a:schemeClr val="tx1"/>
                </a:solidFill>
              </a:defRPr>
            </a:lvl1pPr>
            <a:lvl2pPr marL="685783" marR="0" indent="-228594" algn="l" defTabSz="914377" rtl="0" eaLnBrk="1" fontAlgn="auto" latinLnBrk="0" hangingPunct="1">
              <a:lnSpc>
                <a:spcPct val="90000"/>
              </a:lnSpc>
              <a:spcBef>
                <a:spcPts val="500"/>
              </a:spcBef>
              <a:spcAft>
                <a:spcPts val="0"/>
              </a:spcAft>
              <a:buClrTx/>
              <a:buSzTx/>
              <a:buFont typeface="Courier New" panose="02070309020205020404" pitchFamily="49" charset="0"/>
              <a:buChar char="o"/>
              <a:tabLst/>
              <a:defRPr sz="1800">
                <a:solidFill>
                  <a:schemeClr val="tx1"/>
                </a:solidFill>
              </a:defRPr>
            </a:lvl2pPr>
            <a:lvl3pPr>
              <a:defRPr sz="1800"/>
            </a:lvl3pPr>
            <a:lvl4pPr>
              <a:defRPr sz="1800"/>
            </a:lvl4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a:p>
            <a:pPr lvl="1"/>
            <a:endParaRPr lang="en-US"/>
          </a:p>
          <a:p>
            <a:pPr lvl="0"/>
            <a:endParaRPr lang="en-US"/>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888511" y="698127"/>
            <a:ext cx="4222464" cy="5461747"/>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Tree>
    <p:extLst>
      <p:ext uri="{BB962C8B-B14F-4D97-AF65-F5344CB8AC3E}">
        <p14:creationId xmlns:p14="http://schemas.microsoft.com/office/powerpoint/2010/main" val="20188549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Closing_Thankyou">
    <p:bg>
      <p:bgPr>
        <a:solidFill>
          <a:schemeClr val="tx2"/>
        </a:solidFill>
        <a:effectLst/>
      </p:bgPr>
    </p:bg>
    <p:spTree>
      <p:nvGrpSpPr>
        <p:cNvPr id="1" name=""/>
        <p:cNvGrpSpPr/>
        <p:nvPr/>
      </p:nvGrpSpPr>
      <p:grpSpPr>
        <a:xfrm>
          <a:off x="0" y="0"/>
          <a:ext cx="0" cy="0"/>
          <a:chOff x="0" y="0"/>
          <a:chExt cx="0" cy="0"/>
        </a:xfrm>
      </p:grpSpPr>
      <p:sp>
        <p:nvSpPr>
          <p:cNvPr id="9" name="Title 7">
            <a:extLst>
              <a:ext uri="{FF2B5EF4-FFF2-40B4-BE49-F238E27FC236}">
                <a16:creationId xmlns:a16="http://schemas.microsoft.com/office/drawing/2014/main" id="{E16EFD50-5CA9-27B6-6E4C-9CEC1CD99793}"/>
              </a:ext>
            </a:extLst>
          </p:cNvPr>
          <p:cNvSpPr>
            <a:spLocks noGrp="1"/>
          </p:cNvSpPr>
          <p:nvPr>
            <p:ph type="title" hasCustomPrompt="1"/>
          </p:nvPr>
        </p:nvSpPr>
        <p:spPr>
          <a:xfrm>
            <a:off x="525967" y="1463095"/>
            <a:ext cx="3004947" cy="994143"/>
          </a:xfrm>
        </p:spPr>
        <p:txBody>
          <a:bodyPr/>
          <a:lstStyle>
            <a:lvl1pPr>
              <a:lnSpc>
                <a:spcPct val="100000"/>
              </a:lnSpc>
              <a:defRPr sz="4000">
                <a:solidFill>
                  <a:schemeClr val="bg2"/>
                </a:solidFill>
              </a:defRPr>
            </a:lvl1pPr>
          </a:lstStyle>
          <a:p>
            <a:r>
              <a:rPr lang="en-US"/>
              <a:t>Thank you.</a:t>
            </a:r>
          </a:p>
        </p:txBody>
      </p:sp>
      <p:pic>
        <p:nvPicPr>
          <p:cNvPr id="2" name="Picture 1" descr="U.S. Centers for Disease Control and Prevention">
            <a:extLst>
              <a:ext uri="{FF2B5EF4-FFF2-40B4-BE49-F238E27FC236}">
                <a16:creationId xmlns:a16="http://schemas.microsoft.com/office/drawing/2014/main" id="{3F308D8A-98FB-A14F-869C-C7DA2E292297}"/>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65978" y="5496168"/>
            <a:ext cx="1445079" cy="914400"/>
          </a:xfrm>
          <a:prstGeom prst="rect">
            <a:avLst/>
          </a:prstGeom>
        </p:spPr>
      </p:pic>
      <p:sp>
        <p:nvSpPr>
          <p:cNvPr id="4" name="TextBox 3">
            <a:extLst>
              <a:ext uri="{FF2B5EF4-FFF2-40B4-BE49-F238E27FC236}">
                <a16:creationId xmlns:a16="http://schemas.microsoft.com/office/drawing/2014/main" id="{FDCC61B5-4E74-61A5-4872-A535DC2C13E8}"/>
              </a:ext>
            </a:extLst>
          </p:cNvPr>
          <p:cNvSpPr txBox="1">
            <a:spLocks/>
          </p:cNvSpPr>
          <p:nvPr userDrawn="1"/>
        </p:nvSpPr>
        <p:spPr>
          <a:xfrm>
            <a:off x="525969" y="4240744"/>
            <a:ext cx="9264577" cy="2431435"/>
          </a:xfrm>
          <a:prstGeom prst="rect">
            <a:avLst/>
          </a:prstGeom>
          <a:noFill/>
        </p:spPr>
        <p:txBody>
          <a:bodyPr wrap="square" rtlCol="0">
            <a:spAutoFit/>
          </a:bodyPr>
          <a:lstStyle/>
          <a:p>
            <a:pPr algn="l"/>
            <a:r>
              <a:rPr lang="en-US" sz="2400">
                <a:solidFill>
                  <a:schemeClr val="bg2"/>
                </a:solidFill>
                <a:latin typeface="+mn-lt"/>
              </a:rPr>
              <a:t>For more information, contact CDC</a:t>
            </a:r>
          </a:p>
          <a:p>
            <a:pPr algn="l"/>
            <a:r>
              <a:rPr lang="en-US" sz="2400">
                <a:solidFill>
                  <a:schemeClr val="bg2"/>
                </a:solidFill>
                <a:latin typeface="+mn-lt"/>
              </a:rPr>
              <a:t>1-800-CDC-INFO (232-4636)</a:t>
            </a:r>
          </a:p>
          <a:p>
            <a:pPr algn="l"/>
            <a:r>
              <a:rPr lang="en-US" sz="2400">
                <a:solidFill>
                  <a:schemeClr val="bg2"/>
                </a:solidFill>
                <a:latin typeface="+mn-lt"/>
              </a:rPr>
              <a:t>TTY:  1-888-232-6348  </a:t>
            </a:r>
            <a:r>
              <a:rPr lang="en-US" sz="2400" u="sng">
                <a:solidFill>
                  <a:schemeClr val="bg2"/>
                </a:solidFill>
                <a:latin typeface="+mn-lt"/>
                <a:hlinkClick r:id="rId3">
                  <a:extLst>
                    <a:ext uri="{A12FA001-AC4F-418D-AE19-62706E023703}">
                      <ahyp:hlinkClr xmlns:ahyp="http://schemas.microsoft.com/office/drawing/2018/hyperlinkcolor" val="tx"/>
                    </a:ext>
                  </a:extLst>
                </a:hlinkClick>
              </a:rPr>
              <a:t>https://www.cdc.gov/</a:t>
            </a:r>
            <a:endParaRPr lang="en-US" sz="2400" u="sng">
              <a:solidFill>
                <a:schemeClr val="bg2"/>
              </a:solidFill>
              <a:latin typeface="+mn-lt"/>
            </a:endParaRPr>
          </a:p>
          <a:p>
            <a:pPr algn="l"/>
            <a:r>
              <a:rPr lang="en-US" sz="2400">
                <a:solidFill>
                  <a:schemeClr val="bg2"/>
                </a:solidFill>
                <a:latin typeface="+mn-lt"/>
              </a:rPr>
              <a:t>Follow us on social </a:t>
            </a:r>
            <a:r>
              <a:rPr lang="en-US" sz="2400" b="1">
                <a:solidFill>
                  <a:schemeClr val="bg2"/>
                </a:solidFill>
                <a:latin typeface="+mn-lt"/>
              </a:rPr>
              <a:t>@CDCgov</a:t>
            </a:r>
          </a:p>
          <a:p>
            <a:pPr algn="l"/>
            <a:endParaRPr lang="en-US" sz="2400">
              <a:solidFill>
                <a:schemeClr val="bg2"/>
              </a:solidFill>
              <a:latin typeface="+mn-lt"/>
            </a:endParaRPr>
          </a:p>
          <a:p>
            <a:pPr algn="l"/>
            <a:r>
              <a:rPr lang="en-US" sz="1600">
                <a:solidFill>
                  <a:schemeClr val="bg2"/>
                </a:solidFill>
                <a:latin typeface="+mn-lt"/>
              </a:rPr>
              <a:t>The findings and conclusions in this report are those of the authors and do not necessarily represent the official position of the U. S. Centers for Disease Control and Prevention.</a:t>
            </a:r>
          </a:p>
        </p:txBody>
      </p:sp>
    </p:spTree>
    <p:extLst>
      <p:ext uri="{BB962C8B-B14F-4D97-AF65-F5344CB8AC3E}">
        <p14:creationId xmlns:p14="http://schemas.microsoft.com/office/powerpoint/2010/main" val="126420054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EBA88-869C-58F8-C7FB-190B90612D6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354D9E8-3006-FC04-F857-F0860B053DB5}"/>
              </a:ext>
            </a:extLst>
          </p:cNvPr>
          <p:cNvSpPr>
            <a:spLocks noGrp="1"/>
          </p:cNvSpPr>
          <p:nvPr>
            <p:ph type="dt" sz="half" idx="10"/>
          </p:nvPr>
        </p:nvSpPr>
        <p:spPr/>
        <p:txBody>
          <a:bodyPr/>
          <a:lstStyle/>
          <a:p>
            <a:fld id="{6A96C1D9-153B-45BB-B5DE-7579A53756C5}" type="datetimeFigureOut">
              <a:rPr lang="en-US" smtClean="0"/>
              <a:pPr/>
              <a:t>6/22/2026</a:t>
            </a:fld>
            <a:endParaRPr lang="en-US"/>
          </a:p>
        </p:txBody>
      </p:sp>
      <p:sp>
        <p:nvSpPr>
          <p:cNvPr id="4" name="Footer Placeholder 3">
            <a:extLst>
              <a:ext uri="{FF2B5EF4-FFF2-40B4-BE49-F238E27FC236}">
                <a16:creationId xmlns:a16="http://schemas.microsoft.com/office/drawing/2014/main" id="{4BEDD360-F48D-6F5A-BE52-0B9406A371A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D890CBF-A537-E761-BC02-914FCB4664A6}"/>
              </a:ext>
            </a:extLst>
          </p:cNvPr>
          <p:cNvSpPr>
            <a:spLocks noGrp="1"/>
          </p:cNvSpPr>
          <p:nvPr>
            <p:ph type="sldNum" sz="quarter" idx="12"/>
          </p:nvPr>
        </p:nvSpPr>
        <p:spPr/>
        <p:txBody>
          <a:bodyPr/>
          <a:lstStyle/>
          <a:p>
            <a:fld id="{7FC2952A-0647-46EA-8310-EDCEE27AFBD9}" type="slidenum">
              <a:rPr lang="en-US" smtClean="0"/>
              <a:pPr/>
              <a:t>‹#›</a:t>
            </a:fld>
            <a:endParaRPr lang="en-US"/>
          </a:p>
        </p:txBody>
      </p:sp>
    </p:spTree>
    <p:extLst>
      <p:ext uri="{BB962C8B-B14F-4D97-AF65-F5344CB8AC3E}">
        <p14:creationId xmlns:p14="http://schemas.microsoft.com/office/powerpoint/2010/main" val="164305117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DATA SLIDE_OD">
    <p:spTree>
      <p:nvGrpSpPr>
        <p:cNvPr id="1" name=""/>
        <p:cNvGrpSpPr/>
        <p:nvPr/>
      </p:nvGrpSpPr>
      <p:grpSpPr>
        <a:xfrm>
          <a:off x="0" y="0"/>
          <a:ext cx="0" cy="0"/>
          <a:chOff x="0" y="0"/>
          <a:chExt cx="0" cy="0"/>
        </a:xfrm>
      </p:grpSpPr>
      <p:sp>
        <p:nvSpPr>
          <p:cNvPr id="4" name="Content Placeholder 3"/>
          <p:cNvSpPr>
            <a:spLocks noGrp="1"/>
          </p:cNvSpPr>
          <p:nvPr>
            <p:ph sz="quarter" idx="14"/>
          </p:nvPr>
        </p:nvSpPr>
        <p:spPr>
          <a:xfrm>
            <a:off x="609600" y="1554163"/>
            <a:ext cx="10972800" cy="4621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3" hasCustomPrompt="1"/>
          </p:nvPr>
        </p:nvSpPr>
        <p:spPr>
          <a:xfrm>
            <a:off x="609600" y="6175378"/>
            <a:ext cx="10972800" cy="550863"/>
          </a:xfrm>
        </p:spPr>
        <p:txBody>
          <a:bodyPr anchor="b" anchorCtr="0"/>
          <a:lstStyle>
            <a:lvl1pPr marL="0" indent="0">
              <a:spcBef>
                <a:spcPts val="200"/>
              </a:spcBef>
              <a:buNone/>
              <a:defRPr sz="1200">
                <a:solidFill>
                  <a:schemeClr val="tx2"/>
                </a:solidFill>
              </a:defRPr>
            </a:lvl1pPr>
          </a:lstStyle>
          <a:p>
            <a:pPr lvl="0"/>
            <a:r>
              <a:rPr lang="en-US"/>
              <a:t>*Citations and references</a:t>
            </a:r>
          </a:p>
        </p:txBody>
      </p:sp>
      <p:sp>
        <p:nvSpPr>
          <p:cNvPr id="6" name="Slide Number Placeholder 4"/>
          <p:cNvSpPr>
            <a:spLocks noGrp="1"/>
          </p:cNvSpPr>
          <p:nvPr>
            <p:ph type="sldNum" sz="quarter" idx="10"/>
          </p:nvPr>
        </p:nvSpPr>
        <p:spPr>
          <a:xfrm>
            <a:off x="9042400" y="6248403"/>
            <a:ext cx="2743200" cy="365125"/>
          </a:xfrm>
          <a:prstGeom prst="rect">
            <a:avLst/>
          </a:prstGeom>
        </p:spPr>
        <p:txBody>
          <a:bodyPr/>
          <a:lstStyle>
            <a:lvl1pPr algn="r">
              <a:defRPr sz="1200">
                <a:solidFill>
                  <a:schemeClr val="bg2">
                    <a:lumMod val="20000"/>
                    <a:lumOff val="80000"/>
                  </a:schemeClr>
                </a:solidFill>
              </a:defRPr>
            </a:lvl1pPr>
          </a:lstStyle>
          <a:p>
            <a:fld id="{433B6ACE-55BC-4436-AB47-656F3C10DA07}" type="slidenum">
              <a:rPr lang="en-US" smtClean="0"/>
              <a:pPr/>
              <a:t>‹#›</a:t>
            </a:fld>
            <a:endParaRPr lang="en-US"/>
          </a:p>
        </p:txBody>
      </p:sp>
    </p:spTree>
    <p:extLst>
      <p:ext uri="{BB962C8B-B14F-4D97-AF65-F5344CB8AC3E}">
        <p14:creationId xmlns:p14="http://schemas.microsoft.com/office/powerpoint/2010/main" val="16008573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Text_Long_White">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CCC70D64-8185-AB86-24F9-92070E2319C7}"/>
              </a:ext>
            </a:extLst>
          </p:cNvPr>
          <p:cNvSpPr>
            <a:spLocks noGrp="1"/>
          </p:cNvSpPr>
          <p:nvPr>
            <p:ph type="title" hasCustomPrompt="1"/>
          </p:nvPr>
        </p:nvSpPr>
        <p:spPr>
          <a:xfrm>
            <a:off x="887507" y="943328"/>
            <a:ext cx="10416988" cy="811369"/>
          </a:xfrm>
        </p:spPr>
        <p:txBody>
          <a:bodyPr/>
          <a:lstStyle>
            <a:lvl1pPr algn="ctr">
              <a:lnSpc>
                <a:spcPct val="100000"/>
              </a:lnSpc>
              <a:defRPr sz="2600">
                <a:solidFill>
                  <a:schemeClr val="tx2"/>
                </a:solidFill>
              </a:defRPr>
            </a:lvl1pPr>
          </a:lstStyle>
          <a:p>
            <a:r>
              <a:rPr lang="en-US"/>
              <a:t>Title Goes Here (can be short or long)</a:t>
            </a:r>
          </a:p>
        </p:txBody>
      </p:sp>
      <p:sp>
        <p:nvSpPr>
          <p:cNvPr id="5" name="Text Placeholder 9">
            <a:extLst>
              <a:ext uri="{FF2B5EF4-FFF2-40B4-BE49-F238E27FC236}">
                <a16:creationId xmlns:a16="http://schemas.microsoft.com/office/drawing/2014/main" id="{2191A1F6-FE9B-1DCF-03A4-036453A07309}"/>
              </a:ext>
            </a:extLst>
          </p:cNvPr>
          <p:cNvSpPr>
            <a:spLocks noGrp="1"/>
          </p:cNvSpPr>
          <p:nvPr>
            <p:ph type="body" sz="quarter" idx="11" hasCustomPrompt="1"/>
          </p:nvPr>
        </p:nvSpPr>
        <p:spPr>
          <a:xfrm>
            <a:off x="774402" y="530401"/>
            <a:ext cx="10655599" cy="198987"/>
          </a:xfrm>
          <a:prstGeom prst="rect">
            <a:avLst/>
          </a:prstGeom>
        </p:spPr>
        <p:txBody>
          <a:bodyPr/>
          <a:lstStyle>
            <a:lvl1pPr marL="0" indent="0" algn="ctr">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4" name="Text Placeholder 5">
            <a:extLst>
              <a:ext uri="{FF2B5EF4-FFF2-40B4-BE49-F238E27FC236}">
                <a16:creationId xmlns:a16="http://schemas.microsoft.com/office/drawing/2014/main" id="{CE98DAEF-7BD3-CAAB-1864-ABC524AA882E}"/>
              </a:ext>
            </a:extLst>
          </p:cNvPr>
          <p:cNvSpPr>
            <a:spLocks noGrp="1"/>
          </p:cNvSpPr>
          <p:nvPr>
            <p:ph type="body" sz="quarter" idx="10" hasCustomPrompt="1"/>
          </p:nvPr>
        </p:nvSpPr>
        <p:spPr>
          <a:xfrm>
            <a:off x="887507" y="1983587"/>
            <a:ext cx="10416988" cy="4285188"/>
          </a:xfrm>
        </p:spPr>
        <p:txBody>
          <a:bodyPr/>
          <a:lstStyle>
            <a:lvl1pPr marL="342891" indent="-342891">
              <a:buFont typeface="Arial" panose="020B0604020202020204" pitchFamily="34" charset="0"/>
              <a:buChar char="•"/>
              <a:defRPr>
                <a:solidFill>
                  <a:schemeClr val="tx1"/>
                </a:solidFill>
              </a:defRPr>
            </a:lvl1pPr>
            <a:lvl2pPr marL="800080" indent="-342891">
              <a:buFont typeface="Courier New" panose="02070309020205020404" pitchFamily="49" charset="0"/>
              <a:buChar char="o"/>
              <a:defRPr>
                <a:solidFill>
                  <a:schemeClr val="tx1"/>
                </a:solidFill>
              </a:defRPr>
            </a:lvl2pPr>
            <a:lvl3pPr marL="1257269" indent="-342891">
              <a:buFont typeface="Wingdings" panose="05000000000000000000" pitchFamily="2" charset="2"/>
              <a:buChar char="§"/>
              <a:defRPr>
                <a:solidFill>
                  <a:schemeClr val="tx1"/>
                </a:solidFill>
              </a:defRPr>
            </a:lvl3pPr>
            <a:lvl4pPr marL="1714457" indent="-342891">
              <a:buFontTx/>
              <a:buChar char="›"/>
              <a:defRPr>
                <a:solidFill>
                  <a:schemeClr val="tx1"/>
                </a:solidFill>
              </a:defRPr>
            </a:lvl4pPr>
            <a:lvl5pPr>
              <a:defRPr>
                <a:solidFill>
                  <a:schemeClr val="bg1"/>
                </a:solidFill>
              </a:defRPr>
            </a:lvl5pPr>
          </a:lstStyle>
          <a:p>
            <a:pPr lvl="0"/>
            <a:r>
              <a:rPr lang="en-US"/>
              <a:t>Place in your content here. When pasting in content, please use the “Use Destination Theme” or “Keep Text Only” options to ensure the text matches this template’s styles.</a:t>
            </a:r>
          </a:p>
          <a:p>
            <a:r>
              <a:rPr lang="en-US"/>
              <a:t>You can edit the location and size of text boxes as needed to best fit the length of your content. Be sure to center the content in this space for the best aesthetics. </a:t>
            </a:r>
          </a:p>
          <a:p>
            <a:pPr lvl="0"/>
            <a:r>
              <a:rPr lang="en-US"/>
              <a:t>Keep content text to </a:t>
            </a:r>
            <a:r>
              <a:rPr lang="en-US" b="1"/>
              <a:t>no smaller than 18pt</a:t>
            </a:r>
            <a:r>
              <a:rPr lang="en-US"/>
              <a:t>. </a:t>
            </a:r>
          </a:p>
          <a:p>
            <a:pPr lvl="0"/>
            <a:r>
              <a:rPr lang="en-US"/>
              <a:t>Keep supporting text (captions) </a:t>
            </a:r>
            <a:r>
              <a:rPr lang="en-US" b="1"/>
              <a:t>no smaller than 14pt</a:t>
            </a:r>
            <a:r>
              <a:rPr lang="en-US"/>
              <a:t>.</a:t>
            </a:r>
          </a:p>
          <a:p>
            <a:r>
              <a:rPr lang="en-US"/>
              <a:t>You can also include bulleted or numbered lists.</a:t>
            </a:r>
          </a:p>
          <a:p>
            <a:pPr lvl="1"/>
            <a:r>
              <a:rPr lang="en-US"/>
              <a:t>Second level bullet</a:t>
            </a:r>
          </a:p>
          <a:p>
            <a:pPr lvl="2"/>
            <a:r>
              <a:rPr lang="en-US"/>
              <a:t>Third level bullet</a:t>
            </a:r>
          </a:p>
          <a:p>
            <a:pPr lvl="3"/>
            <a:r>
              <a:rPr lang="en-US"/>
              <a:t>Fourth level bullet</a:t>
            </a:r>
          </a:p>
          <a:p>
            <a:r>
              <a:rPr lang="en-US"/>
              <a:t>Either way, you have plenty of room here to add in both long and short text.</a:t>
            </a:r>
          </a:p>
          <a:p>
            <a:pPr lvl="0"/>
            <a:r>
              <a:rPr lang="en-US"/>
              <a:t>To change the background color, right click “Format Background” and choose a solid fill color from the palette. Be sure to change the text color as needed for 508 color contrast compliance.</a:t>
            </a:r>
          </a:p>
        </p:txBody>
      </p:sp>
    </p:spTree>
    <p:extLst>
      <p:ext uri="{BB962C8B-B14F-4D97-AF65-F5344CB8AC3E}">
        <p14:creationId xmlns:p14="http://schemas.microsoft.com/office/powerpoint/2010/main" val="6426552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_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9A9B69B-386A-9EA1-4BA7-B36E1A69B259}"/>
              </a:ext>
              <a:ext uri="{C183D7F6-B498-43B3-948B-1728B52AA6E4}">
                <adec:decorative xmlns:adec="http://schemas.microsoft.com/office/drawing/2017/decorative" val="1"/>
              </a:ext>
            </a:extLst>
          </p:cNvPr>
          <p:cNvSpPr/>
          <p:nvPr userDrawn="1"/>
        </p:nvSpPr>
        <p:spPr>
          <a:xfrm>
            <a:off x="0" y="0"/>
            <a:ext cx="12192000" cy="198781"/>
          </a:xfrm>
          <a:prstGeom prst="rect">
            <a:avLst/>
          </a:prstGeom>
          <a:gradFill>
            <a:gsLst>
              <a:gs pos="0">
                <a:schemeClr val="tx2">
                  <a:lumMod val="50000"/>
                </a:schemeClr>
              </a:gs>
              <a:gs pos="100000">
                <a:schemeClr val="tx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Nunito Sans"/>
              <a:ea typeface="+mn-ea"/>
              <a:cs typeface="+mn-cs"/>
            </a:endParaRPr>
          </a:p>
        </p:txBody>
      </p:sp>
      <p:sp>
        <p:nvSpPr>
          <p:cNvPr id="46" name="Title 45">
            <a:extLst>
              <a:ext uri="{FF2B5EF4-FFF2-40B4-BE49-F238E27FC236}">
                <a16:creationId xmlns:a16="http://schemas.microsoft.com/office/drawing/2014/main" id="{2AAA61E1-C59C-1C7A-FAB7-DC43AA5A391A}"/>
              </a:ext>
            </a:extLst>
          </p:cNvPr>
          <p:cNvSpPr>
            <a:spLocks noGrp="1"/>
          </p:cNvSpPr>
          <p:nvPr>
            <p:ph type="title" hasCustomPrompt="1"/>
          </p:nvPr>
        </p:nvSpPr>
        <p:spPr>
          <a:xfrm>
            <a:off x="617459" y="2747815"/>
            <a:ext cx="4904968" cy="2263779"/>
          </a:xfrm>
        </p:spPr>
        <p:txBody>
          <a:bodyPr>
            <a:normAutofit/>
          </a:bodyPr>
          <a:lstStyle>
            <a:lvl1pPr>
              <a:lnSpc>
                <a:spcPct val="80000"/>
              </a:lnSpc>
              <a:defRPr sz="6100">
                <a:solidFill>
                  <a:schemeClr val="tx2"/>
                </a:solidFill>
              </a:defRPr>
            </a:lvl1pPr>
          </a:lstStyle>
          <a:p>
            <a:r>
              <a:rPr lang="en-US"/>
              <a:t>Presentation Title (can be long or short)</a:t>
            </a:r>
          </a:p>
        </p:txBody>
      </p:sp>
      <p:pic>
        <p:nvPicPr>
          <p:cNvPr id="2" name="Picture 1" descr="U.S. Centers for Disease Control and Prevention">
            <a:extLst>
              <a:ext uri="{FF2B5EF4-FFF2-40B4-BE49-F238E27FC236}">
                <a16:creationId xmlns:a16="http://schemas.microsoft.com/office/drawing/2014/main" id="{81630437-5014-D771-53BC-AC3D66E3FE92}"/>
              </a:ext>
            </a:extLst>
          </p:cNvPr>
          <p:cNvPicPr>
            <a:picLocks noChangeAspect="1"/>
          </p:cNvPicPr>
          <p:nvPr userDrawn="1"/>
        </p:nvPicPr>
        <p:blipFill>
          <a:blip r:embed="rId2"/>
          <a:stretch>
            <a:fillRect/>
          </a:stretch>
        </p:blipFill>
        <p:spPr>
          <a:xfrm>
            <a:off x="617458" y="665609"/>
            <a:ext cx="1445079" cy="914400"/>
          </a:xfrm>
          <a:prstGeom prst="rect">
            <a:avLst/>
          </a:prstGeom>
        </p:spPr>
      </p:pic>
      <p:sp>
        <p:nvSpPr>
          <p:cNvPr id="50" name="Text Placeholder 49">
            <a:extLst>
              <a:ext uri="{FF2B5EF4-FFF2-40B4-BE49-F238E27FC236}">
                <a16:creationId xmlns:a16="http://schemas.microsoft.com/office/drawing/2014/main" id="{1097355A-6774-CB79-07F1-E9852F1F9CA2}"/>
              </a:ext>
            </a:extLst>
          </p:cNvPr>
          <p:cNvSpPr>
            <a:spLocks noGrp="1"/>
          </p:cNvSpPr>
          <p:nvPr>
            <p:ph type="body" sz="quarter" idx="12" hasCustomPrompt="1"/>
          </p:nvPr>
        </p:nvSpPr>
        <p:spPr>
          <a:xfrm>
            <a:off x="617459" y="2220699"/>
            <a:ext cx="4934517" cy="277780"/>
          </a:xfrm>
        </p:spPr>
        <p:txBody>
          <a:bodyPr>
            <a:noAutofit/>
          </a:bodyPr>
          <a:lstStyle>
            <a:lvl1pPr marL="0" indent="0">
              <a:lnSpc>
                <a:spcPct val="100000"/>
              </a:lnSpc>
              <a:buNone/>
              <a:defRPr sz="2000" b="0" i="0">
                <a:latin typeface="Roboto Medium" panose="02000000000000000000" pitchFamily="2" charset="0"/>
                <a:ea typeface="Roboto Medium" panose="02000000000000000000" pitchFamily="2" charset="0"/>
              </a:defRPr>
            </a:lvl1pPr>
          </a:lstStyle>
          <a:p>
            <a:pPr lvl="0"/>
            <a:r>
              <a:rPr lang="en-US"/>
              <a:t>Subhead Goes Here</a:t>
            </a:r>
          </a:p>
        </p:txBody>
      </p:sp>
      <p:sp>
        <p:nvSpPr>
          <p:cNvPr id="9" name="Picture Placeholder 8">
            <a:extLst>
              <a:ext uri="{FF2B5EF4-FFF2-40B4-BE49-F238E27FC236}">
                <a16:creationId xmlns:a16="http://schemas.microsoft.com/office/drawing/2014/main" id="{B5204AFC-4231-6F7E-F83D-545A11CB33CD}"/>
              </a:ext>
            </a:extLst>
          </p:cNvPr>
          <p:cNvSpPr>
            <a:spLocks noGrp="1"/>
          </p:cNvSpPr>
          <p:nvPr>
            <p:ph type="pic" sz="quarter" idx="11"/>
          </p:nvPr>
        </p:nvSpPr>
        <p:spPr>
          <a:xfrm>
            <a:off x="6367346" y="198782"/>
            <a:ext cx="5824655" cy="5958479"/>
          </a:xfrm>
          <a:custGeom>
            <a:avLst/>
            <a:gdLst>
              <a:gd name="connsiteX0" fmla="*/ 0 w 5824654"/>
              <a:gd name="connsiteY0" fmla="*/ 0 h 5958478"/>
              <a:gd name="connsiteX1" fmla="*/ 5824654 w 5824654"/>
              <a:gd name="connsiteY1" fmla="*/ 0 h 5958478"/>
              <a:gd name="connsiteX2" fmla="*/ 5824654 w 5824654"/>
              <a:gd name="connsiteY2" fmla="*/ 5958478 h 5958478"/>
              <a:gd name="connsiteX3" fmla="*/ 275623 w 5824654"/>
              <a:gd name="connsiteY3" fmla="*/ 5958478 h 5958478"/>
              <a:gd name="connsiteX4" fmla="*/ 0 w 5824654"/>
              <a:gd name="connsiteY4" fmla="*/ 5682855 h 5958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4654" h="5958478">
                <a:moveTo>
                  <a:pt x="0" y="0"/>
                </a:moveTo>
                <a:lnTo>
                  <a:pt x="5824654" y="0"/>
                </a:lnTo>
                <a:lnTo>
                  <a:pt x="5824654" y="5958478"/>
                </a:lnTo>
                <a:lnTo>
                  <a:pt x="275623" y="5958478"/>
                </a:lnTo>
                <a:cubicBezTo>
                  <a:pt x="123401" y="5958478"/>
                  <a:pt x="0" y="5835077"/>
                  <a:pt x="0" y="5682855"/>
                </a:cubicBezTo>
                <a:close/>
              </a:path>
            </a:pathLst>
          </a:custGeom>
          <a:pattFill prst="pct5">
            <a:fgClr>
              <a:schemeClr val="accent1"/>
            </a:fgClr>
            <a:bgClr>
              <a:schemeClr val="bg1"/>
            </a:bgClr>
          </a:pattFill>
        </p:spPr>
        <p:txBody>
          <a:bodyPr wrap="square">
            <a:noAutofit/>
          </a:bodyPr>
          <a:lstStyle/>
          <a:p>
            <a:r>
              <a:rPr lang="en-US"/>
              <a:t>Click icon to add picture</a:t>
            </a:r>
          </a:p>
        </p:txBody>
      </p:sp>
      <p:sp>
        <p:nvSpPr>
          <p:cNvPr id="3" name="Text Placeholder 9">
            <a:extLst>
              <a:ext uri="{FF2B5EF4-FFF2-40B4-BE49-F238E27FC236}">
                <a16:creationId xmlns:a16="http://schemas.microsoft.com/office/drawing/2014/main" id="{4F6F9023-78E8-330D-F82C-34050378359F}"/>
              </a:ext>
            </a:extLst>
          </p:cNvPr>
          <p:cNvSpPr>
            <a:spLocks noGrp="1"/>
          </p:cNvSpPr>
          <p:nvPr>
            <p:ph type="body" sz="quarter" idx="13" hasCustomPrompt="1"/>
          </p:nvPr>
        </p:nvSpPr>
        <p:spPr>
          <a:xfrm>
            <a:off x="1793971" y="5199064"/>
            <a:ext cx="4033464" cy="273197"/>
          </a:xfrm>
        </p:spPr>
        <p:txBody>
          <a:bodyPr/>
          <a:lstStyle>
            <a:lvl1pPr marL="0" indent="0">
              <a:buNone/>
              <a:defRPr lang="en-US" sz="2000" dirty="0"/>
            </a:lvl1pPr>
          </a:lstStyle>
          <a:p>
            <a:r>
              <a:rPr lang="en-US">
                <a:latin typeface="+mj-lt"/>
              </a:rPr>
              <a:t>Name of Presenter</a:t>
            </a:r>
          </a:p>
        </p:txBody>
      </p:sp>
      <p:sp>
        <p:nvSpPr>
          <p:cNvPr id="5" name="Text Placeholder 49">
            <a:extLst>
              <a:ext uri="{FF2B5EF4-FFF2-40B4-BE49-F238E27FC236}">
                <a16:creationId xmlns:a16="http://schemas.microsoft.com/office/drawing/2014/main" id="{EE1B9B0B-9B4D-7FC1-7BD7-8A83499EE869}"/>
              </a:ext>
            </a:extLst>
          </p:cNvPr>
          <p:cNvSpPr>
            <a:spLocks noGrp="1"/>
          </p:cNvSpPr>
          <p:nvPr>
            <p:ph type="body" sz="quarter" idx="14" hasCustomPrompt="1"/>
          </p:nvPr>
        </p:nvSpPr>
        <p:spPr>
          <a:xfrm>
            <a:off x="1813805" y="5496293"/>
            <a:ext cx="4013631" cy="937504"/>
          </a:xfrm>
          <a:prstGeom prst="rect">
            <a:avLst/>
          </a:prstGeom>
        </p:spPr>
        <p:txBody>
          <a:bodyPr>
            <a:noAutofit/>
          </a:bodyPr>
          <a:lstStyle>
            <a:lvl1pPr marL="0" indent="0">
              <a:lnSpc>
                <a:spcPct val="100000"/>
              </a:lnSpc>
              <a:spcBef>
                <a:spcPts val="0"/>
              </a:spcBef>
              <a:buNone/>
              <a:defRPr sz="1400" b="0" i="1">
                <a:solidFill>
                  <a:schemeClr val="tx1"/>
                </a:solidFill>
                <a:latin typeface="Nunito Sans Normal" pitchFamily="2" charset="77"/>
                <a:ea typeface="Roboto Medium" panose="02000000000000000000" pitchFamily="2" charset="0"/>
              </a:defRPr>
            </a:lvl1pPr>
          </a:lstStyle>
          <a:p>
            <a:pPr lvl="0"/>
            <a:r>
              <a:rPr lang="en-US"/>
              <a:t>Job Title</a:t>
            </a:r>
          </a:p>
          <a:p>
            <a:pPr lvl="0"/>
            <a:r>
              <a:rPr lang="en-US"/>
              <a:t>Division</a:t>
            </a:r>
          </a:p>
          <a:p>
            <a:pPr lvl="0"/>
            <a:r>
              <a:rPr lang="en-US"/>
              <a:t>Center/Institute/Office</a:t>
            </a:r>
          </a:p>
          <a:p>
            <a:pPr lvl="0"/>
            <a:r>
              <a:rPr lang="en-US"/>
              <a:t>Date of Presentation</a:t>
            </a:r>
          </a:p>
        </p:txBody>
      </p:sp>
      <p:sp>
        <p:nvSpPr>
          <p:cNvPr id="6" name="Picture Placeholder 7" descr="Profile picture of presenter">
            <a:extLst>
              <a:ext uri="{FF2B5EF4-FFF2-40B4-BE49-F238E27FC236}">
                <a16:creationId xmlns:a16="http://schemas.microsoft.com/office/drawing/2014/main" id="{60C2E521-767B-5C37-66FE-5313045825A8}"/>
              </a:ext>
            </a:extLst>
          </p:cNvPr>
          <p:cNvSpPr>
            <a:spLocks noGrp="1"/>
          </p:cNvSpPr>
          <p:nvPr>
            <p:ph type="pic" sz="quarter" idx="10"/>
          </p:nvPr>
        </p:nvSpPr>
        <p:spPr>
          <a:xfrm>
            <a:off x="619957" y="5172456"/>
            <a:ext cx="1019937" cy="1019937"/>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Tree>
    <p:extLst>
      <p:ext uri="{BB962C8B-B14F-4D97-AF65-F5344CB8AC3E}">
        <p14:creationId xmlns:p14="http://schemas.microsoft.com/office/powerpoint/2010/main" val="8610209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_5">
    <p:bg>
      <p:bgPr>
        <a:solidFill>
          <a:schemeClr val="tx2"/>
        </a:solidFill>
        <a:effectLst/>
      </p:bgPr>
    </p:bg>
    <p:spTree>
      <p:nvGrpSpPr>
        <p:cNvPr id="1" name=""/>
        <p:cNvGrpSpPr/>
        <p:nvPr/>
      </p:nvGrpSpPr>
      <p:grpSpPr>
        <a:xfrm>
          <a:off x="0" y="0"/>
          <a:ext cx="0" cy="0"/>
          <a:chOff x="0" y="0"/>
          <a:chExt cx="0" cy="0"/>
        </a:xfrm>
      </p:grpSpPr>
      <p:sp>
        <p:nvSpPr>
          <p:cNvPr id="46" name="Title 45">
            <a:extLst>
              <a:ext uri="{FF2B5EF4-FFF2-40B4-BE49-F238E27FC236}">
                <a16:creationId xmlns:a16="http://schemas.microsoft.com/office/drawing/2014/main" id="{2AAA61E1-C59C-1C7A-FAB7-DC43AA5A391A}"/>
              </a:ext>
            </a:extLst>
          </p:cNvPr>
          <p:cNvSpPr>
            <a:spLocks noGrp="1"/>
          </p:cNvSpPr>
          <p:nvPr>
            <p:ph type="title" hasCustomPrompt="1"/>
          </p:nvPr>
        </p:nvSpPr>
        <p:spPr>
          <a:xfrm>
            <a:off x="617459" y="2747815"/>
            <a:ext cx="4904968" cy="2263779"/>
          </a:xfrm>
        </p:spPr>
        <p:txBody>
          <a:bodyPr>
            <a:normAutofit/>
          </a:bodyPr>
          <a:lstStyle>
            <a:lvl1pPr>
              <a:lnSpc>
                <a:spcPct val="80000"/>
              </a:lnSpc>
              <a:defRPr sz="6100">
                <a:solidFill>
                  <a:schemeClr val="bg1"/>
                </a:solidFill>
              </a:defRPr>
            </a:lvl1pPr>
          </a:lstStyle>
          <a:p>
            <a:r>
              <a:rPr lang="en-US"/>
              <a:t>Presentation Title (can be long or short)</a:t>
            </a:r>
          </a:p>
        </p:txBody>
      </p:sp>
      <p:pic>
        <p:nvPicPr>
          <p:cNvPr id="2" name="Picture 1" descr="U.S. Centers for Disease Control and Prevention">
            <a:extLst>
              <a:ext uri="{FF2B5EF4-FFF2-40B4-BE49-F238E27FC236}">
                <a16:creationId xmlns:a16="http://schemas.microsoft.com/office/drawing/2014/main" id="{BBAB3215-717B-42CA-9E19-684398DFE9AF}"/>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617459" y="665609"/>
            <a:ext cx="1445079" cy="914400"/>
          </a:xfrm>
          <a:prstGeom prst="rect">
            <a:avLst/>
          </a:prstGeom>
        </p:spPr>
      </p:pic>
      <p:pic>
        <p:nvPicPr>
          <p:cNvPr id="3" name="Picture 2" descr="U.S. Centers for Disease Control and Prevention">
            <a:extLst>
              <a:ext uri="{FF2B5EF4-FFF2-40B4-BE49-F238E27FC236}">
                <a16:creationId xmlns:a16="http://schemas.microsoft.com/office/drawing/2014/main" id="{1EE03C7F-7F6B-8E0F-0E2B-8D12E7D1C041}"/>
              </a:ext>
            </a:extLst>
          </p:cNvPr>
          <p:cNvPicPr>
            <a:picLocks noChangeAspect="1"/>
          </p:cNvPicPr>
          <p:nvPr/>
        </p:nvPicPr>
        <p:blipFill>
          <a:blip r:embed="rId2"/>
          <a:stretch>
            <a:fillRect/>
          </a:stretch>
        </p:blipFill>
        <p:spPr>
          <a:xfrm>
            <a:off x="617459" y="665609"/>
            <a:ext cx="1445079" cy="914400"/>
          </a:xfrm>
          <a:prstGeom prst="rect">
            <a:avLst/>
          </a:prstGeom>
        </p:spPr>
      </p:pic>
      <p:sp>
        <p:nvSpPr>
          <p:cNvPr id="50" name="Text Placeholder 49">
            <a:extLst>
              <a:ext uri="{FF2B5EF4-FFF2-40B4-BE49-F238E27FC236}">
                <a16:creationId xmlns:a16="http://schemas.microsoft.com/office/drawing/2014/main" id="{1097355A-6774-CB79-07F1-E9852F1F9CA2}"/>
              </a:ext>
            </a:extLst>
          </p:cNvPr>
          <p:cNvSpPr>
            <a:spLocks noGrp="1"/>
          </p:cNvSpPr>
          <p:nvPr>
            <p:ph type="body" sz="quarter" idx="12" hasCustomPrompt="1"/>
          </p:nvPr>
        </p:nvSpPr>
        <p:spPr>
          <a:xfrm>
            <a:off x="617459" y="2220699"/>
            <a:ext cx="4904968" cy="277780"/>
          </a:xfrm>
          <a:prstGeom prst="rect">
            <a:avLst/>
          </a:prstGeom>
        </p:spPr>
        <p:txBody>
          <a:bodyPr>
            <a:noAutofit/>
          </a:bodyPr>
          <a:lstStyle>
            <a:lvl1pPr marL="0" indent="0">
              <a:lnSpc>
                <a:spcPct val="100000"/>
              </a:lnSpc>
              <a:buNone/>
              <a:defRPr sz="2000" b="0" i="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6" name="Text Placeholder 9">
            <a:extLst>
              <a:ext uri="{FF2B5EF4-FFF2-40B4-BE49-F238E27FC236}">
                <a16:creationId xmlns:a16="http://schemas.microsoft.com/office/drawing/2014/main" id="{C8805A6E-F780-87DD-C44E-50EB8C791A9F}"/>
              </a:ext>
            </a:extLst>
          </p:cNvPr>
          <p:cNvSpPr>
            <a:spLocks noGrp="1"/>
          </p:cNvSpPr>
          <p:nvPr>
            <p:ph type="body" sz="quarter" idx="13" hasCustomPrompt="1"/>
          </p:nvPr>
        </p:nvSpPr>
        <p:spPr>
          <a:xfrm>
            <a:off x="1793971" y="5199064"/>
            <a:ext cx="4033464" cy="273197"/>
          </a:xfrm>
        </p:spPr>
        <p:txBody>
          <a:bodyPr/>
          <a:lstStyle>
            <a:lvl1pPr marL="0" indent="0">
              <a:buNone/>
              <a:defRPr lang="en-US" sz="2000" dirty="0">
                <a:solidFill>
                  <a:schemeClr val="bg1"/>
                </a:solidFill>
              </a:defRPr>
            </a:lvl1pPr>
          </a:lstStyle>
          <a:p>
            <a:r>
              <a:rPr lang="en-US">
                <a:latin typeface="+mj-lt"/>
              </a:rPr>
              <a:t>Name of Presenter</a:t>
            </a:r>
          </a:p>
        </p:txBody>
      </p:sp>
      <p:sp>
        <p:nvSpPr>
          <p:cNvPr id="7" name="Text Placeholder 49">
            <a:extLst>
              <a:ext uri="{FF2B5EF4-FFF2-40B4-BE49-F238E27FC236}">
                <a16:creationId xmlns:a16="http://schemas.microsoft.com/office/drawing/2014/main" id="{F6179D83-25DC-CA18-9F56-4494FF95A6DB}"/>
              </a:ext>
            </a:extLst>
          </p:cNvPr>
          <p:cNvSpPr>
            <a:spLocks noGrp="1"/>
          </p:cNvSpPr>
          <p:nvPr>
            <p:ph type="body" sz="quarter" idx="14" hasCustomPrompt="1"/>
          </p:nvPr>
        </p:nvSpPr>
        <p:spPr>
          <a:xfrm>
            <a:off x="1813805" y="5496293"/>
            <a:ext cx="4013631" cy="937504"/>
          </a:xfrm>
          <a:prstGeom prst="rect">
            <a:avLst/>
          </a:prstGeom>
        </p:spPr>
        <p:txBody>
          <a:bodyPr>
            <a:noAutofit/>
          </a:bodyPr>
          <a:lstStyle>
            <a:lvl1pPr marL="0" indent="0">
              <a:lnSpc>
                <a:spcPct val="100000"/>
              </a:lnSpc>
              <a:spcBef>
                <a:spcPts val="0"/>
              </a:spcBef>
              <a:buNone/>
              <a:defRPr sz="1600" b="0" i="1">
                <a:solidFill>
                  <a:schemeClr val="bg1"/>
                </a:solidFill>
                <a:latin typeface="Nunito Sans Normal" pitchFamily="2" charset="77"/>
                <a:ea typeface="Roboto Medium" panose="02000000000000000000" pitchFamily="2" charset="0"/>
              </a:defRPr>
            </a:lvl1pPr>
          </a:lstStyle>
          <a:p>
            <a:pPr lvl="0"/>
            <a:r>
              <a:rPr lang="en-US"/>
              <a:t>Job Title</a:t>
            </a:r>
          </a:p>
          <a:p>
            <a:pPr lvl="0"/>
            <a:r>
              <a:rPr lang="en-US"/>
              <a:t>Division</a:t>
            </a:r>
          </a:p>
          <a:p>
            <a:pPr lvl="0"/>
            <a:r>
              <a:rPr lang="en-US"/>
              <a:t>Center/Institute/Office</a:t>
            </a:r>
          </a:p>
          <a:p>
            <a:pPr lvl="0"/>
            <a:r>
              <a:rPr lang="en-US"/>
              <a:t>Date of Presentation</a:t>
            </a:r>
          </a:p>
        </p:txBody>
      </p:sp>
      <p:sp>
        <p:nvSpPr>
          <p:cNvPr id="4" name="Picture Placeholder 7" descr="Profile picture of presenter">
            <a:extLst>
              <a:ext uri="{FF2B5EF4-FFF2-40B4-BE49-F238E27FC236}">
                <a16:creationId xmlns:a16="http://schemas.microsoft.com/office/drawing/2014/main" id="{EC562CDF-C46A-5583-A88D-65D7D5E8D4FF}"/>
              </a:ext>
            </a:extLst>
          </p:cNvPr>
          <p:cNvSpPr>
            <a:spLocks noGrp="1"/>
          </p:cNvSpPr>
          <p:nvPr>
            <p:ph type="pic" sz="quarter" idx="10"/>
          </p:nvPr>
        </p:nvSpPr>
        <p:spPr>
          <a:xfrm>
            <a:off x="619957" y="5172456"/>
            <a:ext cx="1019937" cy="1019937"/>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5" name="Picture Placeholder 4">
            <a:extLst>
              <a:ext uri="{FF2B5EF4-FFF2-40B4-BE49-F238E27FC236}">
                <a16:creationId xmlns:a16="http://schemas.microsoft.com/office/drawing/2014/main" id="{B8C8EC6E-9D7D-3B8B-CB18-03194606BDCA}"/>
              </a:ext>
            </a:extLst>
          </p:cNvPr>
          <p:cNvSpPr>
            <a:spLocks noGrp="1"/>
          </p:cNvSpPr>
          <p:nvPr>
            <p:ph type="pic" sz="quarter" idx="11"/>
          </p:nvPr>
        </p:nvSpPr>
        <p:spPr>
          <a:xfrm>
            <a:off x="6367350" y="1"/>
            <a:ext cx="5824653" cy="6157257"/>
          </a:xfrm>
          <a:custGeom>
            <a:avLst/>
            <a:gdLst>
              <a:gd name="connsiteX0" fmla="*/ 0 w 5824653"/>
              <a:gd name="connsiteY0" fmla="*/ 0 h 6157257"/>
              <a:gd name="connsiteX1" fmla="*/ 5824653 w 5824653"/>
              <a:gd name="connsiteY1" fmla="*/ 0 h 6157257"/>
              <a:gd name="connsiteX2" fmla="*/ 5824653 w 5824653"/>
              <a:gd name="connsiteY2" fmla="*/ 6157257 h 6157257"/>
              <a:gd name="connsiteX3" fmla="*/ 282561 w 5824653"/>
              <a:gd name="connsiteY3" fmla="*/ 6157257 h 6157257"/>
              <a:gd name="connsiteX4" fmla="*/ 0 w 5824653"/>
              <a:gd name="connsiteY4" fmla="*/ 5864407 h 6157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4653" h="6157257">
                <a:moveTo>
                  <a:pt x="0" y="0"/>
                </a:moveTo>
                <a:lnTo>
                  <a:pt x="5824653" y="0"/>
                </a:lnTo>
                <a:lnTo>
                  <a:pt x="5824653" y="6157257"/>
                </a:lnTo>
                <a:lnTo>
                  <a:pt x="282561" y="6157257"/>
                </a:lnTo>
                <a:cubicBezTo>
                  <a:pt x="126507" y="6157257"/>
                  <a:pt x="0" y="6026143"/>
                  <a:pt x="0" y="5864407"/>
                </a:cubicBez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339096790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_2">
    <p:spTree>
      <p:nvGrpSpPr>
        <p:cNvPr id="1" name=""/>
        <p:cNvGrpSpPr/>
        <p:nvPr/>
      </p:nvGrpSpPr>
      <p:grpSpPr>
        <a:xfrm>
          <a:off x="0" y="0"/>
          <a:ext cx="0" cy="0"/>
          <a:chOff x="0" y="0"/>
          <a:chExt cx="0" cy="0"/>
        </a:xfrm>
      </p:grpSpPr>
      <p:sp>
        <p:nvSpPr>
          <p:cNvPr id="46" name="Title 45">
            <a:extLst>
              <a:ext uri="{FF2B5EF4-FFF2-40B4-BE49-F238E27FC236}">
                <a16:creationId xmlns:a16="http://schemas.microsoft.com/office/drawing/2014/main" id="{2AAA61E1-C59C-1C7A-FAB7-DC43AA5A391A}"/>
              </a:ext>
            </a:extLst>
          </p:cNvPr>
          <p:cNvSpPr>
            <a:spLocks noGrp="1"/>
          </p:cNvSpPr>
          <p:nvPr>
            <p:ph type="title" hasCustomPrompt="1"/>
          </p:nvPr>
        </p:nvSpPr>
        <p:spPr>
          <a:xfrm>
            <a:off x="617459" y="2747815"/>
            <a:ext cx="5478541" cy="2263779"/>
          </a:xfrm>
        </p:spPr>
        <p:txBody>
          <a:bodyPr>
            <a:normAutofit/>
          </a:bodyPr>
          <a:lstStyle>
            <a:lvl1pPr>
              <a:lnSpc>
                <a:spcPct val="80000"/>
              </a:lnSpc>
              <a:defRPr sz="6100">
                <a:solidFill>
                  <a:schemeClr val="tx2"/>
                </a:solidFill>
              </a:defRPr>
            </a:lvl1pPr>
          </a:lstStyle>
          <a:p>
            <a:r>
              <a:rPr lang="en-US"/>
              <a:t>Presentation Title (can be long or short)</a:t>
            </a:r>
          </a:p>
        </p:txBody>
      </p:sp>
      <p:pic>
        <p:nvPicPr>
          <p:cNvPr id="2" name="Picture 1" descr="U.S. Centers for Disease Control and Prevention">
            <a:extLst>
              <a:ext uri="{FF2B5EF4-FFF2-40B4-BE49-F238E27FC236}">
                <a16:creationId xmlns:a16="http://schemas.microsoft.com/office/drawing/2014/main" id="{81630437-5014-D771-53BC-AC3D66E3FE92}"/>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617458" y="665609"/>
            <a:ext cx="1445079" cy="914400"/>
          </a:xfrm>
          <a:prstGeom prst="rect">
            <a:avLst/>
          </a:prstGeom>
        </p:spPr>
      </p:pic>
      <p:pic>
        <p:nvPicPr>
          <p:cNvPr id="5" name="Picture 4" descr="U.S. Centers for Disease Control and Prevention">
            <a:extLst>
              <a:ext uri="{FF2B5EF4-FFF2-40B4-BE49-F238E27FC236}">
                <a16:creationId xmlns:a16="http://schemas.microsoft.com/office/drawing/2014/main" id="{60DBAF97-C74B-8C2C-937D-C2942AA613D0}"/>
              </a:ext>
            </a:extLst>
          </p:cNvPr>
          <p:cNvPicPr>
            <a:picLocks noChangeAspect="1"/>
          </p:cNvPicPr>
          <p:nvPr userDrawn="1"/>
        </p:nvPicPr>
        <p:blipFill>
          <a:blip r:embed="rId2"/>
          <a:stretch>
            <a:fillRect/>
          </a:stretch>
        </p:blipFill>
        <p:spPr>
          <a:xfrm>
            <a:off x="617458" y="665609"/>
            <a:ext cx="1445079" cy="914400"/>
          </a:xfrm>
          <a:prstGeom prst="rect">
            <a:avLst/>
          </a:prstGeom>
        </p:spPr>
      </p:pic>
      <p:sp>
        <p:nvSpPr>
          <p:cNvPr id="50" name="Text Placeholder 49">
            <a:extLst>
              <a:ext uri="{FF2B5EF4-FFF2-40B4-BE49-F238E27FC236}">
                <a16:creationId xmlns:a16="http://schemas.microsoft.com/office/drawing/2014/main" id="{1097355A-6774-CB79-07F1-E9852F1F9CA2}"/>
              </a:ext>
            </a:extLst>
          </p:cNvPr>
          <p:cNvSpPr>
            <a:spLocks noGrp="1"/>
          </p:cNvSpPr>
          <p:nvPr>
            <p:ph type="body" sz="quarter" idx="12" hasCustomPrompt="1"/>
          </p:nvPr>
        </p:nvSpPr>
        <p:spPr>
          <a:xfrm>
            <a:off x="617459" y="2220699"/>
            <a:ext cx="5478541" cy="277780"/>
          </a:xfrm>
          <a:prstGeom prst="rect">
            <a:avLst/>
          </a:prstGeom>
        </p:spPr>
        <p:txBody>
          <a:bodyPr>
            <a:noAutofit/>
          </a:bodyPr>
          <a:lstStyle>
            <a:lvl1pPr marL="0" indent="0">
              <a:lnSpc>
                <a:spcPct val="100000"/>
              </a:lnSpc>
              <a:buNone/>
              <a:defRPr sz="2000" b="0" i="0">
                <a:latin typeface="Roboto Medium" panose="02000000000000000000" pitchFamily="2" charset="0"/>
                <a:ea typeface="Roboto Medium" panose="02000000000000000000" pitchFamily="2" charset="0"/>
              </a:defRPr>
            </a:lvl1pPr>
          </a:lstStyle>
          <a:p>
            <a:pPr lvl="0"/>
            <a:r>
              <a:rPr lang="en-US"/>
              <a:t>Subhead Goes Here</a:t>
            </a:r>
          </a:p>
        </p:txBody>
      </p:sp>
      <p:sp>
        <p:nvSpPr>
          <p:cNvPr id="10" name="Text Placeholder 9">
            <a:extLst>
              <a:ext uri="{FF2B5EF4-FFF2-40B4-BE49-F238E27FC236}">
                <a16:creationId xmlns:a16="http://schemas.microsoft.com/office/drawing/2014/main" id="{2B688248-B5A8-1409-E546-B3E021EFEF58}"/>
              </a:ext>
            </a:extLst>
          </p:cNvPr>
          <p:cNvSpPr>
            <a:spLocks noGrp="1"/>
          </p:cNvSpPr>
          <p:nvPr>
            <p:ph type="body" sz="quarter" idx="13" hasCustomPrompt="1"/>
          </p:nvPr>
        </p:nvSpPr>
        <p:spPr>
          <a:xfrm>
            <a:off x="1793971" y="5199064"/>
            <a:ext cx="4033464" cy="273197"/>
          </a:xfrm>
        </p:spPr>
        <p:txBody>
          <a:bodyPr/>
          <a:lstStyle>
            <a:lvl1pPr marL="0" indent="0">
              <a:buNone/>
              <a:defRPr lang="en-US" sz="2000" dirty="0"/>
            </a:lvl1pPr>
          </a:lstStyle>
          <a:p>
            <a:r>
              <a:rPr lang="en-US">
                <a:latin typeface="+mj-lt"/>
              </a:rPr>
              <a:t>Name of Presenter</a:t>
            </a:r>
          </a:p>
        </p:txBody>
      </p:sp>
      <p:sp>
        <p:nvSpPr>
          <p:cNvPr id="19" name="Text Placeholder 49">
            <a:extLst>
              <a:ext uri="{FF2B5EF4-FFF2-40B4-BE49-F238E27FC236}">
                <a16:creationId xmlns:a16="http://schemas.microsoft.com/office/drawing/2014/main" id="{CF2B82EB-1B8A-9AB1-DC59-99649350EBF8}"/>
              </a:ext>
            </a:extLst>
          </p:cNvPr>
          <p:cNvSpPr>
            <a:spLocks noGrp="1"/>
          </p:cNvSpPr>
          <p:nvPr>
            <p:ph type="body" sz="quarter" idx="14" hasCustomPrompt="1"/>
          </p:nvPr>
        </p:nvSpPr>
        <p:spPr>
          <a:xfrm>
            <a:off x="1813805" y="5496293"/>
            <a:ext cx="4013631" cy="937504"/>
          </a:xfrm>
          <a:prstGeom prst="rect">
            <a:avLst/>
          </a:prstGeom>
        </p:spPr>
        <p:txBody>
          <a:bodyPr>
            <a:noAutofit/>
          </a:bodyPr>
          <a:lstStyle>
            <a:lvl1pPr marL="0" indent="0">
              <a:lnSpc>
                <a:spcPct val="100000"/>
              </a:lnSpc>
              <a:spcBef>
                <a:spcPts val="0"/>
              </a:spcBef>
              <a:buNone/>
              <a:defRPr sz="1600" b="0" i="1">
                <a:solidFill>
                  <a:schemeClr val="tx1"/>
                </a:solidFill>
                <a:latin typeface="Nunito Sans Normal" pitchFamily="2" charset="77"/>
                <a:ea typeface="Roboto Medium" panose="02000000000000000000" pitchFamily="2" charset="0"/>
              </a:defRPr>
            </a:lvl1pPr>
          </a:lstStyle>
          <a:p>
            <a:pPr lvl="0"/>
            <a:r>
              <a:rPr lang="en-US"/>
              <a:t>Job Title</a:t>
            </a:r>
          </a:p>
          <a:p>
            <a:pPr lvl="0"/>
            <a:r>
              <a:rPr lang="en-US"/>
              <a:t>Division</a:t>
            </a:r>
          </a:p>
          <a:p>
            <a:pPr lvl="0"/>
            <a:r>
              <a:rPr lang="en-US"/>
              <a:t>Center/Institute/Office</a:t>
            </a:r>
          </a:p>
          <a:p>
            <a:pPr lvl="0"/>
            <a:r>
              <a:rPr lang="en-US"/>
              <a:t>Date of Presentation</a:t>
            </a:r>
          </a:p>
        </p:txBody>
      </p:sp>
      <p:sp>
        <p:nvSpPr>
          <p:cNvPr id="21" name="Picture Placeholder 7" descr="Profile picture of presenter">
            <a:extLst>
              <a:ext uri="{FF2B5EF4-FFF2-40B4-BE49-F238E27FC236}">
                <a16:creationId xmlns:a16="http://schemas.microsoft.com/office/drawing/2014/main" id="{AD5D8931-20DF-B271-1548-678C615D73BD}"/>
              </a:ext>
            </a:extLst>
          </p:cNvPr>
          <p:cNvSpPr>
            <a:spLocks noGrp="1"/>
          </p:cNvSpPr>
          <p:nvPr>
            <p:ph type="pic" sz="quarter" idx="10"/>
          </p:nvPr>
        </p:nvSpPr>
        <p:spPr>
          <a:xfrm>
            <a:off x="619957" y="5172456"/>
            <a:ext cx="1019937" cy="1019937"/>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9" name="Picture Placeholder 8">
            <a:extLst>
              <a:ext uri="{FF2B5EF4-FFF2-40B4-BE49-F238E27FC236}">
                <a16:creationId xmlns:a16="http://schemas.microsoft.com/office/drawing/2014/main" id="{B5204AFC-4231-6F7E-F83D-545A11CB33CD}"/>
              </a:ext>
            </a:extLst>
          </p:cNvPr>
          <p:cNvSpPr>
            <a:spLocks noGrp="1"/>
          </p:cNvSpPr>
          <p:nvPr>
            <p:ph type="pic" sz="quarter" idx="11"/>
          </p:nvPr>
        </p:nvSpPr>
        <p:spPr>
          <a:xfrm>
            <a:off x="6367346" y="198782"/>
            <a:ext cx="5824655" cy="5958479"/>
          </a:xfrm>
          <a:custGeom>
            <a:avLst/>
            <a:gdLst>
              <a:gd name="connsiteX0" fmla="*/ 0 w 5824654"/>
              <a:gd name="connsiteY0" fmla="*/ 0 h 5958478"/>
              <a:gd name="connsiteX1" fmla="*/ 5824654 w 5824654"/>
              <a:gd name="connsiteY1" fmla="*/ 0 h 5958478"/>
              <a:gd name="connsiteX2" fmla="*/ 5824654 w 5824654"/>
              <a:gd name="connsiteY2" fmla="*/ 5958478 h 5958478"/>
              <a:gd name="connsiteX3" fmla="*/ 275623 w 5824654"/>
              <a:gd name="connsiteY3" fmla="*/ 5958478 h 5958478"/>
              <a:gd name="connsiteX4" fmla="*/ 0 w 5824654"/>
              <a:gd name="connsiteY4" fmla="*/ 5682855 h 5958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4654" h="5958478">
                <a:moveTo>
                  <a:pt x="0" y="0"/>
                </a:moveTo>
                <a:lnTo>
                  <a:pt x="5824654" y="0"/>
                </a:lnTo>
                <a:lnTo>
                  <a:pt x="5824654" y="5958478"/>
                </a:lnTo>
                <a:lnTo>
                  <a:pt x="275623" y="5958478"/>
                </a:lnTo>
                <a:cubicBezTo>
                  <a:pt x="123401" y="5958478"/>
                  <a:pt x="0" y="5835077"/>
                  <a:pt x="0" y="5682855"/>
                </a:cubicBezTo>
                <a:close/>
              </a:path>
            </a:pathLst>
          </a:custGeom>
          <a:pattFill prst="pct5">
            <a:fgClr>
              <a:schemeClr val="accent1"/>
            </a:fgClr>
            <a:bgClr>
              <a:schemeClr val="bg1"/>
            </a:bgClr>
          </a:pattFill>
        </p:spPr>
        <p:txBody>
          <a:bodyPr wrap="square">
            <a:noAutofit/>
          </a:bodyPr>
          <a:lstStyle/>
          <a:p>
            <a:r>
              <a:rPr lang="en-US"/>
              <a:t>Click icon to add picture</a:t>
            </a:r>
          </a:p>
        </p:txBody>
      </p:sp>
      <p:sp>
        <p:nvSpPr>
          <p:cNvPr id="3" name="Rectangle 2">
            <a:extLst>
              <a:ext uri="{FF2B5EF4-FFF2-40B4-BE49-F238E27FC236}">
                <a16:creationId xmlns:a16="http://schemas.microsoft.com/office/drawing/2014/main" id="{DB008774-EA65-7D99-CC86-EA00A32DBD6F}"/>
              </a:ext>
              <a:ext uri="{C183D7F6-B498-43B3-948B-1728B52AA6E4}">
                <adec:decorative xmlns:adec="http://schemas.microsoft.com/office/drawing/2017/decorative" val="1"/>
              </a:ext>
            </a:extLst>
          </p:cNvPr>
          <p:cNvSpPr/>
          <p:nvPr userDrawn="1"/>
        </p:nvSpPr>
        <p:spPr>
          <a:xfrm>
            <a:off x="0" y="2"/>
            <a:ext cx="12192000" cy="198783"/>
          </a:xfrm>
          <a:prstGeom prst="rect">
            <a:avLst/>
          </a:prstGeom>
          <a:gradFill flip="none" rotWithShape="1">
            <a:gsLst>
              <a:gs pos="100000">
                <a:schemeClr val="accent5"/>
              </a:gs>
              <a:gs pos="0">
                <a:schemeClr val="accent6"/>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Nunito Sans"/>
              <a:ea typeface="+mn-ea"/>
              <a:cs typeface="+mn-cs"/>
            </a:endParaRPr>
          </a:p>
        </p:txBody>
      </p:sp>
      <p:sp>
        <p:nvSpPr>
          <p:cNvPr id="15" name="Rectangle 14">
            <a:extLst>
              <a:ext uri="{FF2B5EF4-FFF2-40B4-BE49-F238E27FC236}">
                <a16:creationId xmlns:a16="http://schemas.microsoft.com/office/drawing/2014/main" id="{5E998D9A-B02E-C4D4-F4FA-AA1D9573FF36}"/>
              </a:ext>
              <a:ext uri="{C183D7F6-B498-43B3-948B-1728B52AA6E4}">
                <adec:decorative xmlns:adec="http://schemas.microsoft.com/office/drawing/2017/decorative" val="1"/>
              </a:ext>
            </a:extLst>
          </p:cNvPr>
          <p:cNvSpPr/>
          <p:nvPr/>
        </p:nvSpPr>
        <p:spPr>
          <a:xfrm>
            <a:off x="0" y="2"/>
            <a:ext cx="12192000" cy="198783"/>
          </a:xfrm>
          <a:prstGeom prst="rect">
            <a:avLst/>
          </a:prstGeom>
          <a:gradFill flip="none" rotWithShape="1">
            <a:gsLst>
              <a:gs pos="100000">
                <a:schemeClr val="accent5"/>
              </a:gs>
              <a:gs pos="0">
                <a:schemeClr val="accent6"/>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Nunito Sans"/>
              <a:ea typeface="+mn-ea"/>
              <a:cs typeface="+mn-cs"/>
            </a:endParaRPr>
          </a:p>
        </p:txBody>
      </p:sp>
    </p:spTree>
    <p:extLst>
      <p:ext uri="{BB962C8B-B14F-4D97-AF65-F5344CB8AC3E}">
        <p14:creationId xmlns:p14="http://schemas.microsoft.com/office/powerpoint/2010/main" val="15961462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_3">
    <p:bg>
      <p:bgPr>
        <a:solidFill>
          <a:schemeClr val="accent3"/>
        </a:solidFill>
        <a:effectLst/>
      </p:bgPr>
    </p:bg>
    <p:spTree>
      <p:nvGrpSpPr>
        <p:cNvPr id="1" name=""/>
        <p:cNvGrpSpPr/>
        <p:nvPr/>
      </p:nvGrpSpPr>
      <p:grpSpPr>
        <a:xfrm>
          <a:off x="0" y="0"/>
          <a:ext cx="0" cy="0"/>
          <a:chOff x="0" y="0"/>
          <a:chExt cx="0" cy="0"/>
        </a:xfrm>
      </p:grpSpPr>
      <p:sp>
        <p:nvSpPr>
          <p:cNvPr id="46" name="Title 45">
            <a:extLst>
              <a:ext uri="{FF2B5EF4-FFF2-40B4-BE49-F238E27FC236}">
                <a16:creationId xmlns:a16="http://schemas.microsoft.com/office/drawing/2014/main" id="{2AAA61E1-C59C-1C7A-FAB7-DC43AA5A391A}"/>
              </a:ext>
            </a:extLst>
          </p:cNvPr>
          <p:cNvSpPr>
            <a:spLocks noGrp="1"/>
          </p:cNvSpPr>
          <p:nvPr>
            <p:ph type="title" hasCustomPrompt="1"/>
          </p:nvPr>
        </p:nvSpPr>
        <p:spPr>
          <a:xfrm>
            <a:off x="617459" y="2747815"/>
            <a:ext cx="4904968" cy="2263779"/>
          </a:xfrm>
        </p:spPr>
        <p:txBody>
          <a:bodyPr>
            <a:normAutofit/>
          </a:bodyPr>
          <a:lstStyle>
            <a:lvl1pPr>
              <a:lnSpc>
                <a:spcPct val="80000"/>
              </a:lnSpc>
              <a:defRPr sz="6100">
                <a:solidFill>
                  <a:schemeClr val="bg1"/>
                </a:solidFill>
              </a:defRPr>
            </a:lvl1pPr>
          </a:lstStyle>
          <a:p>
            <a:r>
              <a:rPr lang="en-US"/>
              <a:t>Presentation Title (can be long or short)</a:t>
            </a:r>
          </a:p>
        </p:txBody>
      </p:sp>
      <p:pic>
        <p:nvPicPr>
          <p:cNvPr id="2" name="Picture 1" descr="U.S. Centers for Disease Control and Prevention">
            <a:extLst>
              <a:ext uri="{FF2B5EF4-FFF2-40B4-BE49-F238E27FC236}">
                <a16:creationId xmlns:a16="http://schemas.microsoft.com/office/drawing/2014/main" id="{AEFBEE3F-C344-F002-0143-ADCC4F150957}"/>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617459" y="665609"/>
            <a:ext cx="1445079" cy="914400"/>
          </a:xfrm>
          <a:prstGeom prst="rect">
            <a:avLst/>
          </a:prstGeom>
        </p:spPr>
      </p:pic>
      <p:pic>
        <p:nvPicPr>
          <p:cNvPr id="3" name="Picture 2" descr="U.S. Centers for Disease Control and Prevention">
            <a:extLst>
              <a:ext uri="{FF2B5EF4-FFF2-40B4-BE49-F238E27FC236}">
                <a16:creationId xmlns:a16="http://schemas.microsoft.com/office/drawing/2014/main" id="{1EE03C7F-7F6B-8E0F-0E2B-8D12E7D1C041}"/>
              </a:ext>
            </a:extLst>
          </p:cNvPr>
          <p:cNvPicPr>
            <a:picLocks noChangeAspect="1"/>
          </p:cNvPicPr>
          <p:nvPr/>
        </p:nvPicPr>
        <p:blipFill>
          <a:blip r:embed="rId2"/>
          <a:stretch>
            <a:fillRect/>
          </a:stretch>
        </p:blipFill>
        <p:spPr>
          <a:xfrm>
            <a:off x="617459" y="665609"/>
            <a:ext cx="1445079" cy="914400"/>
          </a:xfrm>
          <a:prstGeom prst="rect">
            <a:avLst/>
          </a:prstGeom>
        </p:spPr>
      </p:pic>
      <p:sp>
        <p:nvSpPr>
          <p:cNvPr id="50" name="Text Placeholder 49">
            <a:extLst>
              <a:ext uri="{FF2B5EF4-FFF2-40B4-BE49-F238E27FC236}">
                <a16:creationId xmlns:a16="http://schemas.microsoft.com/office/drawing/2014/main" id="{1097355A-6774-CB79-07F1-E9852F1F9CA2}"/>
              </a:ext>
            </a:extLst>
          </p:cNvPr>
          <p:cNvSpPr>
            <a:spLocks noGrp="1"/>
          </p:cNvSpPr>
          <p:nvPr>
            <p:ph type="body" sz="quarter" idx="12" hasCustomPrompt="1"/>
          </p:nvPr>
        </p:nvSpPr>
        <p:spPr>
          <a:xfrm>
            <a:off x="617460" y="2220699"/>
            <a:ext cx="4936385" cy="277780"/>
          </a:xfrm>
          <a:prstGeom prst="rect">
            <a:avLst/>
          </a:prstGeom>
        </p:spPr>
        <p:txBody>
          <a:bodyPr>
            <a:noAutofit/>
          </a:bodyPr>
          <a:lstStyle>
            <a:lvl1pPr marL="0" indent="0">
              <a:lnSpc>
                <a:spcPct val="100000"/>
              </a:lnSpc>
              <a:buNone/>
              <a:defRPr sz="2000" b="0" i="0">
                <a:solidFill>
                  <a:schemeClr val="accent6"/>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6" name="Text Placeholder 9">
            <a:extLst>
              <a:ext uri="{FF2B5EF4-FFF2-40B4-BE49-F238E27FC236}">
                <a16:creationId xmlns:a16="http://schemas.microsoft.com/office/drawing/2014/main" id="{7D6C9154-3514-A463-7E35-13CB52487EDA}"/>
              </a:ext>
            </a:extLst>
          </p:cNvPr>
          <p:cNvSpPr>
            <a:spLocks noGrp="1"/>
          </p:cNvSpPr>
          <p:nvPr>
            <p:ph type="body" sz="quarter" idx="13" hasCustomPrompt="1"/>
          </p:nvPr>
        </p:nvSpPr>
        <p:spPr>
          <a:xfrm>
            <a:off x="1793971" y="5199064"/>
            <a:ext cx="4033464" cy="273197"/>
          </a:xfrm>
        </p:spPr>
        <p:txBody>
          <a:bodyPr/>
          <a:lstStyle>
            <a:lvl1pPr marL="0" indent="0">
              <a:buNone/>
              <a:defRPr lang="en-US" sz="2000" dirty="0">
                <a:solidFill>
                  <a:schemeClr val="bg1"/>
                </a:solidFill>
              </a:defRPr>
            </a:lvl1pPr>
          </a:lstStyle>
          <a:p>
            <a:r>
              <a:rPr lang="en-US">
                <a:latin typeface="+mj-lt"/>
              </a:rPr>
              <a:t>Name of Presenter</a:t>
            </a:r>
          </a:p>
        </p:txBody>
      </p:sp>
      <p:sp>
        <p:nvSpPr>
          <p:cNvPr id="7" name="Text Placeholder 49">
            <a:extLst>
              <a:ext uri="{FF2B5EF4-FFF2-40B4-BE49-F238E27FC236}">
                <a16:creationId xmlns:a16="http://schemas.microsoft.com/office/drawing/2014/main" id="{B085F1F1-4F50-E8DB-6576-4CC06C462750}"/>
              </a:ext>
            </a:extLst>
          </p:cNvPr>
          <p:cNvSpPr>
            <a:spLocks noGrp="1"/>
          </p:cNvSpPr>
          <p:nvPr>
            <p:ph type="body" sz="quarter" idx="14" hasCustomPrompt="1"/>
          </p:nvPr>
        </p:nvSpPr>
        <p:spPr>
          <a:xfrm>
            <a:off x="1813805" y="5496293"/>
            <a:ext cx="4013631" cy="937504"/>
          </a:xfrm>
          <a:prstGeom prst="rect">
            <a:avLst/>
          </a:prstGeom>
        </p:spPr>
        <p:txBody>
          <a:bodyPr>
            <a:noAutofit/>
          </a:bodyPr>
          <a:lstStyle>
            <a:lvl1pPr marL="0" indent="0">
              <a:lnSpc>
                <a:spcPct val="100000"/>
              </a:lnSpc>
              <a:spcBef>
                <a:spcPts val="0"/>
              </a:spcBef>
              <a:buNone/>
              <a:defRPr sz="1600" b="0" i="1">
                <a:solidFill>
                  <a:schemeClr val="bg1"/>
                </a:solidFill>
                <a:latin typeface="Nunito Sans Normal" pitchFamily="2" charset="77"/>
                <a:ea typeface="Roboto Medium" panose="02000000000000000000" pitchFamily="2" charset="0"/>
              </a:defRPr>
            </a:lvl1pPr>
          </a:lstStyle>
          <a:p>
            <a:pPr lvl="0"/>
            <a:r>
              <a:rPr lang="en-US"/>
              <a:t>Job Title</a:t>
            </a:r>
          </a:p>
          <a:p>
            <a:pPr lvl="0"/>
            <a:r>
              <a:rPr lang="en-US"/>
              <a:t>Division</a:t>
            </a:r>
          </a:p>
          <a:p>
            <a:pPr lvl="0"/>
            <a:r>
              <a:rPr lang="en-US"/>
              <a:t>Center/Institute/Office</a:t>
            </a:r>
          </a:p>
          <a:p>
            <a:pPr lvl="0"/>
            <a:r>
              <a:rPr lang="en-US"/>
              <a:t>Date of Presentation</a:t>
            </a:r>
          </a:p>
        </p:txBody>
      </p:sp>
      <p:sp>
        <p:nvSpPr>
          <p:cNvPr id="4" name="Picture Placeholder 7" descr="Profile picture of presenter">
            <a:extLst>
              <a:ext uri="{FF2B5EF4-FFF2-40B4-BE49-F238E27FC236}">
                <a16:creationId xmlns:a16="http://schemas.microsoft.com/office/drawing/2014/main" id="{87B10384-A48D-B058-BCF0-76B6BCA5DAC4}"/>
              </a:ext>
            </a:extLst>
          </p:cNvPr>
          <p:cNvSpPr>
            <a:spLocks noGrp="1"/>
          </p:cNvSpPr>
          <p:nvPr>
            <p:ph type="pic" sz="quarter" idx="10"/>
          </p:nvPr>
        </p:nvSpPr>
        <p:spPr>
          <a:xfrm>
            <a:off x="619957" y="5172456"/>
            <a:ext cx="1019937" cy="1019937"/>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5" name="Picture Placeholder 4">
            <a:extLst>
              <a:ext uri="{FF2B5EF4-FFF2-40B4-BE49-F238E27FC236}">
                <a16:creationId xmlns:a16="http://schemas.microsoft.com/office/drawing/2014/main" id="{05017E84-86B9-3093-BD73-5B04004C69F7}"/>
              </a:ext>
            </a:extLst>
          </p:cNvPr>
          <p:cNvSpPr>
            <a:spLocks noGrp="1"/>
          </p:cNvSpPr>
          <p:nvPr>
            <p:ph type="pic" sz="quarter" idx="11"/>
          </p:nvPr>
        </p:nvSpPr>
        <p:spPr>
          <a:xfrm>
            <a:off x="6367349" y="2"/>
            <a:ext cx="5824652" cy="6157257"/>
          </a:xfrm>
          <a:custGeom>
            <a:avLst/>
            <a:gdLst>
              <a:gd name="connsiteX0" fmla="*/ 0 w 5824652"/>
              <a:gd name="connsiteY0" fmla="*/ 0 h 6157257"/>
              <a:gd name="connsiteX1" fmla="*/ 5824652 w 5824652"/>
              <a:gd name="connsiteY1" fmla="*/ 0 h 6157257"/>
              <a:gd name="connsiteX2" fmla="*/ 5824652 w 5824652"/>
              <a:gd name="connsiteY2" fmla="*/ 6157257 h 6157257"/>
              <a:gd name="connsiteX3" fmla="*/ 282561 w 5824652"/>
              <a:gd name="connsiteY3" fmla="*/ 6157257 h 6157257"/>
              <a:gd name="connsiteX4" fmla="*/ 0 w 5824652"/>
              <a:gd name="connsiteY4" fmla="*/ 5864407 h 6157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4652" h="6157257">
                <a:moveTo>
                  <a:pt x="0" y="0"/>
                </a:moveTo>
                <a:lnTo>
                  <a:pt x="5824652" y="0"/>
                </a:lnTo>
                <a:lnTo>
                  <a:pt x="5824652" y="6157257"/>
                </a:lnTo>
                <a:lnTo>
                  <a:pt x="282561" y="6157257"/>
                </a:lnTo>
                <a:cubicBezTo>
                  <a:pt x="126507" y="6157257"/>
                  <a:pt x="0" y="6026143"/>
                  <a:pt x="0" y="5864407"/>
                </a:cubicBez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2236086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_4">
    <p:bg>
      <p:bgPr>
        <a:solidFill>
          <a:schemeClr val="tx1"/>
        </a:solidFill>
        <a:effectLst/>
      </p:bgPr>
    </p:bg>
    <p:spTree>
      <p:nvGrpSpPr>
        <p:cNvPr id="1" name=""/>
        <p:cNvGrpSpPr/>
        <p:nvPr/>
      </p:nvGrpSpPr>
      <p:grpSpPr>
        <a:xfrm>
          <a:off x="0" y="0"/>
          <a:ext cx="0" cy="0"/>
          <a:chOff x="0" y="0"/>
          <a:chExt cx="0" cy="0"/>
        </a:xfrm>
      </p:grpSpPr>
      <p:sp>
        <p:nvSpPr>
          <p:cNvPr id="46" name="Title 45">
            <a:extLst>
              <a:ext uri="{FF2B5EF4-FFF2-40B4-BE49-F238E27FC236}">
                <a16:creationId xmlns:a16="http://schemas.microsoft.com/office/drawing/2014/main" id="{2AAA61E1-C59C-1C7A-FAB7-DC43AA5A391A}"/>
              </a:ext>
            </a:extLst>
          </p:cNvPr>
          <p:cNvSpPr>
            <a:spLocks noGrp="1"/>
          </p:cNvSpPr>
          <p:nvPr>
            <p:ph type="title" hasCustomPrompt="1"/>
          </p:nvPr>
        </p:nvSpPr>
        <p:spPr>
          <a:xfrm>
            <a:off x="617459" y="2747815"/>
            <a:ext cx="4904968" cy="2263779"/>
          </a:xfrm>
        </p:spPr>
        <p:txBody>
          <a:bodyPr>
            <a:normAutofit/>
          </a:bodyPr>
          <a:lstStyle>
            <a:lvl1pPr>
              <a:lnSpc>
                <a:spcPct val="80000"/>
              </a:lnSpc>
              <a:defRPr sz="6100">
                <a:solidFill>
                  <a:schemeClr val="bg1"/>
                </a:solidFill>
              </a:defRPr>
            </a:lvl1pPr>
          </a:lstStyle>
          <a:p>
            <a:r>
              <a:rPr lang="en-US"/>
              <a:t>Presentation Title (can be long or short)</a:t>
            </a:r>
          </a:p>
        </p:txBody>
      </p:sp>
      <p:pic>
        <p:nvPicPr>
          <p:cNvPr id="2" name="Picture 1" descr="U.S. Centers for Disease Control and Prevention">
            <a:extLst>
              <a:ext uri="{FF2B5EF4-FFF2-40B4-BE49-F238E27FC236}">
                <a16:creationId xmlns:a16="http://schemas.microsoft.com/office/drawing/2014/main" id="{48FFA876-C0CC-AAF2-48A5-F29DDDCADA5E}"/>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617459" y="665609"/>
            <a:ext cx="1445079" cy="914400"/>
          </a:xfrm>
          <a:prstGeom prst="rect">
            <a:avLst/>
          </a:prstGeom>
        </p:spPr>
      </p:pic>
      <p:pic>
        <p:nvPicPr>
          <p:cNvPr id="3" name="Picture 2" descr="U.S. Centers for Disease Control and Prevention">
            <a:extLst>
              <a:ext uri="{FF2B5EF4-FFF2-40B4-BE49-F238E27FC236}">
                <a16:creationId xmlns:a16="http://schemas.microsoft.com/office/drawing/2014/main" id="{1EE03C7F-7F6B-8E0F-0E2B-8D12E7D1C041}"/>
              </a:ext>
            </a:extLst>
          </p:cNvPr>
          <p:cNvPicPr>
            <a:picLocks noChangeAspect="1"/>
          </p:cNvPicPr>
          <p:nvPr/>
        </p:nvPicPr>
        <p:blipFill>
          <a:blip r:embed="rId2"/>
          <a:stretch>
            <a:fillRect/>
          </a:stretch>
        </p:blipFill>
        <p:spPr>
          <a:xfrm>
            <a:off x="617459" y="665609"/>
            <a:ext cx="1445079" cy="914400"/>
          </a:xfrm>
          <a:prstGeom prst="rect">
            <a:avLst/>
          </a:prstGeom>
        </p:spPr>
      </p:pic>
      <p:sp>
        <p:nvSpPr>
          <p:cNvPr id="50" name="Text Placeholder 49">
            <a:extLst>
              <a:ext uri="{FF2B5EF4-FFF2-40B4-BE49-F238E27FC236}">
                <a16:creationId xmlns:a16="http://schemas.microsoft.com/office/drawing/2014/main" id="{1097355A-6774-CB79-07F1-E9852F1F9CA2}"/>
              </a:ext>
            </a:extLst>
          </p:cNvPr>
          <p:cNvSpPr>
            <a:spLocks noGrp="1"/>
          </p:cNvSpPr>
          <p:nvPr>
            <p:ph type="body" sz="quarter" idx="12" hasCustomPrompt="1"/>
          </p:nvPr>
        </p:nvSpPr>
        <p:spPr>
          <a:xfrm>
            <a:off x="617459" y="2220699"/>
            <a:ext cx="4904968" cy="277780"/>
          </a:xfrm>
          <a:prstGeom prst="rect">
            <a:avLst/>
          </a:prstGeom>
        </p:spPr>
        <p:txBody>
          <a:bodyPr>
            <a:noAutofit/>
          </a:bodyPr>
          <a:lstStyle>
            <a:lvl1pPr marL="0" indent="0">
              <a:lnSpc>
                <a:spcPct val="100000"/>
              </a:lnSpc>
              <a:buNone/>
              <a:defRPr sz="2000" b="0" i="0">
                <a:solidFill>
                  <a:schemeClr val="accent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0" name="Text Placeholder 9">
            <a:extLst>
              <a:ext uri="{FF2B5EF4-FFF2-40B4-BE49-F238E27FC236}">
                <a16:creationId xmlns:a16="http://schemas.microsoft.com/office/drawing/2014/main" id="{A9758610-2193-09A2-CC8C-5656859B24B4}"/>
              </a:ext>
            </a:extLst>
          </p:cNvPr>
          <p:cNvSpPr>
            <a:spLocks noGrp="1"/>
          </p:cNvSpPr>
          <p:nvPr>
            <p:ph type="body" sz="quarter" idx="13" hasCustomPrompt="1"/>
          </p:nvPr>
        </p:nvSpPr>
        <p:spPr>
          <a:xfrm>
            <a:off x="1793971" y="5199064"/>
            <a:ext cx="4033464" cy="273197"/>
          </a:xfrm>
        </p:spPr>
        <p:txBody>
          <a:bodyPr/>
          <a:lstStyle>
            <a:lvl1pPr marL="0" indent="0">
              <a:buNone/>
              <a:defRPr lang="en-US" sz="2000" dirty="0">
                <a:solidFill>
                  <a:schemeClr val="bg1"/>
                </a:solidFill>
              </a:defRPr>
            </a:lvl1pPr>
          </a:lstStyle>
          <a:p>
            <a:r>
              <a:rPr lang="en-US">
                <a:latin typeface="+mj-lt"/>
              </a:rPr>
              <a:t>Name of Presenter</a:t>
            </a:r>
          </a:p>
        </p:txBody>
      </p:sp>
      <p:sp>
        <p:nvSpPr>
          <p:cNvPr id="11" name="Text Placeholder 49">
            <a:extLst>
              <a:ext uri="{FF2B5EF4-FFF2-40B4-BE49-F238E27FC236}">
                <a16:creationId xmlns:a16="http://schemas.microsoft.com/office/drawing/2014/main" id="{968A452D-9DB4-C5F3-ADCD-FE6672BB187A}"/>
              </a:ext>
            </a:extLst>
          </p:cNvPr>
          <p:cNvSpPr>
            <a:spLocks noGrp="1"/>
          </p:cNvSpPr>
          <p:nvPr>
            <p:ph type="body" sz="quarter" idx="14" hasCustomPrompt="1"/>
          </p:nvPr>
        </p:nvSpPr>
        <p:spPr>
          <a:xfrm>
            <a:off x="1813805" y="5496293"/>
            <a:ext cx="4013631" cy="937504"/>
          </a:xfrm>
          <a:prstGeom prst="rect">
            <a:avLst/>
          </a:prstGeom>
        </p:spPr>
        <p:txBody>
          <a:bodyPr>
            <a:noAutofit/>
          </a:bodyPr>
          <a:lstStyle>
            <a:lvl1pPr marL="0" indent="0">
              <a:lnSpc>
                <a:spcPct val="100000"/>
              </a:lnSpc>
              <a:spcBef>
                <a:spcPts val="0"/>
              </a:spcBef>
              <a:buNone/>
              <a:defRPr sz="1600" b="0" i="1">
                <a:solidFill>
                  <a:schemeClr val="bg1"/>
                </a:solidFill>
                <a:latin typeface="Nunito Sans Normal" pitchFamily="2" charset="77"/>
                <a:ea typeface="Roboto Medium" panose="02000000000000000000" pitchFamily="2" charset="0"/>
              </a:defRPr>
            </a:lvl1pPr>
          </a:lstStyle>
          <a:p>
            <a:pPr lvl="0"/>
            <a:r>
              <a:rPr lang="en-US"/>
              <a:t>Job Title</a:t>
            </a:r>
          </a:p>
          <a:p>
            <a:pPr lvl="0"/>
            <a:r>
              <a:rPr lang="en-US"/>
              <a:t>Division</a:t>
            </a:r>
          </a:p>
          <a:p>
            <a:pPr lvl="0"/>
            <a:r>
              <a:rPr lang="en-US"/>
              <a:t>Center/Institute/Office</a:t>
            </a:r>
          </a:p>
          <a:p>
            <a:pPr lvl="0"/>
            <a:r>
              <a:rPr lang="en-US"/>
              <a:t>Date of Presentation</a:t>
            </a:r>
          </a:p>
        </p:txBody>
      </p:sp>
      <p:sp>
        <p:nvSpPr>
          <p:cNvPr id="9" name="Picture Placeholder 7" descr="Profile picture of presenter">
            <a:extLst>
              <a:ext uri="{FF2B5EF4-FFF2-40B4-BE49-F238E27FC236}">
                <a16:creationId xmlns:a16="http://schemas.microsoft.com/office/drawing/2014/main" id="{065EEC1E-C1BA-ABA0-527C-D8C5A94DD987}"/>
              </a:ext>
            </a:extLst>
          </p:cNvPr>
          <p:cNvSpPr>
            <a:spLocks noGrp="1"/>
          </p:cNvSpPr>
          <p:nvPr>
            <p:ph type="pic" sz="quarter" idx="10"/>
          </p:nvPr>
        </p:nvSpPr>
        <p:spPr>
          <a:xfrm>
            <a:off x="619957" y="5172456"/>
            <a:ext cx="1019937" cy="1019937"/>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6" name="Picture Placeholder 5">
            <a:extLst>
              <a:ext uri="{FF2B5EF4-FFF2-40B4-BE49-F238E27FC236}">
                <a16:creationId xmlns:a16="http://schemas.microsoft.com/office/drawing/2014/main" id="{6B6C18DC-2C90-52D8-63EA-B4A8A2297540}"/>
              </a:ext>
            </a:extLst>
          </p:cNvPr>
          <p:cNvSpPr>
            <a:spLocks noGrp="1"/>
          </p:cNvSpPr>
          <p:nvPr>
            <p:ph type="pic" sz="quarter" idx="11"/>
          </p:nvPr>
        </p:nvSpPr>
        <p:spPr>
          <a:xfrm>
            <a:off x="6367350" y="2"/>
            <a:ext cx="5824653" cy="6157257"/>
          </a:xfrm>
          <a:custGeom>
            <a:avLst/>
            <a:gdLst>
              <a:gd name="connsiteX0" fmla="*/ 0 w 5824653"/>
              <a:gd name="connsiteY0" fmla="*/ 0 h 6157257"/>
              <a:gd name="connsiteX1" fmla="*/ 5824653 w 5824653"/>
              <a:gd name="connsiteY1" fmla="*/ 0 h 6157257"/>
              <a:gd name="connsiteX2" fmla="*/ 5824653 w 5824653"/>
              <a:gd name="connsiteY2" fmla="*/ 6157257 h 6157257"/>
              <a:gd name="connsiteX3" fmla="*/ 282561 w 5824653"/>
              <a:gd name="connsiteY3" fmla="*/ 6157257 h 6157257"/>
              <a:gd name="connsiteX4" fmla="*/ 0 w 5824653"/>
              <a:gd name="connsiteY4" fmla="*/ 5864407 h 6157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4653" h="6157257">
                <a:moveTo>
                  <a:pt x="0" y="0"/>
                </a:moveTo>
                <a:lnTo>
                  <a:pt x="5824653" y="0"/>
                </a:lnTo>
                <a:lnTo>
                  <a:pt x="5824653" y="6157257"/>
                </a:lnTo>
                <a:lnTo>
                  <a:pt x="282561" y="6157257"/>
                </a:lnTo>
                <a:cubicBezTo>
                  <a:pt x="126507" y="6157257"/>
                  <a:pt x="0" y="6026143"/>
                  <a:pt x="0" y="5864407"/>
                </a:cubicBez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30348404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_5">
    <p:bg>
      <p:bgPr>
        <a:solidFill>
          <a:schemeClr val="tx2"/>
        </a:solidFill>
        <a:effectLst/>
      </p:bgPr>
    </p:bg>
    <p:spTree>
      <p:nvGrpSpPr>
        <p:cNvPr id="1" name=""/>
        <p:cNvGrpSpPr/>
        <p:nvPr/>
      </p:nvGrpSpPr>
      <p:grpSpPr>
        <a:xfrm>
          <a:off x="0" y="0"/>
          <a:ext cx="0" cy="0"/>
          <a:chOff x="0" y="0"/>
          <a:chExt cx="0" cy="0"/>
        </a:xfrm>
      </p:grpSpPr>
      <p:sp>
        <p:nvSpPr>
          <p:cNvPr id="46" name="Title 45">
            <a:extLst>
              <a:ext uri="{FF2B5EF4-FFF2-40B4-BE49-F238E27FC236}">
                <a16:creationId xmlns:a16="http://schemas.microsoft.com/office/drawing/2014/main" id="{2AAA61E1-C59C-1C7A-FAB7-DC43AA5A391A}"/>
              </a:ext>
            </a:extLst>
          </p:cNvPr>
          <p:cNvSpPr>
            <a:spLocks noGrp="1"/>
          </p:cNvSpPr>
          <p:nvPr>
            <p:ph type="title" hasCustomPrompt="1"/>
          </p:nvPr>
        </p:nvSpPr>
        <p:spPr>
          <a:xfrm>
            <a:off x="617459" y="2747815"/>
            <a:ext cx="4904968" cy="2263779"/>
          </a:xfrm>
        </p:spPr>
        <p:txBody>
          <a:bodyPr>
            <a:normAutofit/>
          </a:bodyPr>
          <a:lstStyle>
            <a:lvl1pPr>
              <a:lnSpc>
                <a:spcPct val="80000"/>
              </a:lnSpc>
              <a:defRPr sz="6100">
                <a:solidFill>
                  <a:schemeClr val="bg1"/>
                </a:solidFill>
              </a:defRPr>
            </a:lvl1pPr>
          </a:lstStyle>
          <a:p>
            <a:r>
              <a:rPr lang="en-US"/>
              <a:t>Presentation Title (can be long or short)</a:t>
            </a:r>
          </a:p>
        </p:txBody>
      </p:sp>
      <p:pic>
        <p:nvPicPr>
          <p:cNvPr id="2" name="Picture 1" descr="U.S. Centers for Disease Control and Prevention">
            <a:extLst>
              <a:ext uri="{FF2B5EF4-FFF2-40B4-BE49-F238E27FC236}">
                <a16:creationId xmlns:a16="http://schemas.microsoft.com/office/drawing/2014/main" id="{BBAB3215-717B-42CA-9E19-684398DFE9AF}"/>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617459" y="665609"/>
            <a:ext cx="1445079" cy="914400"/>
          </a:xfrm>
          <a:prstGeom prst="rect">
            <a:avLst/>
          </a:prstGeom>
        </p:spPr>
      </p:pic>
      <p:pic>
        <p:nvPicPr>
          <p:cNvPr id="3" name="Picture 2" descr="U.S. Centers for Disease Control and Prevention">
            <a:extLst>
              <a:ext uri="{FF2B5EF4-FFF2-40B4-BE49-F238E27FC236}">
                <a16:creationId xmlns:a16="http://schemas.microsoft.com/office/drawing/2014/main" id="{1EE03C7F-7F6B-8E0F-0E2B-8D12E7D1C041}"/>
              </a:ext>
            </a:extLst>
          </p:cNvPr>
          <p:cNvPicPr>
            <a:picLocks noChangeAspect="1"/>
          </p:cNvPicPr>
          <p:nvPr/>
        </p:nvPicPr>
        <p:blipFill>
          <a:blip r:embed="rId2"/>
          <a:stretch>
            <a:fillRect/>
          </a:stretch>
        </p:blipFill>
        <p:spPr>
          <a:xfrm>
            <a:off x="617459" y="665609"/>
            <a:ext cx="1445079" cy="914400"/>
          </a:xfrm>
          <a:prstGeom prst="rect">
            <a:avLst/>
          </a:prstGeom>
        </p:spPr>
      </p:pic>
      <p:sp>
        <p:nvSpPr>
          <p:cNvPr id="50" name="Text Placeholder 49">
            <a:extLst>
              <a:ext uri="{FF2B5EF4-FFF2-40B4-BE49-F238E27FC236}">
                <a16:creationId xmlns:a16="http://schemas.microsoft.com/office/drawing/2014/main" id="{1097355A-6774-CB79-07F1-E9852F1F9CA2}"/>
              </a:ext>
            </a:extLst>
          </p:cNvPr>
          <p:cNvSpPr>
            <a:spLocks noGrp="1"/>
          </p:cNvSpPr>
          <p:nvPr>
            <p:ph type="body" sz="quarter" idx="12" hasCustomPrompt="1"/>
          </p:nvPr>
        </p:nvSpPr>
        <p:spPr>
          <a:xfrm>
            <a:off x="617459" y="2220699"/>
            <a:ext cx="4904968" cy="277780"/>
          </a:xfrm>
          <a:prstGeom prst="rect">
            <a:avLst/>
          </a:prstGeom>
        </p:spPr>
        <p:txBody>
          <a:bodyPr>
            <a:noAutofit/>
          </a:bodyPr>
          <a:lstStyle>
            <a:lvl1pPr marL="0" indent="0">
              <a:lnSpc>
                <a:spcPct val="100000"/>
              </a:lnSpc>
              <a:buNone/>
              <a:defRPr sz="2000" b="0" i="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6" name="Text Placeholder 9">
            <a:extLst>
              <a:ext uri="{FF2B5EF4-FFF2-40B4-BE49-F238E27FC236}">
                <a16:creationId xmlns:a16="http://schemas.microsoft.com/office/drawing/2014/main" id="{C8805A6E-F780-87DD-C44E-50EB8C791A9F}"/>
              </a:ext>
            </a:extLst>
          </p:cNvPr>
          <p:cNvSpPr>
            <a:spLocks noGrp="1"/>
          </p:cNvSpPr>
          <p:nvPr>
            <p:ph type="body" sz="quarter" idx="13" hasCustomPrompt="1"/>
          </p:nvPr>
        </p:nvSpPr>
        <p:spPr>
          <a:xfrm>
            <a:off x="1793971" y="5199064"/>
            <a:ext cx="4033464" cy="273197"/>
          </a:xfrm>
        </p:spPr>
        <p:txBody>
          <a:bodyPr/>
          <a:lstStyle>
            <a:lvl1pPr marL="0" indent="0">
              <a:buNone/>
              <a:defRPr lang="en-US" sz="2000" dirty="0">
                <a:solidFill>
                  <a:schemeClr val="bg1"/>
                </a:solidFill>
              </a:defRPr>
            </a:lvl1pPr>
          </a:lstStyle>
          <a:p>
            <a:r>
              <a:rPr lang="en-US">
                <a:latin typeface="+mj-lt"/>
              </a:rPr>
              <a:t>Name of Presenter</a:t>
            </a:r>
          </a:p>
        </p:txBody>
      </p:sp>
      <p:sp>
        <p:nvSpPr>
          <p:cNvPr id="7" name="Text Placeholder 49">
            <a:extLst>
              <a:ext uri="{FF2B5EF4-FFF2-40B4-BE49-F238E27FC236}">
                <a16:creationId xmlns:a16="http://schemas.microsoft.com/office/drawing/2014/main" id="{F6179D83-25DC-CA18-9F56-4494FF95A6DB}"/>
              </a:ext>
            </a:extLst>
          </p:cNvPr>
          <p:cNvSpPr>
            <a:spLocks noGrp="1"/>
          </p:cNvSpPr>
          <p:nvPr>
            <p:ph type="body" sz="quarter" idx="14" hasCustomPrompt="1"/>
          </p:nvPr>
        </p:nvSpPr>
        <p:spPr>
          <a:xfrm>
            <a:off x="1813805" y="5496293"/>
            <a:ext cx="4013631" cy="937504"/>
          </a:xfrm>
          <a:prstGeom prst="rect">
            <a:avLst/>
          </a:prstGeom>
        </p:spPr>
        <p:txBody>
          <a:bodyPr>
            <a:noAutofit/>
          </a:bodyPr>
          <a:lstStyle>
            <a:lvl1pPr marL="0" indent="0">
              <a:lnSpc>
                <a:spcPct val="100000"/>
              </a:lnSpc>
              <a:spcBef>
                <a:spcPts val="0"/>
              </a:spcBef>
              <a:buNone/>
              <a:defRPr sz="1600" b="0" i="1">
                <a:solidFill>
                  <a:schemeClr val="bg1"/>
                </a:solidFill>
                <a:latin typeface="Nunito Sans Normal" pitchFamily="2" charset="77"/>
                <a:ea typeface="Roboto Medium" panose="02000000000000000000" pitchFamily="2" charset="0"/>
              </a:defRPr>
            </a:lvl1pPr>
          </a:lstStyle>
          <a:p>
            <a:pPr lvl="0"/>
            <a:r>
              <a:rPr lang="en-US"/>
              <a:t>Job Title</a:t>
            </a:r>
          </a:p>
          <a:p>
            <a:pPr lvl="0"/>
            <a:r>
              <a:rPr lang="en-US"/>
              <a:t>Division</a:t>
            </a:r>
          </a:p>
          <a:p>
            <a:pPr lvl="0"/>
            <a:r>
              <a:rPr lang="en-US"/>
              <a:t>Center/Institute/Office</a:t>
            </a:r>
          </a:p>
          <a:p>
            <a:pPr lvl="0"/>
            <a:r>
              <a:rPr lang="en-US"/>
              <a:t>Date of Presentation</a:t>
            </a:r>
          </a:p>
        </p:txBody>
      </p:sp>
      <p:sp>
        <p:nvSpPr>
          <p:cNvPr id="4" name="Picture Placeholder 7" descr="Profile picture of presenter">
            <a:extLst>
              <a:ext uri="{FF2B5EF4-FFF2-40B4-BE49-F238E27FC236}">
                <a16:creationId xmlns:a16="http://schemas.microsoft.com/office/drawing/2014/main" id="{EC562CDF-C46A-5583-A88D-65D7D5E8D4FF}"/>
              </a:ext>
            </a:extLst>
          </p:cNvPr>
          <p:cNvSpPr>
            <a:spLocks noGrp="1"/>
          </p:cNvSpPr>
          <p:nvPr>
            <p:ph type="pic" sz="quarter" idx="10"/>
          </p:nvPr>
        </p:nvSpPr>
        <p:spPr>
          <a:xfrm>
            <a:off x="619957" y="5172456"/>
            <a:ext cx="1019937" cy="1019937"/>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5" name="Picture Placeholder 4">
            <a:extLst>
              <a:ext uri="{FF2B5EF4-FFF2-40B4-BE49-F238E27FC236}">
                <a16:creationId xmlns:a16="http://schemas.microsoft.com/office/drawing/2014/main" id="{B8C8EC6E-9D7D-3B8B-CB18-03194606BDCA}"/>
              </a:ext>
            </a:extLst>
          </p:cNvPr>
          <p:cNvSpPr>
            <a:spLocks noGrp="1"/>
          </p:cNvSpPr>
          <p:nvPr>
            <p:ph type="pic" sz="quarter" idx="11"/>
          </p:nvPr>
        </p:nvSpPr>
        <p:spPr>
          <a:xfrm>
            <a:off x="6367350" y="1"/>
            <a:ext cx="5824653" cy="6157257"/>
          </a:xfrm>
          <a:custGeom>
            <a:avLst/>
            <a:gdLst>
              <a:gd name="connsiteX0" fmla="*/ 0 w 5824653"/>
              <a:gd name="connsiteY0" fmla="*/ 0 h 6157257"/>
              <a:gd name="connsiteX1" fmla="*/ 5824653 w 5824653"/>
              <a:gd name="connsiteY1" fmla="*/ 0 h 6157257"/>
              <a:gd name="connsiteX2" fmla="*/ 5824653 w 5824653"/>
              <a:gd name="connsiteY2" fmla="*/ 6157257 h 6157257"/>
              <a:gd name="connsiteX3" fmla="*/ 282561 w 5824653"/>
              <a:gd name="connsiteY3" fmla="*/ 6157257 h 6157257"/>
              <a:gd name="connsiteX4" fmla="*/ 0 w 5824653"/>
              <a:gd name="connsiteY4" fmla="*/ 5864407 h 6157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4653" h="6157257">
                <a:moveTo>
                  <a:pt x="0" y="0"/>
                </a:moveTo>
                <a:lnTo>
                  <a:pt x="5824653" y="0"/>
                </a:lnTo>
                <a:lnTo>
                  <a:pt x="5824653" y="6157257"/>
                </a:lnTo>
                <a:lnTo>
                  <a:pt x="282561" y="6157257"/>
                </a:lnTo>
                <a:cubicBezTo>
                  <a:pt x="126507" y="6157257"/>
                  <a:pt x="0" y="6026143"/>
                  <a:pt x="0" y="5864407"/>
                </a:cubicBez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4519230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E7C5B16F-7F1C-DC7A-82C9-EB03BCDF3447}"/>
              </a:ext>
            </a:extLst>
          </p:cNvPr>
          <p:cNvSpPr>
            <a:spLocks noGrp="1"/>
          </p:cNvSpPr>
          <p:nvPr>
            <p:ph type="title" hasCustomPrompt="1"/>
          </p:nvPr>
        </p:nvSpPr>
        <p:spPr>
          <a:xfrm>
            <a:off x="6736466" y="2821201"/>
            <a:ext cx="4222397" cy="699747"/>
          </a:xfrm>
        </p:spPr>
        <p:txBody>
          <a:bodyPr/>
          <a:lstStyle>
            <a:lvl1pPr marL="0" algn="l" defTabSz="914377" rtl="0" eaLnBrk="1" latinLnBrk="0" hangingPunct="1">
              <a:defRPr lang="en-US" sz="5800" b="1" kern="1200" dirty="0">
                <a:solidFill>
                  <a:schemeClr val="tx1"/>
                </a:solidFill>
                <a:latin typeface="Roboto" panose="02000000000000000000" pitchFamily="2" charset="0"/>
                <a:ea typeface="Roboto" panose="02000000000000000000" pitchFamily="2" charset="0"/>
                <a:cs typeface="Poppins" pitchFamily="2" charset="77"/>
              </a:defRPr>
            </a:lvl1pPr>
          </a:lstStyle>
          <a:p>
            <a:r>
              <a:rPr lang="en-US"/>
              <a:t>Section Title</a:t>
            </a:r>
          </a:p>
        </p:txBody>
      </p:sp>
      <p:sp>
        <p:nvSpPr>
          <p:cNvPr id="9" name="Text Placeholder 6">
            <a:extLst>
              <a:ext uri="{FF2B5EF4-FFF2-40B4-BE49-F238E27FC236}">
                <a16:creationId xmlns:a16="http://schemas.microsoft.com/office/drawing/2014/main" id="{ABDB48D7-52DF-4715-5300-BF1594552E37}"/>
              </a:ext>
            </a:extLst>
          </p:cNvPr>
          <p:cNvSpPr>
            <a:spLocks noGrp="1"/>
          </p:cNvSpPr>
          <p:nvPr>
            <p:ph type="body" sz="quarter" idx="12" hasCustomPrompt="1"/>
          </p:nvPr>
        </p:nvSpPr>
        <p:spPr>
          <a:xfrm>
            <a:off x="6736466" y="3639861"/>
            <a:ext cx="4510655" cy="438364"/>
          </a:xfrm>
          <a:prstGeom prst="rect">
            <a:avLst/>
          </a:prstGeom>
        </p:spPr>
        <p:txBody>
          <a:bodyPr/>
          <a:lstStyle>
            <a:lvl1pPr marL="0" indent="0" algn="l" defTabSz="914377" rtl="0" eaLnBrk="1" latinLnBrk="0" hangingPunct="1">
              <a:buNone/>
              <a:defRPr lang="en-US" sz="1800" kern="1200" dirty="0">
                <a:solidFill>
                  <a:schemeClr val="tx2"/>
                </a:solidFill>
                <a:latin typeface="Roboto" panose="02000000000000000000" pitchFamily="2" charset="0"/>
                <a:ea typeface="Roboto" panose="02000000000000000000" pitchFamily="2" charset="0"/>
                <a:cs typeface="Poppins" panose="00000500000000000000" pitchFamily="2" charset="0"/>
              </a:defRPr>
            </a:lvl1pPr>
          </a:lstStyle>
          <a:p>
            <a:pPr lvl="0"/>
            <a:r>
              <a:rPr lang="en-US"/>
              <a:t>Subhead Can Go Here for Added Emphasis</a:t>
            </a:r>
          </a:p>
        </p:txBody>
      </p:sp>
      <p:sp>
        <p:nvSpPr>
          <p:cNvPr id="5" name="Picture Placeholder 4">
            <a:extLst>
              <a:ext uri="{FF2B5EF4-FFF2-40B4-BE49-F238E27FC236}">
                <a16:creationId xmlns:a16="http://schemas.microsoft.com/office/drawing/2014/main" id="{BC54F89C-6C12-FE51-B615-67D3FEB12204}"/>
              </a:ext>
            </a:extLst>
          </p:cNvPr>
          <p:cNvSpPr>
            <a:spLocks noGrp="1"/>
          </p:cNvSpPr>
          <p:nvPr>
            <p:ph type="pic" sz="quarter" idx="11"/>
          </p:nvPr>
        </p:nvSpPr>
        <p:spPr>
          <a:xfrm>
            <a:off x="0" y="1328184"/>
            <a:ext cx="5586413" cy="5529816"/>
          </a:xfrm>
          <a:custGeom>
            <a:avLst/>
            <a:gdLst>
              <a:gd name="connsiteX0" fmla="*/ 3 w 5586413"/>
              <a:gd name="connsiteY0" fmla="*/ 0 h 5529816"/>
              <a:gd name="connsiteX1" fmla="*/ 5303852 w 5586413"/>
              <a:gd name="connsiteY1" fmla="*/ 0 h 5529816"/>
              <a:gd name="connsiteX2" fmla="*/ 5586413 w 5586413"/>
              <a:gd name="connsiteY2" fmla="*/ 292849 h 5529816"/>
              <a:gd name="connsiteX3" fmla="*/ 5586413 w 5586413"/>
              <a:gd name="connsiteY3" fmla="*/ 5529816 h 5529816"/>
              <a:gd name="connsiteX4" fmla="*/ 0 w 5586413"/>
              <a:gd name="connsiteY4" fmla="*/ 5529816 h 5529816"/>
              <a:gd name="connsiteX5" fmla="*/ 0 w 5586413"/>
              <a:gd name="connsiteY5" fmla="*/ 240422 h 5529816"/>
              <a:gd name="connsiteX6" fmla="*/ 3 w 5586413"/>
              <a:gd name="connsiteY6" fmla="*/ 240422 h 5529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6413" h="5529816">
                <a:moveTo>
                  <a:pt x="3" y="0"/>
                </a:moveTo>
                <a:lnTo>
                  <a:pt x="5303852" y="0"/>
                </a:lnTo>
                <a:cubicBezTo>
                  <a:pt x="5459906" y="0"/>
                  <a:pt x="5586413" y="131113"/>
                  <a:pt x="5586413" y="292849"/>
                </a:cubicBezTo>
                <a:lnTo>
                  <a:pt x="5586413" y="5529816"/>
                </a:lnTo>
                <a:lnTo>
                  <a:pt x="0" y="5529816"/>
                </a:lnTo>
                <a:lnTo>
                  <a:pt x="0" y="240422"/>
                </a:lnTo>
                <a:lnTo>
                  <a:pt x="3" y="240422"/>
                </a:ln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378995215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Meeting Agenda">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A029CAEA-D82D-AAD9-C4A0-A8D417CD559B}"/>
              </a:ext>
              <a:ext uri="{C183D7F6-B498-43B3-948B-1728B52AA6E4}">
                <adec:decorative xmlns:adec="http://schemas.microsoft.com/office/drawing/2017/decorative" val="1"/>
              </a:ext>
            </a:extLst>
          </p:cNvPr>
          <p:cNvSpPr/>
          <p:nvPr userDrawn="1"/>
        </p:nvSpPr>
        <p:spPr>
          <a:xfrm>
            <a:off x="266700" y="267974"/>
            <a:ext cx="11658600" cy="6322055"/>
          </a:xfrm>
          <a:prstGeom prst="roundRect">
            <a:avLst>
              <a:gd name="adj" fmla="val 4726"/>
            </a:avLst>
          </a:prstGeom>
          <a:solidFill>
            <a:srgbClr val="EC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Nunito Sans"/>
              <a:ea typeface="+mn-ea"/>
              <a:cs typeface="+mn-cs"/>
            </a:endParaRPr>
          </a:p>
        </p:txBody>
      </p:sp>
      <p:sp>
        <p:nvSpPr>
          <p:cNvPr id="4" name="Rectangle: Top Corners Rounded 72">
            <a:extLst>
              <a:ext uri="{FF2B5EF4-FFF2-40B4-BE49-F238E27FC236}">
                <a16:creationId xmlns:a16="http://schemas.microsoft.com/office/drawing/2014/main" id="{DAD1AFA7-A11D-A45A-D8B4-8C7EBDC87BE5}"/>
              </a:ext>
              <a:ext uri="{C183D7F6-B498-43B3-948B-1728B52AA6E4}">
                <adec:decorative xmlns:adec="http://schemas.microsoft.com/office/drawing/2017/decorative" val="1"/>
              </a:ext>
            </a:extLst>
          </p:cNvPr>
          <p:cNvSpPr/>
          <p:nvPr userDrawn="1"/>
        </p:nvSpPr>
        <p:spPr>
          <a:xfrm flipH="1" flipV="1">
            <a:off x="2084831" y="1"/>
            <a:ext cx="8028432" cy="666751"/>
          </a:xfrm>
          <a:prstGeom prst="round2SameRect">
            <a:avLst>
              <a:gd name="adj1" fmla="val 30472"/>
              <a:gd name="adj2" fmla="val 0"/>
            </a:avLst>
          </a:prstGeom>
          <a:solidFill>
            <a:schemeClr val="tx2"/>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FFFFFF"/>
              </a:solidFill>
              <a:effectLst/>
              <a:uLnTx/>
              <a:uFillTx/>
              <a:latin typeface="Roboto" panose="02000000000000000000" pitchFamily="2" charset="0"/>
              <a:ea typeface="Roboto" panose="02000000000000000000" pitchFamily="2" charset="0"/>
              <a:cs typeface="+mn-cs"/>
            </a:endParaRPr>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934725"/>
            <a:ext cx="10655599" cy="645231"/>
          </a:xfrm>
        </p:spPr>
        <p:txBody>
          <a:bodyPr/>
          <a:lstStyle>
            <a:lvl1pPr algn="ctr">
              <a:lnSpc>
                <a:spcPct val="100000"/>
              </a:lnSpc>
              <a:defRPr sz="2600">
                <a:solidFill>
                  <a:schemeClr val="accent3"/>
                </a:solidFill>
              </a:defRPr>
            </a:lvl1pPr>
          </a:lstStyle>
          <a:p>
            <a:r>
              <a:rPr lang="en-US"/>
              <a:t>Meeting Agenda</a:t>
            </a:r>
          </a:p>
        </p:txBody>
      </p:sp>
      <p:sp>
        <p:nvSpPr>
          <p:cNvPr id="5" name="Text Placeholder 19">
            <a:extLst>
              <a:ext uri="{FF2B5EF4-FFF2-40B4-BE49-F238E27FC236}">
                <a16:creationId xmlns:a16="http://schemas.microsoft.com/office/drawing/2014/main" id="{FAC8998C-8611-5708-DFEF-B77036F84A80}"/>
              </a:ext>
            </a:extLst>
          </p:cNvPr>
          <p:cNvSpPr>
            <a:spLocks noGrp="1"/>
          </p:cNvSpPr>
          <p:nvPr>
            <p:ph type="body" sz="quarter" idx="26" hasCustomPrompt="1"/>
          </p:nvPr>
        </p:nvSpPr>
        <p:spPr>
          <a:xfrm>
            <a:off x="4689027" y="194877"/>
            <a:ext cx="2813947" cy="279687"/>
          </a:xfrm>
          <a:prstGeom prst="rect">
            <a:avLst/>
          </a:prstGeom>
        </p:spPr>
        <p:txBody>
          <a:bodyPr/>
          <a:lstStyle>
            <a:lvl1pPr marL="0" indent="0" algn="ctr" defTabSz="914377" rtl="0" eaLnBrk="1" latinLnBrk="0" hangingPunct="1">
              <a:lnSpc>
                <a:spcPct val="150000"/>
              </a:lnSpc>
              <a:buNone/>
              <a:defRPr lang="en-US" sz="1400" b="1" kern="1200" cap="all" spc="200" baseline="0" dirty="0">
                <a:solidFill>
                  <a:schemeClr val="bg1"/>
                </a:solidFill>
                <a:latin typeface="Roboto" panose="02000000000000000000" pitchFamily="2" charset="0"/>
                <a:ea typeface="Roboto" panose="02000000000000000000" pitchFamily="2" charset="0"/>
                <a:cs typeface="Poppins Medium" panose="00000600000000000000" pitchFamily="2" charset="0"/>
              </a:defRPr>
            </a:lvl1pPr>
          </a:lstStyle>
          <a:p>
            <a:pPr lvl="0"/>
            <a:r>
              <a:rPr lang="en-US"/>
              <a:t>Meeting Name/Date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3" y="1840893"/>
            <a:ext cx="5146895" cy="4543447"/>
          </a:xfrm>
          <a:prstGeom prst="rect">
            <a:avLst/>
          </a:prstGeom>
        </p:spPr>
        <p:txBody>
          <a:bodyPr/>
          <a:lstStyle>
            <a:lvl1pPr marL="230182" indent="-230182">
              <a:lnSpc>
                <a:spcPts val="2400"/>
              </a:lnSpc>
              <a:spcBef>
                <a:spcPts val="1200"/>
              </a:spcBef>
              <a:buFont typeface="Arial" panose="020B0604020202020204" pitchFamily="34" charset="0"/>
              <a:buChar char="•"/>
              <a:defRPr lang="en-US" sz="1800" b="0" kern="1200" dirty="0" smtClean="0">
                <a:solidFill>
                  <a:schemeClr val="tx1"/>
                </a:solidFill>
                <a:latin typeface="Nunito Sans Normal" pitchFamily="2" charset="77"/>
                <a:ea typeface="+mn-ea"/>
                <a:cs typeface="Arial" panose="020B0604020202020204" pitchFamily="34" charset="0"/>
              </a:defRPr>
            </a:lvl1pPr>
            <a:lvl2pPr marL="687371" indent="-230182">
              <a:buFont typeface="Courier New" panose="02070309020205020404" pitchFamily="49" charset="0"/>
              <a:buChar char="o"/>
              <a:defRPr lang="en-US" sz="1800" b="0" kern="1200" dirty="0" smtClean="0">
                <a:solidFill>
                  <a:schemeClr val="tx1"/>
                </a:solidFill>
                <a:latin typeface="Nunito Sans Normal" pitchFamily="2" charset="77"/>
                <a:ea typeface="+mn-ea"/>
                <a:cs typeface="Arial" panose="020B0604020202020204" pitchFamily="34" charset="0"/>
              </a:defRPr>
            </a:lvl2pPr>
            <a:lvl3pPr>
              <a:defRPr lang="en-US" sz="1800" b="0" kern="1200" dirty="0" smtClean="0">
                <a:solidFill>
                  <a:schemeClr val="tx1"/>
                </a:solidFill>
                <a:latin typeface="Nunito Sans Normal" pitchFamily="2" charset="77"/>
                <a:ea typeface="+mn-ea"/>
                <a:cs typeface="Arial" panose="020B0604020202020204" pitchFamily="34" charset="0"/>
              </a:defRPr>
            </a:lvl3pPr>
            <a:lvl4pPr marL="1371566" indent="-169858">
              <a:buFontTx/>
              <a:buChar char="›"/>
              <a:defRPr lang="en-US" sz="1800" b="0" kern="1200" dirty="0" smtClean="0">
                <a:solidFill>
                  <a:schemeClr val="tx1"/>
                </a:solidFill>
                <a:latin typeface="Nunito Sans Normal" pitchFamily="2" charset="77"/>
                <a:ea typeface="+mn-ea"/>
                <a:cs typeface="Arial" panose="020B0604020202020204" pitchFamily="34" charset="0"/>
              </a:defRPr>
            </a:lvl4pPr>
          </a:lstStyle>
          <a:p>
            <a:pPr lvl="0"/>
            <a:r>
              <a:rPr lang="en-US"/>
              <a:t>Place in your content here. When pasting in content, please use the “Use Destination Theme” or “Keep Text Only” options to ensure the text matches this template’s styles.</a:t>
            </a:r>
          </a:p>
          <a:p>
            <a:pPr lvl="0"/>
            <a:r>
              <a:rPr lang="en-US"/>
              <a:t>You can include bulleted lists, including the meeting objectives, topics for discussion, or the presenters or team members. </a:t>
            </a:r>
          </a:p>
          <a:p>
            <a:pPr lvl="0"/>
            <a:r>
              <a:rPr lang="en-US"/>
              <a:t>First level</a:t>
            </a:r>
          </a:p>
          <a:p>
            <a:pPr lvl="1"/>
            <a:r>
              <a:rPr lang="en-US"/>
              <a:t>Second level</a:t>
            </a:r>
          </a:p>
          <a:p>
            <a:pPr lvl="2"/>
            <a:r>
              <a:rPr lang="en-US"/>
              <a:t>Third level </a:t>
            </a:r>
          </a:p>
          <a:p>
            <a:pPr lvl="3"/>
            <a:r>
              <a:rPr lang="en-US"/>
              <a:t>Fourth level</a:t>
            </a:r>
          </a:p>
        </p:txBody>
      </p:sp>
      <p:sp>
        <p:nvSpPr>
          <p:cNvPr id="3" name="Text Placeholder 11">
            <a:extLst>
              <a:ext uri="{FF2B5EF4-FFF2-40B4-BE49-F238E27FC236}">
                <a16:creationId xmlns:a16="http://schemas.microsoft.com/office/drawing/2014/main" id="{115CD9F2-68CA-396F-8E68-25C753DC9FC2}"/>
              </a:ext>
            </a:extLst>
          </p:cNvPr>
          <p:cNvSpPr>
            <a:spLocks noGrp="1"/>
          </p:cNvSpPr>
          <p:nvPr>
            <p:ph type="body" sz="quarter" idx="16" hasCustomPrompt="1"/>
          </p:nvPr>
        </p:nvSpPr>
        <p:spPr>
          <a:xfrm>
            <a:off x="6270705" y="1847927"/>
            <a:ext cx="5146895" cy="4543447"/>
          </a:xfrm>
          <a:prstGeom prst="rect">
            <a:avLst/>
          </a:prstGeom>
        </p:spPr>
        <p:txBody>
          <a:bodyPr/>
          <a:lstStyle>
            <a:lvl1pPr marL="171446" indent="-171446">
              <a:lnSpc>
                <a:spcPts val="2400"/>
              </a:lnSpc>
              <a:spcBef>
                <a:spcPts val="1200"/>
              </a:spcBef>
              <a:buFont typeface="Arial" panose="020B0604020202020204" pitchFamily="34" charset="0"/>
              <a:buChar char="•"/>
              <a:defRPr sz="1800" b="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en-US"/>
              <a:t>Place in your content here. When pasting in content, please use the “Use Destination Theme” or “Keep Text Only” options to ensure the text matches this template’s styles.</a:t>
            </a:r>
          </a:p>
          <a:p>
            <a:pPr lvl="0"/>
            <a:r>
              <a:rPr lang="en-US"/>
              <a:t>You can include bulleted lists, including the meeting objectives, topics for discussion, or the presenters or team members. </a:t>
            </a:r>
          </a:p>
          <a:p>
            <a:pPr lvl="0"/>
            <a:r>
              <a:rPr lang="en-US"/>
              <a:t>First level</a:t>
            </a:r>
          </a:p>
          <a:p>
            <a:pPr lvl="1"/>
            <a:r>
              <a:rPr lang="en-US"/>
              <a:t>Second level</a:t>
            </a:r>
          </a:p>
          <a:p>
            <a:pPr lvl="2"/>
            <a:r>
              <a:rPr lang="en-US"/>
              <a:t>Third level </a:t>
            </a:r>
          </a:p>
          <a:p>
            <a:pPr lvl="3"/>
            <a:r>
              <a:rPr lang="en-US"/>
              <a:t>Fourth level</a:t>
            </a:r>
          </a:p>
          <a:p>
            <a:pPr lvl="0"/>
            <a:endParaRPr lang="en-US"/>
          </a:p>
        </p:txBody>
      </p:sp>
    </p:spTree>
    <p:extLst>
      <p:ext uri="{BB962C8B-B14F-4D97-AF65-F5344CB8AC3E}">
        <p14:creationId xmlns:p14="http://schemas.microsoft.com/office/powerpoint/2010/main" val="104546111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ext_2Column">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A029CAEA-D82D-AAD9-C4A0-A8D417CD559B}"/>
              </a:ext>
              <a:ext uri="{C183D7F6-B498-43B3-948B-1728B52AA6E4}">
                <adec:decorative xmlns:adec="http://schemas.microsoft.com/office/drawing/2017/decorative" val="1"/>
              </a:ext>
            </a:extLst>
          </p:cNvPr>
          <p:cNvSpPr/>
          <p:nvPr userDrawn="1"/>
        </p:nvSpPr>
        <p:spPr>
          <a:xfrm>
            <a:off x="266700" y="267974"/>
            <a:ext cx="11658600" cy="6322055"/>
          </a:xfrm>
          <a:prstGeom prst="roundRect">
            <a:avLst>
              <a:gd name="adj" fmla="val 4726"/>
            </a:avLst>
          </a:prstGeom>
          <a:solidFill>
            <a:srgbClr val="EC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Nunito Sans"/>
              <a:ea typeface="+mn-ea"/>
              <a:cs typeface="+mn-cs"/>
            </a:endParaRPr>
          </a:p>
        </p:txBody>
      </p:sp>
      <p:sp>
        <p:nvSpPr>
          <p:cNvPr id="4" name="Rectangle: Top Corners Rounded 72">
            <a:extLst>
              <a:ext uri="{FF2B5EF4-FFF2-40B4-BE49-F238E27FC236}">
                <a16:creationId xmlns:a16="http://schemas.microsoft.com/office/drawing/2014/main" id="{DAD1AFA7-A11D-A45A-D8B4-8C7EBDC87BE5}"/>
              </a:ext>
              <a:ext uri="{C183D7F6-B498-43B3-948B-1728B52AA6E4}">
                <adec:decorative xmlns:adec="http://schemas.microsoft.com/office/drawing/2017/decorative" val="1"/>
              </a:ext>
            </a:extLst>
          </p:cNvPr>
          <p:cNvSpPr/>
          <p:nvPr userDrawn="1"/>
        </p:nvSpPr>
        <p:spPr>
          <a:xfrm flipH="1" flipV="1">
            <a:off x="2084831" y="1"/>
            <a:ext cx="8028432" cy="666751"/>
          </a:xfrm>
          <a:prstGeom prst="round2SameRect">
            <a:avLst>
              <a:gd name="adj1" fmla="val 30472"/>
              <a:gd name="adj2" fmla="val 0"/>
            </a:avLst>
          </a:prstGeom>
          <a:solidFill>
            <a:schemeClr val="tx2"/>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FFFFFF"/>
              </a:solidFill>
              <a:effectLst/>
              <a:uLnTx/>
              <a:uFillTx/>
              <a:latin typeface="Roboto" panose="02000000000000000000" pitchFamily="2" charset="0"/>
              <a:ea typeface="Roboto" panose="02000000000000000000" pitchFamily="2" charset="0"/>
              <a:cs typeface="+mn-cs"/>
            </a:endParaRPr>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1321907"/>
            <a:ext cx="10655599" cy="645231"/>
          </a:xfrm>
        </p:spPr>
        <p:txBody>
          <a:bodyPr/>
          <a:lstStyle>
            <a:lvl1pPr algn="ctr">
              <a:lnSpc>
                <a:spcPct val="100000"/>
              </a:lnSpc>
              <a:defRPr sz="2600">
                <a:solidFill>
                  <a:schemeClr val="accent3"/>
                </a:solidFill>
              </a:defRPr>
            </a:lvl1pPr>
          </a:lstStyle>
          <a:p>
            <a:r>
              <a:rPr lang="en-US"/>
              <a:t>Title Goes Here (can be long or short)</a:t>
            </a:r>
          </a:p>
        </p:txBody>
      </p:sp>
      <p:sp>
        <p:nvSpPr>
          <p:cNvPr id="5" name="Text Placeholder 19">
            <a:extLst>
              <a:ext uri="{FF2B5EF4-FFF2-40B4-BE49-F238E27FC236}">
                <a16:creationId xmlns:a16="http://schemas.microsoft.com/office/drawing/2014/main" id="{FAC8998C-8611-5708-DFEF-B77036F84A80}"/>
              </a:ext>
            </a:extLst>
          </p:cNvPr>
          <p:cNvSpPr>
            <a:spLocks noGrp="1"/>
          </p:cNvSpPr>
          <p:nvPr>
            <p:ph type="body" sz="quarter" idx="26" hasCustomPrompt="1"/>
          </p:nvPr>
        </p:nvSpPr>
        <p:spPr>
          <a:xfrm>
            <a:off x="4689027" y="194877"/>
            <a:ext cx="2813947" cy="279687"/>
          </a:xfrm>
          <a:prstGeom prst="rect">
            <a:avLst/>
          </a:prstGeom>
        </p:spPr>
        <p:txBody>
          <a:bodyPr/>
          <a:lstStyle>
            <a:lvl1pPr marL="0" indent="0" algn="ctr" defTabSz="914377" rtl="0" eaLnBrk="1" latinLnBrk="0" hangingPunct="1">
              <a:lnSpc>
                <a:spcPct val="150000"/>
              </a:lnSpc>
              <a:buNone/>
              <a:defRPr lang="en-US" sz="1400" b="1" kern="1200" cap="all" spc="200" baseline="0" dirty="0">
                <a:solidFill>
                  <a:schemeClr val="bg1"/>
                </a:solidFill>
                <a:latin typeface="Roboto" panose="02000000000000000000" pitchFamily="2" charset="0"/>
                <a:ea typeface="Roboto" panose="02000000000000000000" pitchFamily="2" charset="0"/>
                <a:cs typeface="Poppins Medium" panose="00000600000000000000" pitchFamily="2" charset="0"/>
              </a:defRPr>
            </a:lvl1pPr>
          </a:lstStyle>
          <a:p>
            <a:pPr lvl="0"/>
            <a:r>
              <a:rPr lang="en-US"/>
              <a:t>SUBTITLE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3" y="2233028"/>
            <a:ext cx="5146895" cy="3694808"/>
          </a:xfrm>
          <a:prstGeom prst="rect">
            <a:avLst/>
          </a:prstGeom>
        </p:spPr>
        <p:txBody>
          <a:bodyPr/>
          <a:lstStyle>
            <a:lvl1pPr marL="171446" marR="0" indent="-171446" algn="l" defTabSz="914377" rtl="0" eaLnBrk="1" fontAlgn="auto" latinLnBrk="0" hangingPunct="1">
              <a:lnSpc>
                <a:spcPts val="2400"/>
              </a:lnSpc>
              <a:spcBef>
                <a:spcPts val="1200"/>
              </a:spcBef>
              <a:spcAft>
                <a:spcPts val="0"/>
              </a:spcAft>
              <a:buClrTx/>
              <a:buSzTx/>
              <a:buFont typeface="Arial" panose="020B0604020202020204" pitchFamily="34" charset="0"/>
              <a:buChar char="•"/>
              <a:tabLst/>
              <a:defRPr sz="1800" b="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en-US"/>
              <a:t>Place in your content here. When pasting in content, please use the “Use Destination Theme” or “Keep Text Only” options to ensure the text matches this template’s styles.</a:t>
            </a:r>
          </a:p>
          <a:p>
            <a:pPr lvl="0"/>
            <a:r>
              <a:rPr lang="en-US"/>
              <a:t>You can even include bulleted lists like this one</a:t>
            </a:r>
          </a:p>
          <a:p>
            <a:pPr lvl="1"/>
            <a:r>
              <a:rPr lang="en-US"/>
              <a:t>Second level</a:t>
            </a:r>
          </a:p>
          <a:p>
            <a:pPr lvl="2"/>
            <a:r>
              <a:rPr lang="en-US"/>
              <a:t>Third level </a:t>
            </a:r>
          </a:p>
          <a:p>
            <a:pPr lvl="3"/>
            <a:r>
              <a:rPr lang="en-US"/>
              <a:t>Fourth level</a:t>
            </a:r>
          </a:p>
          <a:p>
            <a:pPr marL="171446" marR="0" lvl="0" indent="-171446" algn="l" defTabSz="914377" rtl="0" eaLnBrk="1" fontAlgn="auto" latinLnBrk="0" hangingPunct="1">
              <a:lnSpc>
                <a:spcPts val="2400"/>
              </a:lnSpc>
              <a:spcBef>
                <a:spcPts val="1200"/>
              </a:spcBef>
              <a:spcAft>
                <a:spcPts val="0"/>
              </a:spcAft>
              <a:buClrTx/>
              <a:buSzTx/>
              <a:buFont typeface="Arial" panose="020B0604020202020204" pitchFamily="34" charset="0"/>
              <a:buChar char="•"/>
              <a:tabLst/>
              <a:defRPr/>
            </a:pPr>
            <a:r>
              <a:rPr lang="en-US"/>
              <a:t>If you have just a few, make sure to center everything vertically in this space for best aesthetics.</a:t>
            </a:r>
          </a:p>
        </p:txBody>
      </p:sp>
      <p:sp>
        <p:nvSpPr>
          <p:cNvPr id="3" name="Text Placeholder 11">
            <a:extLst>
              <a:ext uri="{FF2B5EF4-FFF2-40B4-BE49-F238E27FC236}">
                <a16:creationId xmlns:a16="http://schemas.microsoft.com/office/drawing/2014/main" id="{115CD9F2-68CA-396F-8E68-25C753DC9FC2}"/>
              </a:ext>
            </a:extLst>
          </p:cNvPr>
          <p:cNvSpPr>
            <a:spLocks noGrp="1"/>
          </p:cNvSpPr>
          <p:nvPr>
            <p:ph type="body" sz="quarter" idx="16" hasCustomPrompt="1"/>
          </p:nvPr>
        </p:nvSpPr>
        <p:spPr>
          <a:xfrm>
            <a:off x="6270705" y="2240063"/>
            <a:ext cx="5146895" cy="3694808"/>
          </a:xfrm>
          <a:prstGeom prst="rect">
            <a:avLst/>
          </a:prstGeom>
        </p:spPr>
        <p:txBody>
          <a:bodyPr/>
          <a:lstStyle>
            <a:lvl1pPr marL="171446" marR="0" indent="-171446" algn="l" defTabSz="914377" rtl="0" eaLnBrk="1" fontAlgn="auto" latinLnBrk="0" hangingPunct="1">
              <a:lnSpc>
                <a:spcPts val="2400"/>
              </a:lnSpc>
              <a:spcBef>
                <a:spcPts val="1200"/>
              </a:spcBef>
              <a:spcAft>
                <a:spcPts val="0"/>
              </a:spcAft>
              <a:buClrTx/>
              <a:buSzTx/>
              <a:buFont typeface="Arial" panose="020B0604020202020204" pitchFamily="34" charset="0"/>
              <a:buChar char="•"/>
              <a:tabLst/>
              <a:defRPr sz="1800" b="0">
                <a:solidFill>
                  <a:schemeClr val="tx1"/>
                </a:solidFill>
              </a:defRPr>
            </a:lvl1pPr>
          </a:lstStyle>
          <a:p>
            <a:pPr lvl="0"/>
            <a:r>
              <a:rPr lang="en-US"/>
              <a:t>Place in your content here. When pasting in content, please use the “Use Destination Theme” or “Keep Text Only” options to ensure the text matches this template’s styles.</a:t>
            </a:r>
          </a:p>
          <a:p>
            <a:pPr lvl="0"/>
            <a:r>
              <a:rPr lang="en-US"/>
              <a:t>You can even include bulleted lists like this one</a:t>
            </a:r>
          </a:p>
          <a:p>
            <a:pPr lvl="1"/>
            <a:r>
              <a:rPr lang="en-US"/>
              <a:t>Second level</a:t>
            </a:r>
          </a:p>
          <a:p>
            <a:pPr lvl="2"/>
            <a:r>
              <a:rPr lang="en-US"/>
              <a:t>Third level </a:t>
            </a:r>
          </a:p>
          <a:p>
            <a:pPr lvl="3"/>
            <a:r>
              <a:rPr lang="en-US"/>
              <a:t>Fourth level</a:t>
            </a:r>
          </a:p>
          <a:p>
            <a:pPr marL="171446" marR="0" lvl="0" indent="-171446" algn="l" defTabSz="914377" rtl="0" eaLnBrk="1" fontAlgn="auto" latinLnBrk="0" hangingPunct="1">
              <a:lnSpc>
                <a:spcPts val="2400"/>
              </a:lnSpc>
              <a:spcBef>
                <a:spcPts val="1200"/>
              </a:spcBef>
              <a:spcAft>
                <a:spcPts val="0"/>
              </a:spcAft>
              <a:buClrTx/>
              <a:buSzTx/>
              <a:buFont typeface="Arial" panose="020B0604020202020204" pitchFamily="34" charset="0"/>
              <a:buChar char="•"/>
              <a:tabLst/>
              <a:defRPr/>
            </a:pPr>
            <a:r>
              <a:rPr lang="en-US"/>
              <a:t>If you have just a few, make sure to center everything vertically in this space for best aesthetics.</a:t>
            </a:r>
          </a:p>
        </p:txBody>
      </p:sp>
    </p:spTree>
    <p:extLst>
      <p:ext uri="{BB962C8B-B14F-4D97-AF65-F5344CB8AC3E}">
        <p14:creationId xmlns:p14="http://schemas.microsoft.com/office/powerpoint/2010/main" val="95926673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_Short">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A5203A29-8D7D-4E72-9832-FFC13B58DED9}"/>
              </a:ext>
              <a:ext uri="{C183D7F6-B498-43B3-948B-1728B52AA6E4}">
                <adec:decorative xmlns:adec="http://schemas.microsoft.com/office/drawing/2017/decorative" val="1"/>
              </a:ext>
            </a:extLst>
          </p:cNvPr>
          <p:cNvSpPr/>
          <p:nvPr userDrawn="1"/>
        </p:nvSpPr>
        <p:spPr>
          <a:xfrm>
            <a:off x="266700" y="267974"/>
            <a:ext cx="11658600" cy="6322055"/>
          </a:xfrm>
          <a:prstGeom prst="roundRect">
            <a:avLst>
              <a:gd name="adj" fmla="val 4726"/>
            </a:avLst>
          </a:prstGeom>
          <a:solidFill>
            <a:srgbClr val="EAF8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Nunito Sans"/>
              <a:ea typeface="+mn-ea"/>
              <a:cs typeface="+mn-cs"/>
            </a:endParaRPr>
          </a:p>
        </p:txBody>
      </p:sp>
      <p:sp>
        <p:nvSpPr>
          <p:cNvPr id="11" name="Freeform: Shape 10">
            <a:extLst>
              <a:ext uri="{FF2B5EF4-FFF2-40B4-BE49-F238E27FC236}">
                <a16:creationId xmlns:a16="http://schemas.microsoft.com/office/drawing/2014/main" id="{294AB138-D39F-BCDE-1614-8CCB97C9B146}"/>
              </a:ext>
              <a:ext uri="{C183D7F6-B498-43B3-948B-1728B52AA6E4}">
                <adec:decorative xmlns:adec="http://schemas.microsoft.com/office/drawing/2017/decorative" val="1"/>
              </a:ext>
            </a:extLst>
          </p:cNvPr>
          <p:cNvSpPr/>
          <p:nvPr userDrawn="1"/>
        </p:nvSpPr>
        <p:spPr>
          <a:xfrm>
            <a:off x="1848611" y="6397173"/>
            <a:ext cx="8494776" cy="460827"/>
          </a:xfrm>
          <a:custGeom>
            <a:avLst/>
            <a:gdLst>
              <a:gd name="connsiteX0" fmla="*/ 213137 w 8396613"/>
              <a:gd name="connsiteY0" fmla="*/ 0 h 460826"/>
              <a:gd name="connsiteX1" fmla="*/ 8183476 w 8396613"/>
              <a:gd name="connsiteY1" fmla="*/ 0 h 460826"/>
              <a:gd name="connsiteX2" fmla="*/ 8396613 w 8396613"/>
              <a:gd name="connsiteY2" fmla="*/ 213137 h 460826"/>
              <a:gd name="connsiteX3" fmla="*/ 8396613 w 8396613"/>
              <a:gd name="connsiteY3" fmla="*/ 460826 h 460826"/>
              <a:gd name="connsiteX4" fmla="*/ 0 w 8396613"/>
              <a:gd name="connsiteY4" fmla="*/ 460826 h 460826"/>
              <a:gd name="connsiteX5" fmla="*/ 0 w 8396613"/>
              <a:gd name="connsiteY5" fmla="*/ 213137 h 460826"/>
              <a:gd name="connsiteX6" fmla="*/ 213137 w 8396613"/>
              <a:gd name="connsiteY6" fmla="*/ 0 h 460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613" h="460826">
                <a:moveTo>
                  <a:pt x="213137" y="0"/>
                </a:moveTo>
                <a:lnTo>
                  <a:pt x="8183476" y="0"/>
                </a:lnTo>
                <a:cubicBezTo>
                  <a:pt x="8301188" y="0"/>
                  <a:pt x="8396613" y="95425"/>
                  <a:pt x="8396613" y="213137"/>
                </a:cubicBezTo>
                <a:lnTo>
                  <a:pt x="8396613" y="460826"/>
                </a:lnTo>
                <a:lnTo>
                  <a:pt x="0" y="460826"/>
                </a:lnTo>
                <a:lnTo>
                  <a:pt x="0" y="213137"/>
                </a:lnTo>
                <a:cubicBezTo>
                  <a:pt x="0" y="95425"/>
                  <a:pt x="95425" y="0"/>
                  <a:pt x="213137" y="0"/>
                </a:cubicBezTo>
                <a:close/>
              </a:path>
            </a:pathLst>
          </a:custGeom>
          <a:solidFill>
            <a:srgbClr val="0057B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Nunito Sans"/>
              <a:ea typeface="+mn-ea"/>
              <a:cs typeface="+mn-cs"/>
            </a:endParaRPr>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1303982"/>
            <a:ext cx="10655599" cy="645231"/>
          </a:xfrm>
        </p:spPr>
        <p:txBody>
          <a:bodyPr/>
          <a:lstStyle>
            <a:lvl1pPr algn="ctr">
              <a:lnSpc>
                <a:spcPct val="100000"/>
              </a:lnSpc>
              <a:defRPr sz="2600">
                <a:solidFill>
                  <a:schemeClr val="tx1"/>
                </a:solidFill>
              </a:defRPr>
            </a:lvl1pPr>
          </a:lstStyle>
          <a:p>
            <a:r>
              <a:rPr lang="en-US"/>
              <a:t>Title Goes Here (can be long or short)</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774402" y="931209"/>
            <a:ext cx="10655599" cy="198987"/>
          </a:xfrm>
          <a:prstGeom prst="rect">
            <a:avLst/>
          </a:prstGeom>
        </p:spPr>
        <p:txBody>
          <a:bodyPr/>
          <a:lstStyle>
            <a:lvl1pPr marL="0" indent="0" algn="ctr">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5" name="Text Placeholder 3">
            <a:extLst>
              <a:ext uri="{FF2B5EF4-FFF2-40B4-BE49-F238E27FC236}">
                <a16:creationId xmlns:a16="http://schemas.microsoft.com/office/drawing/2014/main" id="{0B64BE30-6AE1-887F-2DB8-28DC7C35E4A6}"/>
              </a:ext>
            </a:extLst>
          </p:cNvPr>
          <p:cNvSpPr>
            <a:spLocks noGrp="1"/>
          </p:cNvSpPr>
          <p:nvPr>
            <p:ph type="body" sz="quarter" idx="14" hasCustomPrompt="1"/>
          </p:nvPr>
        </p:nvSpPr>
        <p:spPr>
          <a:xfrm>
            <a:off x="1848611" y="2122998"/>
            <a:ext cx="8494776" cy="3610943"/>
          </a:xfrm>
          <a:prstGeom prst="rect">
            <a:avLst/>
          </a:prstGeom>
        </p:spPr>
        <p:txBody>
          <a:bodyPr numCol="1"/>
          <a:lstStyle>
            <a:lvl1pPr marL="342891" indent="-342891">
              <a:lnSpc>
                <a:spcPts val="2400"/>
              </a:lnSpc>
              <a:spcBef>
                <a:spcPts val="1200"/>
              </a:spcBef>
              <a:buFont typeface="Arial" panose="020B0604020202020204" pitchFamily="34" charset="0"/>
              <a:buChar char="•"/>
              <a:defRPr sz="1800"/>
            </a:lvl1pPr>
            <a:lvl2pPr marL="800080" indent="-342891">
              <a:buFont typeface="Courier New" panose="02070309020205020404" pitchFamily="49" charset="0"/>
              <a:buChar char="o"/>
              <a:defRPr/>
            </a:lvl2pPr>
            <a:lvl3pPr marL="1257269" indent="-342891">
              <a:buFont typeface="Wingdings" panose="05000000000000000000" pitchFamily="2" charset="2"/>
              <a:buChar char="§"/>
              <a:defRPr/>
            </a:lvl3pPr>
            <a:lvl4pPr marL="1714457" indent="-342891">
              <a:buFont typeface="+mj-lt"/>
              <a:buAutoNum type="arabicPeriod"/>
              <a:defRPr/>
            </a:lvl4pPr>
          </a:lstStyle>
          <a:p>
            <a:pPr lvl="0"/>
            <a:r>
              <a:rPr lang="en-US"/>
              <a:t>Place in your content here. When pasting in content, please use the “Use Destination Theme” or “Keep Text Only” options to ensure the text matches this template’s styles.</a:t>
            </a:r>
          </a:p>
          <a:p>
            <a:r>
              <a:rPr lang="en-US"/>
              <a:t>You can edit the location and size of text boxes to best fit the length of your content. Be sure to center the content in this space for the best aesthetics. </a:t>
            </a:r>
          </a:p>
          <a:p>
            <a:pPr lvl="0"/>
            <a:r>
              <a:rPr lang="en-US"/>
              <a:t>Keep content text to </a:t>
            </a:r>
            <a:r>
              <a:rPr lang="en-US" b="1"/>
              <a:t>no smaller than 18pt</a:t>
            </a:r>
            <a:r>
              <a:rPr lang="en-US"/>
              <a:t>. </a:t>
            </a:r>
          </a:p>
          <a:p>
            <a:pPr lvl="0"/>
            <a:r>
              <a:rPr lang="en-US"/>
              <a:t>Keep supporting text (captions) </a:t>
            </a:r>
            <a:r>
              <a:rPr lang="en-US" b="1"/>
              <a:t>no smaller than 14pt</a:t>
            </a:r>
            <a:r>
              <a:rPr lang="en-US"/>
              <a:t>. </a:t>
            </a:r>
          </a:p>
          <a:p>
            <a:pPr lvl="0"/>
            <a:r>
              <a:rPr lang="en-US"/>
              <a:t>You can include bulleted or numbered lists like this one.</a:t>
            </a:r>
          </a:p>
          <a:p>
            <a:pPr lvl="1"/>
            <a:r>
              <a:rPr lang="en-US"/>
              <a:t>Second level</a:t>
            </a:r>
          </a:p>
          <a:p>
            <a:pPr lvl="2"/>
            <a:r>
              <a:rPr lang="en-US"/>
              <a:t>Third level</a:t>
            </a:r>
          </a:p>
        </p:txBody>
      </p:sp>
    </p:spTree>
    <p:extLst>
      <p:ext uri="{BB962C8B-B14F-4D97-AF65-F5344CB8AC3E}">
        <p14:creationId xmlns:p14="http://schemas.microsoft.com/office/powerpoint/2010/main" val="68179089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_Long_Teal">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A5203A29-8D7D-4E72-9832-FFC13B58DED9}"/>
              </a:ext>
              <a:ext uri="{C183D7F6-B498-43B3-948B-1728B52AA6E4}">
                <adec:decorative xmlns:adec="http://schemas.microsoft.com/office/drawing/2017/decorative" val="1"/>
              </a:ext>
            </a:extLst>
          </p:cNvPr>
          <p:cNvSpPr/>
          <p:nvPr userDrawn="1"/>
        </p:nvSpPr>
        <p:spPr>
          <a:xfrm>
            <a:off x="266700" y="267974"/>
            <a:ext cx="11658600" cy="6322055"/>
          </a:xfrm>
          <a:prstGeom prst="roundRect">
            <a:avLst>
              <a:gd name="adj" fmla="val 4726"/>
            </a:avLst>
          </a:prstGeom>
          <a:solidFill>
            <a:srgbClr val="EAF8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Nunito Sans"/>
              <a:ea typeface="+mn-ea"/>
              <a:cs typeface="+mn-cs"/>
            </a:endParaRPr>
          </a:p>
        </p:txBody>
      </p:sp>
      <p:sp>
        <p:nvSpPr>
          <p:cNvPr id="11" name="Freeform: Shape 10">
            <a:extLst>
              <a:ext uri="{FF2B5EF4-FFF2-40B4-BE49-F238E27FC236}">
                <a16:creationId xmlns:a16="http://schemas.microsoft.com/office/drawing/2014/main" id="{294AB138-D39F-BCDE-1614-8CCB97C9B146}"/>
              </a:ext>
              <a:ext uri="{C183D7F6-B498-43B3-948B-1728B52AA6E4}">
                <adec:decorative xmlns:adec="http://schemas.microsoft.com/office/drawing/2017/decorative" val="1"/>
              </a:ext>
            </a:extLst>
          </p:cNvPr>
          <p:cNvSpPr/>
          <p:nvPr userDrawn="1"/>
        </p:nvSpPr>
        <p:spPr>
          <a:xfrm>
            <a:off x="1848611" y="6397173"/>
            <a:ext cx="8494776" cy="460827"/>
          </a:xfrm>
          <a:custGeom>
            <a:avLst/>
            <a:gdLst>
              <a:gd name="connsiteX0" fmla="*/ 213137 w 8396613"/>
              <a:gd name="connsiteY0" fmla="*/ 0 h 460826"/>
              <a:gd name="connsiteX1" fmla="*/ 8183476 w 8396613"/>
              <a:gd name="connsiteY1" fmla="*/ 0 h 460826"/>
              <a:gd name="connsiteX2" fmla="*/ 8396613 w 8396613"/>
              <a:gd name="connsiteY2" fmla="*/ 213137 h 460826"/>
              <a:gd name="connsiteX3" fmla="*/ 8396613 w 8396613"/>
              <a:gd name="connsiteY3" fmla="*/ 460826 h 460826"/>
              <a:gd name="connsiteX4" fmla="*/ 0 w 8396613"/>
              <a:gd name="connsiteY4" fmla="*/ 460826 h 460826"/>
              <a:gd name="connsiteX5" fmla="*/ 0 w 8396613"/>
              <a:gd name="connsiteY5" fmla="*/ 213137 h 460826"/>
              <a:gd name="connsiteX6" fmla="*/ 213137 w 8396613"/>
              <a:gd name="connsiteY6" fmla="*/ 0 h 460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613" h="460826">
                <a:moveTo>
                  <a:pt x="213137" y="0"/>
                </a:moveTo>
                <a:lnTo>
                  <a:pt x="8183476" y="0"/>
                </a:lnTo>
                <a:cubicBezTo>
                  <a:pt x="8301188" y="0"/>
                  <a:pt x="8396613" y="95425"/>
                  <a:pt x="8396613" y="213137"/>
                </a:cubicBezTo>
                <a:lnTo>
                  <a:pt x="8396613" y="460826"/>
                </a:lnTo>
                <a:lnTo>
                  <a:pt x="0" y="460826"/>
                </a:lnTo>
                <a:lnTo>
                  <a:pt x="0" y="213137"/>
                </a:lnTo>
                <a:cubicBezTo>
                  <a:pt x="0" y="95425"/>
                  <a:pt x="95425" y="0"/>
                  <a:pt x="213137"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Nunito Sans"/>
              <a:ea typeface="+mn-ea"/>
              <a:cs typeface="+mn-cs"/>
            </a:endParaRPr>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818539"/>
            <a:ext cx="10655599" cy="645231"/>
          </a:xfrm>
        </p:spPr>
        <p:txBody>
          <a:bodyPr/>
          <a:lstStyle>
            <a:lvl1pPr algn="ctr">
              <a:lnSpc>
                <a:spcPct val="100000"/>
              </a:lnSpc>
              <a:defRPr sz="2600">
                <a:solidFill>
                  <a:schemeClr val="tx1"/>
                </a:solidFill>
              </a:defRPr>
            </a:lvl1pPr>
          </a:lstStyle>
          <a:p>
            <a:r>
              <a:rPr lang="en-US"/>
              <a:t>Title Goes Here (can be long or short)</a:t>
            </a:r>
          </a:p>
        </p:txBody>
      </p:sp>
      <p:sp>
        <p:nvSpPr>
          <p:cNvPr id="5" name="Text Placeholder 3">
            <a:extLst>
              <a:ext uri="{FF2B5EF4-FFF2-40B4-BE49-F238E27FC236}">
                <a16:creationId xmlns:a16="http://schemas.microsoft.com/office/drawing/2014/main" id="{0B64BE30-6AE1-887F-2DB8-28DC7C35E4A6}"/>
              </a:ext>
            </a:extLst>
          </p:cNvPr>
          <p:cNvSpPr>
            <a:spLocks noGrp="1"/>
          </p:cNvSpPr>
          <p:nvPr>
            <p:ph type="body" sz="quarter" idx="14" hasCustomPrompt="1"/>
          </p:nvPr>
        </p:nvSpPr>
        <p:spPr>
          <a:xfrm>
            <a:off x="774401" y="1738993"/>
            <a:ext cx="10643195" cy="4206715"/>
          </a:xfrm>
          <a:prstGeom prst="rect">
            <a:avLst/>
          </a:prstGeom>
        </p:spPr>
        <p:txBody>
          <a:bodyPr numCol="1"/>
          <a:lstStyle>
            <a:lvl1pPr marL="342891" indent="-342891">
              <a:lnSpc>
                <a:spcPts val="2400"/>
              </a:lnSpc>
              <a:spcBef>
                <a:spcPts val="1200"/>
              </a:spcBef>
              <a:buFont typeface="+mj-lt"/>
              <a:buAutoNum type="arabicPeriod"/>
              <a:defRPr sz="1800"/>
            </a:lvl1pPr>
            <a:lvl2pPr marL="800080" indent="-342891">
              <a:buFont typeface="+mj-lt"/>
              <a:buAutoNum type="alphaLcParenR"/>
              <a:defRPr sz="1800"/>
            </a:lvl2pPr>
            <a:lvl3pPr marL="1257269" indent="-342891">
              <a:buFont typeface="+mj-lt"/>
              <a:buAutoNum type="romanLcPeriod"/>
              <a:defRPr sz="1800"/>
            </a:lvl3pPr>
            <a:lvl4pPr marL="1600160" indent="-228594">
              <a:buFontTx/>
              <a:buChar char="›"/>
              <a:defRPr lang="en-US" sz="1800" kern="1200" dirty="0" smtClean="0">
                <a:solidFill>
                  <a:schemeClr val="tx1"/>
                </a:solidFill>
                <a:latin typeface="Nunito Sans Normal" pitchFamily="2" charset="77"/>
                <a:ea typeface="+mn-ea"/>
                <a:cs typeface="Arial" panose="020B0604020202020204" pitchFamily="34" charset="0"/>
              </a:defRPr>
            </a:lvl4pPr>
          </a:lstStyle>
          <a:p>
            <a:pPr lvl="0"/>
            <a:r>
              <a:rPr lang="en-US"/>
              <a:t>Place in your content here. When pasting in content, please use the “Use Destination Theme” or “Keep Text Only” options to ensure the text matches this template’s styles.</a:t>
            </a:r>
          </a:p>
          <a:p>
            <a:r>
              <a:rPr lang="en-US"/>
              <a:t>You can edit the location and size of text boxes as needed to best fit the length of your content. Be sure to center the content in this space for the best aesthetics. </a:t>
            </a:r>
          </a:p>
          <a:p>
            <a:pPr lvl="0"/>
            <a:r>
              <a:rPr lang="en-US"/>
              <a:t>Keep content text to </a:t>
            </a:r>
            <a:r>
              <a:rPr lang="en-US" b="1"/>
              <a:t>no smaller than 18pt</a:t>
            </a:r>
            <a:r>
              <a:rPr lang="en-US"/>
              <a:t>. </a:t>
            </a:r>
          </a:p>
          <a:p>
            <a:pPr lvl="0"/>
            <a:r>
              <a:rPr lang="en-US"/>
              <a:t>Keep supporting text (captions) </a:t>
            </a:r>
            <a:r>
              <a:rPr lang="en-US" b="1"/>
              <a:t>no smaller than 14pt</a:t>
            </a:r>
            <a:r>
              <a:rPr lang="en-US"/>
              <a:t>.</a:t>
            </a:r>
          </a:p>
          <a:p>
            <a:r>
              <a:rPr lang="en-US"/>
              <a:t>You can also include bulleted or numbered lists.</a:t>
            </a:r>
          </a:p>
          <a:p>
            <a:pPr lvl="1"/>
            <a:r>
              <a:rPr lang="en-US"/>
              <a:t>Second level bullet</a:t>
            </a:r>
          </a:p>
          <a:p>
            <a:pPr lvl="2"/>
            <a:r>
              <a:rPr lang="en-US"/>
              <a:t>Third level bullet</a:t>
            </a:r>
          </a:p>
          <a:p>
            <a:r>
              <a:rPr lang="en-US"/>
              <a:t>Either way, you have plenty of room here to add in both long and short text.</a:t>
            </a:r>
          </a:p>
        </p:txBody>
      </p:sp>
    </p:spTree>
    <p:extLst>
      <p:ext uri="{BB962C8B-B14F-4D97-AF65-F5344CB8AC3E}">
        <p14:creationId xmlns:p14="http://schemas.microsoft.com/office/powerpoint/2010/main" val="88789174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_Long_Blue">
    <p:spTree>
      <p:nvGrpSpPr>
        <p:cNvPr id="1" name=""/>
        <p:cNvGrpSpPr/>
        <p:nvPr/>
      </p:nvGrpSpPr>
      <p:grpSpPr>
        <a:xfrm>
          <a:off x="0" y="0"/>
          <a:ext cx="0" cy="0"/>
          <a:chOff x="0" y="0"/>
          <a:chExt cx="0" cy="0"/>
        </a:xfrm>
      </p:grpSpPr>
      <p:sp>
        <p:nvSpPr>
          <p:cNvPr id="7" name="Rectangle: Top Corners Rounded 28">
            <a:extLst>
              <a:ext uri="{FF2B5EF4-FFF2-40B4-BE49-F238E27FC236}">
                <a16:creationId xmlns:a16="http://schemas.microsoft.com/office/drawing/2014/main" id="{42E4DBEB-D5CB-EB9E-EDF2-6132C816DF84}"/>
              </a:ext>
              <a:ext uri="{C183D7F6-B498-43B3-948B-1728B52AA6E4}">
                <adec:decorative xmlns:adec="http://schemas.microsoft.com/office/drawing/2017/decorative" val="1"/>
              </a:ext>
            </a:extLst>
          </p:cNvPr>
          <p:cNvSpPr/>
          <p:nvPr userDrawn="1"/>
        </p:nvSpPr>
        <p:spPr>
          <a:xfrm rot="5400000">
            <a:off x="2666999" y="-2667005"/>
            <a:ext cx="6858003" cy="12191999"/>
          </a:xfrm>
          <a:prstGeom prst="round2SameRect">
            <a:avLst>
              <a:gd name="adj1" fmla="val 0"/>
              <a:gd name="adj2" fmla="val 0"/>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Nunito Sans"/>
              <a:ea typeface="+mn-ea"/>
              <a:cs typeface="+mn-cs"/>
            </a:endParaRPr>
          </a:p>
        </p:txBody>
      </p:sp>
      <p:sp>
        <p:nvSpPr>
          <p:cNvPr id="6" name="Round Same Side Corner Rectangle 1">
            <a:extLst>
              <a:ext uri="{FF2B5EF4-FFF2-40B4-BE49-F238E27FC236}">
                <a16:creationId xmlns:a16="http://schemas.microsoft.com/office/drawing/2014/main" id="{3FEAA28D-5508-5029-88D1-B4A066F7D0A5}"/>
              </a:ext>
              <a:ext uri="{C183D7F6-B498-43B3-948B-1728B52AA6E4}">
                <adec:decorative xmlns:adec="http://schemas.microsoft.com/office/drawing/2017/decorative" val="1"/>
              </a:ext>
            </a:extLst>
          </p:cNvPr>
          <p:cNvSpPr>
            <a:spLocks/>
          </p:cNvSpPr>
          <p:nvPr userDrawn="1"/>
        </p:nvSpPr>
        <p:spPr>
          <a:xfrm rot="16200000">
            <a:off x="5153643" y="-555263"/>
            <a:ext cx="6099048" cy="7977667"/>
          </a:xfrm>
          <a:prstGeom prst="round2SameRect">
            <a:avLst>
              <a:gd name="adj1" fmla="val 4233"/>
              <a:gd name="adj2"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Nunito Sans"/>
              <a:ea typeface="+mn-ea"/>
              <a:cs typeface="+mn-cs"/>
            </a:endParaRPr>
          </a:p>
        </p:txBody>
      </p:sp>
      <p:sp>
        <p:nvSpPr>
          <p:cNvPr id="9" name="Title 7">
            <a:extLst>
              <a:ext uri="{FF2B5EF4-FFF2-40B4-BE49-F238E27FC236}">
                <a16:creationId xmlns:a16="http://schemas.microsoft.com/office/drawing/2014/main" id="{E16EFD50-5CA9-27B6-6E4C-9CEC1CD99793}"/>
              </a:ext>
            </a:extLst>
          </p:cNvPr>
          <p:cNvSpPr>
            <a:spLocks noGrp="1"/>
          </p:cNvSpPr>
          <p:nvPr>
            <p:ph type="title" hasCustomPrompt="1"/>
          </p:nvPr>
        </p:nvSpPr>
        <p:spPr>
          <a:xfrm>
            <a:off x="637243" y="1467932"/>
            <a:ext cx="3004947" cy="994143"/>
          </a:xfrm>
        </p:spPr>
        <p:txBody>
          <a:bodyPr/>
          <a:lstStyle>
            <a:lvl1pPr>
              <a:lnSpc>
                <a:spcPct val="100000"/>
              </a:lnSpc>
              <a:defRPr sz="2600">
                <a:solidFill>
                  <a:schemeClr val="bg1"/>
                </a:solidFill>
              </a:defRPr>
            </a:lvl1pPr>
          </a:lstStyle>
          <a:p>
            <a:r>
              <a:rPr lang="en-US"/>
              <a:t>Title Goes Here (can be long or short)</a:t>
            </a:r>
          </a:p>
        </p:txBody>
      </p:sp>
      <p:sp>
        <p:nvSpPr>
          <p:cNvPr id="8" name="Text Placeholder 9">
            <a:extLst>
              <a:ext uri="{FF2B5EF4-FFF2-40B4-BE49-F238E27FC236}">
                <a16:creationId xmlns:a16="http://schemas.microsoft.com/office/drawing/2014/main" id="{6BB03476-E897-B37B-5022-8B31C79BFF0A}"/>
              </a:ext>
            </a:extLst>
          </p:cNvPr>
          <p:cNvSpPr>
            <a:spLocks noGrp="1"/>
          </p:cNvSpPr>
          <p:nvPr>
            <p:ph type="body" sz="quarter" idx="11" hasCustomPrompt="1"/>
          </p:nvPr>
        </p:nvSpPr>
        <p:spPr>
          <a:xfrm>
            <a:off x="637243" y="1095161"/>
            <a:ext cx="3439931" cy="198987"/>
          </a:xfrm>
          <a:prstGeom prst="rect">
            <a:avLst/>
          </a:prstGeom>
        </p:spPr>
        <p:txBody>
          <a:bodyPr/>
          <a:lstStyle>
            <a:lvl1pPr marL="0" indent="0">
              <a:lnSpc>
                <a:spcPct val="100000"/>
              </a:lnSpc>
              <a:buNone/>
              <a:defRPr sz="1400" b="1" i="0" cap="all" spc="200" baseline="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0" name="Text Placeholder 3">
            <a:extLst>
              <a:ext uri="{FF2B5EF4-FFF2-40B4-BE49-F238E27FC236}">
                <a16:creationId xmlns:a16="http://schemas.microsoft.com/office/drawing/2014/main" id="{AEDA890B-A314-B6B7-FC6B-7D8A5057DCBF}"/>
              </a:ext>
            </a:extLst>
          </p:cNvPr>
          <p:cNvSpPr>
            <a:spLocks noGrp="1"/>
          </p:cNvSpPr>
          <p:nvPr>
            <p:ph type="body" sz="quarter" idx="14" hasCustomPrompt="1"/>
          </p:nvPr>
        </p:nvSpPr>
        <p:spPr>
          <a:xfrm>
            <a:off x="4802123" y="1095160"/>
            <a:ext cx="6918823" cy="4711280"/>
          </a:xfrm>
          <a:prstGeom prst="rect">
            <a:avLst/>
          </a:prstGeom>
        </p:spPr>
        <p:txBody>
          <a:bodyPr numCol="1"/>
          <a:lstStyle>
            <a:lvl1pPr marL="285744" indent="-285744">
              <a:lnSpc>
                <a:spcPts val="2400"/>
              </a:lnSpc>
              <a:spcBef>
                <a:spcPts val="1200"/>
              </a:spcBef>
              <a:buFont typeface="Arial" panose="020B0604020202020204" pitchFamily="34" charset="0"/>
              <a:buChar char="•"/>
              <a:defRPr sz="180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stStyle>
          <a:p>
            <a:pPr lvl="0"/>
            <a:r>
              <a:rPr lang="en-US"/>
              <a:t>Place in your content here. When pasting in content, please use the “Use Destination Theme” or “Keep Text Only” options to ensure the text matches this template’s styles.</a:t>
            </a:r>
          </a:p>
          <a:p>
            <a:r>
              <a:rPr lang="en-US"/>
              <a:t>You can edit the location and size of text boxes as needed to best fit the length of your content. Be sure to center box in this space for the best aesthetics. </a:t>
            </a:r>
          </a:p>
          <a:p>
            <a:pPr lvl="0"/>
            <a:r>
              <a:rPr lang="en-US"/>
              <a:t>Keep content text to </a:t>
            </a:r>
            <a:r>
              <a:rPr lang="en-US" b="1"/>
              <a:t>no smaller than 18pt</a:t>
            </a:r>
            <a:r>
              <a:rPr lang="en-US"/>
              <a:t>. </a:t>
            </a:r>
          </a:p>
          <a:p>
            <a:pPr lvl="0"/>
            <a:r>
              <a:rPr lang="en-US"/>
              <a:t>Keep supporting text (captions) </a:t>
            </a:r>
            <a:r>
              <a:rPr lang="en-US" b="1"/>
              <a:t>no smaller than 14pt</a:t>
            </a:r>
            <a:r>
              <a:rPr lang="en-US"/>
              <a:t>.</a:t>
            </a:r>
          </a:p>
          <a:p>
            <a:r>
              <a:rPr lang="en-US"/>
              <a:t>You can also include bulleted or numbered lists.</a:t>
            </a:r>
          </a:p>
          <a:p>
            <a:pPr lvl="1"/>
            <a:r>
              <a:rPr lang="en-US"/>
              <a:t>Second level bullet</a:t>
            </a:r>
          </a:p>
          <a:p>
            <a:pPr lvl="2"/>
            <a:r>
              <a:rPr lang="en-US"/>
              <a:t>Third level bullet</a:t>
            </a:r>
          </a:p>
          <a:p>
            <a:r>
              <a:rPr lang="en-US"/>
              <a:t>Either way, you have plenty of room here to add in both long and short text.</a:t>
            </a:r>
          </a:p>
        </p:txBody>
      </p:sp>
    </p:spTree>
    <p:extLst>
      <p:ext uri="{BB962C8B-B14F-4D97-AF65-F5344CB8AC3E}">
        <p14:creationId xmlns:p14="http://schemas.microsoft.com/office/powerpoint/2010/main" val="22621926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E7C5B16F-7F1C-DC7A-82C9-EB03BCDF3447}"/>
              </a:ext>
            </a:extLst>
          </p:cNvPr>
          <p:cNvSpPr>
            <a:spLocks noGrp="1"/>
          </p:cNvSpPr>
          <p:nvPr>
            <p:ph type="title" hasCustomPrompt="1"/>
          </p:nvPr>
        </p:nvSpPr>
        <p:spPr>
          <a:xfrm>
            <a:off x="6736466" y="2821201"/>
            <a:ext cx="4222397" cy="699747"/>
          </a:xfrm>
        </p:spPr>
        <p:txBody>
          <a:bodyPr/>
          <a:lstStyle>
            <a:lvl1pPr marL="0" algn="l" defTabSz="914377" rtl="0" eaLnBrk="1" latinLnBrk="0" hangingPunct="1">
              <a:defRPr lang="en-US" sz="5800" b="1" kern="1200" dirty="0">
                <a:solidFill>
                  <a:schemeClr val="tx1"/>
                </a:solidFill>
                <a:latin typeface="Roboto" panose="02000000000000000000" pitchFamily="2" charset="0"/>
                <a:ea typeface="Roboto" panose="02000000000000000000" pitchFamily="2" charset="0"/>
                <a:cs typeface="Poppins" pitchFamily="2" charset="77"/>
              </a:defRPr>
            </a:lvl1pPr>
          </a:lstStyle>
          <a:p>
            <a:r>
              <a:rPr lang="en-US"/>
              <a:t>Section Title</a:t>
            </a:r>
          </a:p>
        </p:txBody>
      </p:sp>
      <p:sp>
        <p:nvSpPr>
          <p:cNvPr id="9" name="Text Placeholder 6">
            <a:extLst>
              <a:ext uri="{FF2B5EF4-FFF2-40B4-BE49-F238E27FC236}">
                <a16:creationId xmlns:a16="http://schemas.microsoft.com/office/drawing/2014/main" id="{ABDB48D7-52DF-4715-5300-BF1594552E37}"/>
              </a:ext>
            </a:extLst>
          </p:cNvPr>
          <p:cNvSpPr>
            <a:spLocks noGrp="1"/>
          </p:cNvSpPr>
          <p:nvPr>
            <p:ph type="body" sz="quarter" idx="12" hasCustomPrompt="1"/>
          </p:nvPr>
        </p:nvSpPr>
        <p:spPr>
          <a:xfrm>
            <a:off x="6736466" y="3639861"/>
            <a:ext cx="4510655" cy="438364"/>
          </a:xfrm>
          <a:prstGeom prst="rect">
            <a:avLst/>
          </a:prstGeom>
        </p:spPr>
        <p:txBody>
          <a:bodyPr/>
          <a:lstStyle>
            <a:lvl1pPr marL="0" indent="0" algn="l" defTabSz="914377" rtl="0" eaLnBrk="1" latinLnBrk="0" hangingPunct="1">
              <a:buNone/>
              <a:defRPr lang="en-US" sz="1800" kern="1200" dirty="0">
                <a:solidFill>
                  <a:schemeClr val="tx2"/>
                </a:solidFill>
                <a:latin typeface="Roboto" panose="02000000000000000000" pitchFamily="2" charset="0"/>
                <a:ea typeface="Roboto" panose="02000000000000000000" pitchFamily="2" charset="0"/>
                <a:cs typeface="Poppins" panose="00000500000000000000" pitchFamily="2" charset="0"/>
              </a:defRPr>
            </a:lvl1pPr>
          </a:lstStyle>
          <a:p>
            <a:pPr lvl="0"/>
            <a:r>
              <a:rPr lang="en-US"/>
              <a:t>Subhead Can Go Here for Added Emphasis</a:t>
            </a:r>
          </a:p>
        </p:txBody>
      </p:sp>
      <p:sp>
        <p:nvSpPr>
          <p:cNvPr id="5" name="Picture Placeholder 4">
            <a:extLst>
              <a:ext uri="{FF2B5EF4-FFF2-40B4-BE49-F238E27FC236}">
                <a16:creationId xmlns:a16="http://schemas.microsoft.com/office/drawing/2014/main" id="{BC54F89C-6C12-FE51-B615-67D3FEB12204}"/>
              </a:ext>
            </a:extLst>
          </p:cNvPr>
          <p:cNvSpPr>
            <a:spLocks noGrp="1"/>
          </p:cNvSpPr>
          <p:nvPr>
            <p:ph type="pic" sz="quarter" idx="11"/>
          </p:nvPr>
        </p:nvSpPr>
        <p:spPr>
          <a:xfrm>
            <a:off x="0" y="1328184"/>
            <a:ext cx="5586413" cy="5529816"/>
          </a:xfrm>
          <a:custGeom>
            <a:avLst/>
            <a:gdLst>
              <a:gd name="connsiteX0" fmla="*/ 3 w 5586413"/>
              <a:gd name="connsiteY0" fmla="*/ 0 h 5529816"/>
              <a:gd name="connsiteX1" fmla="*/ 5303852 w 5586413"/>
              <a:gd name="connsiteY1" fmla="*/ 0 h 5529816"/>
              <a:gd name="connsiteX2" fmla="*/ 5586413 w 5586413"/>
              <a:gd name="connsiteY2" fmla="*/ 292849 h 5529816"/>
              <a:gd name="connsiteX3" fmla="*/ 5586413 w 5586413"/>
              <a:gd name="connsiteY3" fmla="*/ 5529816 h 5529816"/>
              <a:gd name="connsiteX4" fmla="*/ 0 w 5586413"/>
              <a:gd name="connsiteY4" fmla="*/ 5529816 h 5529816"/>
              <a:gd name="connsiteX5" fmla="*/ 0 w 5586413"/>
              <a:gd name="connsiteY5" fmla="*/ 240422 h 5529816"/>
              <a:gd name="connsiteX6" fmla="*/ 3 w 5586413"/>
              <a:gd name="connsiteY6" fmla="*/ 240422 h 5529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6413" h="5529816">
                <a:moveTo>
                  <a:pt x="3" y="0"/>
                </a:moveTo>
                <a:lnTo>
                  <a:pt x="5303852" y="0"/>
                </a:lnTo>
                <a:cubicBezTo>
                  <a:pt x="5459906" y="0"/>
                  <a:pt x="5586413" y="131113"/>
                  <a:pt x="5586413" y="292849"/>
                </a:cubicBezTo>
                <a:lnTo>
                  <a:pt x="5586413" y="5529816"/>
                </a:lnTo>
                <a:lnTo>
                  <a:pt x="0" y="5529816"/>
                </a:lnTo>
                <a:lnTo>
                  <a:pt x="0" y="240422"/>
                </a:lnTo>
                <a:lnTo>
                  <a:pt x="3" y="240422"/>
                </a:ln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227006515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xt_Long_White">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CCC70D64-8185-AB86-24F9-92070E2319C7}"/>
              </a:ext>
            </a:extLst>
          </p:cNvPr>
          <p:cNvSpPr>
            <a:spLocks noGrp="1"/>
          </p:cNvSpPr>
          <p:nvPr>
            <p:ph type="title" hasCustomPrompt="1"/>
          </p:nvPr>
        </p:nvSpPr>
        <p:spPr>
          <a:xfrm>
            <a:off x="887507" y="943328"/>
            <a:ext cx="10416988" cy="811369"/>
          </a:xfrm>
        </p:spPr>
        <p:txBody>
          <a:bodyPr/>
          <a:lstStyle>
            <a:lvl1pPr algn="ctr">
              <a:lnSpc>
                <a:spcPct val="100000"/>
              </a:lnSpc>
              <a:defRPr sz="2600">
                <a:solidFill>
                  <a:schemeClr val="tx2"/>
                </a:solidFill>
              </a:defRPr>
            </a:lvl1pPr>
          </a:lstStyle>
          <a:p>
            <a:r>
              <a:rPr lang="en-US"/>
              <a:t>Title Goes Here (can be short or long)</a:t>
            </a:r>
          </a:p>
        </p:txBody>
      </p:sp>
      <p:sp>
        <p:nvSpPr>
          <p:cNvPr id="5" name="Text Placeholder 9">
            <a:extLst>
              <a:ext uri="{FF2B5EF4-FFF2-40B4-BE49-F238E27FC236}">
                <a16:creationId xmlns:a16="http://schemas.microsoft.com/office/drawing/2014/main" id="{2191A1F6-FE9B-1DCF-03A4-036453A07309}"/>
              </a:ext>
            </a:extLst>
          </p:cNvPr>
          <p:cNvSpPr>
            <a:spLocks noGrp="1"/>
          </p:cNvSpPr>
          <p:nvPr>
            <p:ph type="body" sz="quarter" idx="11" hasCustomPrompt="1"/>
          </p:nvPr>
        </p:nvSpPr>
        <p:spPr>
          <a:xfrm>
            <a:off x="774402" y="530401"/>
            <a:ext cx="10655599" cy="198987"/>
          </a:xfrm>
          <a:prstGeom prst="rect">
            <a:avLst/>
          </a:prstGeom>
        </p:spPr>
        <p:txBody>
          <a:bodyPr/>
          <a:lstStyle>
            <a:lvl1pPr marL="0" indent="0" algn="ctr">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4" name="Text Placeholder 5">
            <a:extLst>
              <a:ext uri="{FF2B5EF4-FFF2-40B4-BE49-F238E27FC236}">
                <a16:creationId xmlns:a16="http://schemas.microsoft.com/office/drawing/2014/main" id="{CE98DAEF-7BD3-CAAB-1864-ABC524AA882E}"/>
              </a:ext>
            </a:extLst>
          </p:cNvPr>
          <p:cNvSpPr>
            <a:spLocks noGrp="1"/>
          </p:cNvSpPr>
          <p:nvPr>
            <p:ph type="body" sz="quarter" idx="10" hasCustomPrompt="1"/>
          </p:nvPr>
        </p:nvSpPr>
        <p:spPr>
          <a:xfrm>
            <a:off x="887507" y="1983587"/>
            <a:ext cx="10416988" cy="4285188"/>
          </a:xfrm>
        </p:spPr>
        <p:txBody>
          <a:bodyPr/>
          <a:lstStyle>
            <a:lvl1pPr marL="342891" indent="-342891">
              <a:buFont typeface="Arial" panose="020B0604020202020204" pitchFamily="34" charset="0"/>
              <a:buChar char="•"/>
              <a:defRPr>
                <a:solidFill>
                  <a:schemeClr val="tx1"/>
                </a:solidFill>
              </a:defRPr>
            </a:lvl1pPr>
            <a:lvl2pPr marL="800080" indent="-342891">
              <a:buFont typeface="Courier New" panose="02070309020205020404" pitchFamily="49" charset="0"/>
              <a:buChar char="o"/>
              <a:defRPr>
                <a:solidFill>
                  <a:schemeClr val="tx1"/>
                </a:solidFill>
              </a:defRPr>
            </a:lvl2pPr>
            <a:lvl3pPr marL="1257269" indent="-342891">
              <a:buFont typeface="Wingdings" panose="05000000000000000000" pitchFamily="2" charset="2"/>
              <a:buChar char="§"/>
              <a:defRPr>
                <a:solidFill>
                  <a:schemeClr val="tx1"/>
                </a:solidFill>
              </a:defRPr>
            </a:lvl3pPr>
            <a:lvl4pPr marL="1714457" indent="-342891">
              <a:buFontTx/>
              <a:buChar char="›"/>
              <a:defRPr>
                <a:solidFill>
                  <a:schemeClr val="tx1"/>
                </a:solidFill>
              </a:defRPr>
            </a:lvl4pPr>
            <a:lvl5pPr>
              <a:defRPr>
                <a:solidFill>
                  <a:schemeClr val="bg1"/>
                </a:solidFill>
              </a:defRPr>
            </a:lvl5pPr>
          </a:lstStyle>
          <a:p>
            <a:pPr lvl="0"/>
            <a:r>
              <a:rPr lang="en-US"/>
              <a:t>Place in your content here. When pasting in content, please use the “Use Destination Theme” or “Keep Text Only” options to ensure the text matches this template’s styles.</a:t>
            </a:r>
          </a:p>
          <a:p>
            <a:r>
              <a:rPr lang="en-US"/>
              <a:t>You can edit the location and size of text boxes as needed to best fit the length of your content. Be sure to center the content in this space for the best aesthetics. </a:t>
            </a:r>
          </a:p>
          <a:p>
            <a:pPr lvl="0"/>
            <a:r>
              <a:rPr lang="en-US"/>
              <a:t>Keep content text to </a:t>
            </a:r>
            <a:r>
              <a:rPr lang="en-US" b="1"/>
              <a:t>no smaller than 18pt</a:t>
            </a:r>
            <a:r>
              <a:rPr lang="en-US"/>
              <a:t>. </a:t>
            </a:r>
          </a:p>
          <a:p>
            <a:pPr lvl="0"/>
            <a:r>
              <a:rPr lang="en-US"/>
              <a:t>Keep supporting text (captions) </a:t>
            </a:r>
            <a:r>
              <a:rPr lang="en-US" b="1"/>
              <a:t>no smaller than 14pt</a:t>
            </a:r>
            <a:r>
              <a:rPr lang="en-US"/>
              <a:t>.</a:t>
            </a:r>
          </a:p>
          <a:p>
            <a:r>
              <a:rPr lang="en-US"/>
              <a:t>You can also include bulleted or numbered lists.</a:t>
            </a:r>
          </a:p>
          <a:p>
            <a:pPr lvl="1"/>
            <a:r>
              <a:rPr lang="en-US"/>
              <a:t>Second level bullet</a:t>
            </a:r>
          </a:p>
          <a:p>
            <a:pPr lvl="2"/>
            <a:r>
              <a:rPr lang="en-US"/>
              <a:t>Third level bullet</a:t>
            </a:r>
          </a:p>
          <a:p>
            <a:pPr lvl="3"/>
            <a:r>
              <a:rPr lang="en-US"/>
              <a:t>Fourth level bullet</a:t>
            </a:r>
          </a:p>
          <a:p>
            <a:r>
              <a:rPr lang="en-US"/>
              <a:t>Either way, you have plenty of room here to add in both long and short text.</a:t>
            </a:r>
          </a:p>
          <a:p>
            <a:pPr lvl="0"/>
            <a:r>
              <a:rPr lang="en-US"/>
              <a:t>To change the background color, right click “Format Background” and choose a solid fill color from the palette. Be sure to change the text color as needed for 508 color contrast compliance.</a:t>
            </a:r>
          </a:p>
        </p:txBody>
      </p:sp>
    </p:spTree>
    <p:extLst>
      <p:ext uri="{BB962C8B-B14F-4D97-AF65-F5344CB8AC3E}">
        <p14:creationId xmlns:p14="http://schemas.microsoft.com/office/powerpoint/2010/main" val="171279652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al_Photo_Left">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1927306" y="1927301"/>
            <a:ext cx="6858003" cy="3003391"/>
          </a:xfrm>
          <a:prstGeom prst="round2SameRect">
            <a:avLst>
              <a:gd name="adj1" fmla="val 0"/>
              <a:gd name="adj2" fmla="val 0"/>
            </a:avLst>
          </a:prstGeom>
          <a:solidFill>
            <a:srgbClr val="0057B7"/>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Nunito Sans"/>
              <a:ea typeface="+mn-ea"/>
              <a:cs typeface="+mn-cs"/>
            </a:endParaRPr>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5999487" y="1316382"/>
            <a:ext cx="5304003" cy="645231"/>
          </a:xfrm>
        </p:spPr>
        <p:txBody>
          <a:bodyPr/>
          <a:lstStyle>
            <a:lvl1pPr>
              <a:lnSpc>
                <a:spcPct val="100000"/>
              </a:lnSpc>
              <a:defRPr sz="2600">
                <a:solidFill>
                  <a:schemeClr val="tx1"/>
                </a:solidFill>
              </a:defRPr>
            </a:lvl1pPr>
          </a:lstStyle>
          <a:p>
            <a:r>
              <a:rPr lang="en-US"/>
              <a:t>Title Goes Here (can be short or long)</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5999487" y="943609"/>
            <a:ext cx="5304003" cy="198987"/>
          </a:xfrm>
          <a:prstGeom prst="rect">
            <a:avLst/>
          </a:prstGeom>
        </p:spPr>
        <p:txBody>
          <a:bodyPr/>
          <a:lstStyle>
            <a:lvl1pPr marL="0" indent="0">
              <a:lnSpc>
                <a:spcPct val="100000"/>
              </a:lnSpc>
              <a:buNone/>
              <a:defRPr sz="1400" b="1"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5999487" y="2227503"/>
            <a:ext cx="5304003" cy="3932371"/>
          </a:xfrm>
          <a:prstGeom prst="rect">
            <a:avLst/>
          </a:prstGeom>
        </p:spPr>
        <p:txBody>
          <a:bodyPr/>
          <a:lstStyle>
            <a:lvl1pPr marL="342891" indent="-285744">
              <a:lnSpc>
                <a:spcPts val="2400"/>
              </a:lnSpc>
              <a:spcBef>
                <a:spcPts val="1200"/>
              </a:spcBef>
              <a:buFont typeface="Arial" panose="020B0604020202020204" pitchFamily="34" charset="0"/>
              <a:buChar char="•"/>
              <a:defRPr sz="1800" b="0">
                <a:solidFill>
                  <a:schemeClr val="tx1"/>
                </a:solidFill>
              </a:defRPr>
            </a:lvl1pPr>
            <a:lvl2pPr marL="685783" marR="0" indent="-228594" algn="l" defTabSz="914377" rtl="0" eaLnBrk="1" fontAlgn="auto" latinLnBrk="0" hangingPunct="1">
              <a:lnSpc>
                <a:spcPct val="90000"/>
              </a:lnSpc>
              <a:spcBef>
                <a:spcPts val="500"/>
              </a:spcBef>
              <a:spcAft>
                <a:spcPts val="0"/>
              </a:spcAft>
              <a:buClrTx/>
              <a:buSzTx/>
              <a:buFont typeface="Courier New" panose="02070309020205020404" pitchFamily="49" charset="0"/>
              <a:buChar char="o"/>
              <a:tabLst/>
              <a:defRPr sz="1800">
                <a:solidFill>
                  <a:schemeClr val="tx1"/>
                </a:solidFill>
              </a:defRPr>
            </a:lvl2pPr>
            <a:lvl3pPr>
              <a:defRPr sz="1800"/>
            </a:lvl3pPr>
            <a:lvl4pPr>
              <a:defRPr sz="1800"/>
            </a:lvl4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a:p>
            <a:pPr lvl="1"/>
            <a:endParaRPr lang="en-US"/>
          </a:p>
          <a:p>
            <a:pPr lvl="0"/>
            <a:endParaRPr lang="en-US"/>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888511" y="698127"/>
            <a:ext cx="4222464" cy="5461747"/>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Tree>
    <p:extLst>
      <p:ext uri="{BB962C8B-B14F-4D97-AF65-F5344CB8AC3E}">
        <p14:creationId xmlns:p14="http://schemas.microsoft.com/office/powerpoint/2010/main" val="67268498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urple_Photo_Left">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1927306" y="1927301"/>
            <a:ext cx="6858003" cy="3003391"/>
          </a:xfrm>
          <a:prstGeom prst="round2SameRect">
            <a:avLst>
              <a:gd name="adj1" fmla="val 0"/>
              <a:gd name="adj2" fmla="val 0"/>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Nunito Sans"/>
              <a:ea typeface="+mn-ea"/>
              <a:cs typeface="+mn-cs"/>
            </a:endParaRPr>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5999487" y="1316382"/>
            <a:ext cx="5304003" cy="645231"/>
          </a:xfrm>
        </p:spPr>
        <p:txBody>
          <a:bodyPr/>
          <a:lstStyle>
            <a:lvl1pPr>
              <a:lnSpc>
                <a:spcPct val="100000"/>
              </a:lnSpc>
              <a:defRPr sz="2600">
                <a:solidFill>
                  <a:schemeClr val="tx1"/>
                </a:solidFill>
              </a:defRPr>
            </a:lvl1pPr>
          </a:lstStyle>
          <a:p>
            <a:r>
              <a:rPr lang="en-US"/>
              <a:t>Title Goes Here (can be short or long)</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5999487" y="943609"/>
            <a:ext cx="5304003" cy="198987"/>
          </a:xfrm>
          <a:prstGeom prst="rect">
            <a:avLst/>
          </a:prstGeom>
        </p:spPr>
        <p:txBody>
          <a:bodyPr/>
          <a:lstStyle>
            <a:lvl1pPr marL="0" indent="0">
              <a:lnSpc>
                <a:spcPct val="100000"/>
              </a:lnSpc>
              <a:buNone/>
              <a:defRPr sz="1400" b="1"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5999487" y="2227503"/>
            <a:ext cx="5304003" cy="3932371"/>
          </a:xfrm>
          <a:prstGeom prst="rect">
            <a:avLst/>
          </a:prstGeom>
        </p:spPr>
        <p:txBody>
          <a:bodyPr/>
          <a:lstStyle>
            <a:lvl1pPr marL="342891" indent="-285744">
              <a:lnSpc>
                <a:spcPts val="2400"/>
              </a:lnSpc>
              <a:spcBef>
                <a:spcPts val="1200"/>
              </a:spcBef>
              <a:buFont typeface="Arial" panose="020B0604020202020204" pitchFamily="34" charset="0"/>
              <a:buChar char="•"/>
              <a:defRPr sz="1800" b="0">
                <a:solidFill>
                  <a:schemeClr val="tx1"/>
                </a:solidFill>
              </a:defRPr>
            </a:lvl1pPr>
            <a:lvl2pPr marL="685783" marR="0" indent="-228594" algn="l" defTabSz="914377" rtl="0" eaLnBrk="1" fontAlgn="auto" latinLnBrk="0" hangingPunct="1">
              <a:lnSpc>
                <a:spcPct val="90000"/>
              </a:lnSpc>
              <a:spcBef>
                <a:spcPts val="500"/>
              </a:spcBef>
              <a:spcAft>
                <a:spcPts val="0"/>
              </a:spcAft>
              <a:buClrTx/>
              <a:buSzTx/>
              <a:buFont typeface="Courier New" panose="02070309020205020404" pitchFamily="49" charset="0"/>
              <a:buChar char="o"/>
              <a:tabLst/>
              <a:defRPr sz="1800">
                <a:solidFill>
                  <a:schemeClr val="tx1"/>
                </a:solidFill>
              </a:defRPr>
            </a:lvl2pPr>
            <a:lvl3pPr>
              <a:defRPr sz="1800"/>
            </a:lvl3pPr>
            <a:lvl4pPr>
              <a:defRPr sz="1800"/>
            </a:lvl4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a:p>
            <a:pPr lvl="1"/>
            <a:endParaRPr lang="en-US"/>
          </a:p>
          <a:p>
            <a:pPr lvl="0"/>
            <a:endParaRPr lang="en-US"/>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888511" y="698127"/>
            <a:ext cx="4222464" cy="5461747"/>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Tree>
    <p:extLst>
      <p:ext uri="{BB962C8B-B14F-4D97-AF65-F5344CB8AC3E}">
        <p14:creationId xmlns:p14="http://schemas.microsoft.com/office/powerpoint/2010/main" val="299698363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lue_Photo_Right">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7261301" y="1927301"/>
            <a:ext cx="6858003" cy="3003391"/>
          </a:xfrm>
          <a:prstGeom prst="round2SameRect">
            <a:avLst>
              <a:gd name="adj1" fmla="val 0"/>
              <a:gd name="adj2" fmla="val 0"/>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Nunito Sans"/>
              <a:ea typeface="+mn-ea"/>
              <a:cs typeface="+mn-cs"/>
            </a:endParaRPr>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3" y="1741133"/>
            <a:ext cx="5418111" cy="645231"/>
          </a:xfrm>
        </p:spPr>
        <p:txBody>
          <a:bodyPr/>
          <a:lstStyle>
            <a:lvl1pPr>
              <a:lnSpc>
                <a:spcPct val="100000"/>
              </a:lnSpc>
              <a:defRPr sz="2600">
                <a:solidFill>
                  <a:schemeClr val="tx1"/>
                </a:solidFill>
              </a:defRPr>
            </a:lvl1pPr>
          </a:lstStyle>
          <a:p>
            <a:r>
              <a:rPr lang="en-US"/>
              <a:t>Title Goes Here (can be short or long)</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774403" y="1368360"/>
            <a:ext cx="5418111"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3" y="2652254"/>
            <a:ext cx="5418111" cy="2800695"/>
          </a:xfrm>
          <a:prstGeom prst="rect">
            <a:avLst/>
          </a:prstGeom>
        </p:spPr>
        <p:txBody>
          <a:bodyPr/>
          <a:lstStyle>
            <a:lvl1pPr marL="171446" indent="-171446">
              <a:lnSpc>
                <a:spcPts val="2400"/>
              </a:lnSpc>
              <a:spcBef>
                <a:spcPts val="1200"/>
              </a:spcBef>
              <a:buFont typeface="Arial" panose="020B0604020202020204" pitchFamily="34" charset="0"/>
              <a:buChar char="•"/>
              <a:defRPr sz="1800" b="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7081024" y="698127"/>
            <a:ext cx="4222464" cy="5461747"/>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Tree>
    <p:extLst>
      <p:ext uri="{BB962C8B-B14F-4D97-AF65-F5344CB8AC3E}">
        <p14:creationId xmlns:p14="http://schemas.microsoft.com/office/powerpoint/2010/main" val="83866871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lueG_Photo_Right">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7261301" y="1927301"/>
            <a:ext cx="6858003" cy="3003391"/>
          </a:xfrm>
          <a:prstGeom prst="round2SameRect">
            <a:avLst>
              <a:gd name="adj1" fmla="val 0"/>
              <a:gd name="adj2" fmla="val 0"/>
            </a:avLst>
          </a:prstGeom>
          <a:gradFill flip="none" rotWithShape="1">
            <a:gsLst>
              <a:gs pos="0">
                <a:schemeClr val="tx2">
                  <a:shade val="30000"/>
                  <a:satMod val="115000"/>
                </a:schemeClr>
              </a:gs>
              <a:gs pos="50000">
                <a:schemeClr val="tx2">
                  <a:shade val="67500"/>
                  <a:satMod val="115000"/>
                </a:schemeClr>
              </a:gs>
              <a:gs pos="100000">
                <a:schemeClr val="tx2">
                  <a:shade val="100000"/>
                  <a:satMod val="115000"/>
                </a:schemeClr>
              </a:gs>
            </a:gsLst>
            <a:lin ang="5400000" scaled="1"/>
            <a:tileRect/>
          </a:gra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Nunito Sans"/>
              <a:ea typeface="+mn-ea"/>
              <a:cs typeface="+mn-cs"/>
            </a:endParaRPr>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3" y="1741133"/>
            <a:ext cx="5418111" cy="645231"/>
          </a:xfrm>
        </p:spPr>
        <p:txBody>
          <a:bodyPr/>
          <a:lstStyle>
            <a:lvl1pPr>
              <a:lnSpc>
                <a:spcPct val="100000"/>
              </a:lnSpc>
              <a:defRPr sz="2600">
                <a:solidFill>
                  <a:schemeClr val="tx1"/>
                </a:solidFill>
              </a:defRPr>
            </a:lvl1pPr>
          </a:lstStyle>
          <a:p>
            <a:r>
              <a:rPr lang="en-US"/>
              <a:t>Title Goes Here (can be short or long)</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774403" y="1368360"/>
            <a:ext cx="5418111"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3" y="2652254"/>
            <a:ext cx="5418111" cy="2800695"/>
          </a:xfrm>
          <a:prstGeom prst="rect">
            <a:avLst/>
          </a:prstGeom>
        </p:spPr>
        <p:txBody>
          <a:bodyPr/>
          <a:lstStyle>
            <a:lvl1pPr marL="171446" indent="-171446">
              <a:lnSpc>
                <a:spcPts val="2400"/>
              </a:lnSpc>
              <a:spcBef>
                <a:spcPts val="1200"/>
              </a:spcBef>
              <a:buFont typeface="Arial" panose="020B0604020202020204" pitchFamily="34" charset="0"/>
              <a:buChar char="•"/>
              <a:defRPr sz="1800" b="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7081024" y="698127"/>
            <a:ext cx="4222464" cy="5461747"/>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Tree>
    <p:extLst>
      <p:ext uri="{BB962C8B-B14F-4D97-AF65-F5344CB8AC3E}">
        <p14:creationId xmlns:p14="http://schemas.microsoft.com/office/powerpoint/2010/main" val="244902901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Photo_Left">
    <p:spTree>
      <p:nvGrpSpPr>
        <p:cNvPr id="1" name=""/>
        <p:cNvGrpSpPr/>
        <p:nvPr/>
      </p:nvGrpSpPr>
      <p:grpSpPr>
        <a:xfrm>
          <a:off x="0" y="0"/>
          <a:ext cx="0" cy="0"/>
          <a:chOff x="0" y="0"/>
          <a:chExt cx="0" cy="0"/>
        </a:xfrm>
      </p:grpSpPr>
      <p:sp>
        <p:nvSpPr>
          <p:cNvPr id="4" name="Rectangle: Top Corners Rounded 8">
            <a:extLst>
              <a:ext uri="{FF2B5EF4-FFF2-40B4-BE49-F238E27FC236}">
                <a16:creationId xmlns:a16="http://schemas.microsoft.com/office/drawing/2014/main" id="{BBABB99C-A34B-E14D-B267-4494C4279A4B}"/>
              </a:ext>
              <a:ext uri="{C183D7F6-B498-43B3-948B-1728B52AA6E4}">
                <adec:decorative xmlns:adec="http://schemas.microsoft.com/office/drawing/2017/decorative" val="1"/>
              </a:ext>
            </a:extLst>
          </p:cNvPr>
          <p:cNvSpPr/>
          <p:nvPr/>
        </p:nvSpPr>
        <p:spPr>
          <a:xfrm rot="16200000">
            <a:off x="7536330" y="969878"/>
            <a:ext cx="4373004" cy="4938343"/>
          </a:xfrm>
          <a:prstGeom prst="round2SameRect">
            <a:avLst>
              <a:gd name="adj1" fmla="val 4732"/>
              <a:gd name="adj2" fmla="val 0"/>
            </a:avLst>
          </a:prstGeom>
          <a:gradFill>
            <a:gsLst>
              <a:gs pos="100000">
                <a:schemeClr val="tx1"/>
              </a:gs>
              <a:gs pos="0">
                <a:schemeClr val="tx2"/>
              </a:gs>
            </a:gsLst>
            <a:lin ang="2700000" scaled="1"/>
          </a:gra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Nunito Sans"/>
              <a:ea typeface="+mn-ea"/>
              <a:cs typeface="+mn-cs"/>
            </a:endParaRPr>
          </a:p>
        </p:txBody>
      </p:sp>
      <p:sp>
        <p:nvSpPr>
          <p:cNvPr id="13" name="Title 7">
            <a:extLst>
              <a:ext uri="{FF2B5EF4-FFF2-40B4-BE49-F238E27FC236}">
                <a16:creationId xmlns:a16="http://schemas.microsoft.com/office/drawing/2014/main" id="{DF05E8BB-A40D-77FC-456F-B4C6FEBF8834}"/>
              </a:ext>
            </a:extLst>
          </p:cNvPr>
          <p:cNvSpPr>
            <a:spLocks noGrp="1"/>
          </p:cNvSpPr>
          <p:nvPr>
            <p:ph type="title" hasCustomPrompt="1"/>
          </p:nvPr>
        </p:nvSpPr>
        <p:spPr>
          <a:xfrm>
            <a:off x="8078971" y="2178826"/>
            <a:ext cx="3439931" cy="994143"/>
          </a:xfrm>
        </p:spPr>
        <p:txBody>
          <a:bodyPr/>
          <a:lstStyle>
            <a:lvl1pPr>
              <a:lnSpc>
                <a:spcPct val="100000"/>
              </a:lnSpc>
              <a:defRPr sz="2600">
                <a:solidFill>
                  <a:schemeClr val="bg1"/>
                </a:solidFill>
              </a:defRPr>
            </a:lvl1pPr>
          </a:lstStyle>
          <a:p>
            <a:r>
              <a:rPr lang="en-US" sz="2600" b="1">
                <a:solidFill>
                  <a:schemeClr val="bg1"/>
                </a:solidFill>
                <a:latin typeface="Roboto" panose="02000000000000000000" pitchFamily="2" charset="0"/>
                <a:ea typeface="Roboto" panose="02000000000000000000" pitchFamily="2" charset="0"/>
                <a:cs typeface="Poppins SemiBold" panose="00000700000000000000" pitchFamily="2" charset="0"/>
              </a:rPr>
              <a:t>Title Goes Here (Can Be Short or Long)</a:t>
            </a:r>
            <a:endParaRPr lang="en-US"/>
          </a:p>
        </p:txBody>
      </p:sp>
      <p:sp>
        <p:nvSpPr>
          <p:cNvPr id="14" name="Text Placeholder 9">
            <a:extLst>
              <a:ext uri="{FF2B5EF4-FFF2-40B4-BE49-F238E27FC236}">
                <a16:creationId xmlns:a16="http://schemas.microsoft.com/office/drawing/2014/main" id="{B1FD5C84-763A-903D-6385-7D41770F43C9}"/>
              </a:ext>
            </a:extLst>
          </p:cNvPr>
          <p:cNvSpPr>
            <a:spLocks noGrp="1"/>
          </p:cNvSpPr>
          <p:nvPr>
            <p:ph type="body" sz="quarter" idx="11" hasCustomPrompt="1"/>
          </p:nvPr>
        </p:nvSpPr>
        <p:spPr>
          <a:xfrm>
            <a:off x="8078971" y="1787765"/>
            <a:ext cx="3439931" cy="198987"/>
          </a:xfrm>
          <a:prstGeom prst="rect">
            <a:avLst/>
          </a:prstGeom>
        </p:spPr>
        <p:txBody>
          <a:bodyPr/>
          <a:lstStyle>
            <a:lvl1pPr marL="0" indent="0">
              <a:lnSpc>
                <a:spcPct val="100000"/>
              </a:lnSpc>
              <a:buNone/>
              <a:defRPr sz="1400" b="0" i="0" cap="all" spc="200" baseline="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5" name="Text Placeholder 11">
            <a:extLst>
              <a:ext uri="{FF2B5EF4-FFF2-40B4-BE49-F238E27FC236}">
                <a16:creationId xmlns:a16="http://schemas.microsoft.com/office/drawing/2014/main" id="{1CDA09B4-789A-2063-5EDF-2E4BCE5871F2}"/>
              </a:ext>
            </a:extLst>
          </p:cNvPr>
          <p:cNvSpPr>
            <a:spLocks noGrp="1"/>
          </p:cNvSpPr>
          <p:nvPr>
            <p:ph type="body" sz="quarter" idx="12" hasCustomPrompt="1"/>
          </p:nvPr>
        </p:nvSpPr>
        <p:spPr>
          <a:xfrm>
            <a:off x="8078969" y="3435635"/>
            <a:ext cx="3749040" cy="1929815"/>
          </a:xfrm>
          <a:prstGeom prst="rect">
            <a:avLst/>
          </a:prstGeom>
        </p:spPr>
        <p:txBody>
          <a:bodyPr wrap="square"/>
          <a:lstStyle>
            <a:lvl1pPr marL="285744" indent="-285744">
              <a:lnSpc>
                <a:spcPct val="150000"/>
              </a:lnSpc>
              <a:spcBef>
                <a:spcPts val="1200"/>
              </a:spcBef>
              <a:buFont typeface="Arial" panose="020B0604020202020204" pitchFamily="34" charset="0"/>
              <a:buChar char="•"/>
              <a:defRPr sz="1800">
                <a:solidFill>
                  <a:schemeClr val="bg1"/>
                </a:solidFill>
              </a:defRPr>
            </a:lvl1pPr>
            <a:lvl2pPr>
              <a:defRPr>
                <a:solidFill>
                  <a:schemeClr val="bg1"/>
                </a:solidFill>
              </a:defRPr>
            </a:lvl2pPr>
            <a:lvl3pPr>
              <a:defRPr>
                <a:solidFill>
                  <a:schemeClr val="bg1"/>
                </a:solidFill>
              </a:defRPr>
            </a:lvl3pPr>
            <a:lvl4pPr marL="1371566" indent="0">
              <a:buNone/>
              <a:defRPr>
                <a:solidFill>
                  <a:schemeClr val="bg1"/>
                </a:solidFill>
              </a:defRPr>
            </a:lvl4pPr>
          </a:lstStyle>
          <a:p>
            <a:pPr lvl="0"/>
            <a:r>
              <a:rPr lang="en-US"/>
              <a:t>Place in your content here.</a:t>
            </a:r>
          </a:p>
          <a:p>
            <a:pPr lvl="0"/>
            <a:r>
              <a:rPr lang="en-US"/>
              <a:t>First level bullets</a:t>
            </a:r>
          </a:p>
          <a:p>
            <a:pPr lvl="1"/>
            <a:r>
              <a:rPr lang="en-US"/>
              <a:t>Second level bullets</a:t>
            </a:r>
          </a:p>
          <a:p>
            <a:pPr lvl="2"/>
            <a:r>
              <a:rPr lang="en-US"/>
              <a:t>Third level bullets</a:t>
            </a:r>
          </a:p>
        </p:txBody>
      </p:sp>
      <p:sp>
        <p:nvSpPr>
          <p:cNvPr id="7" name="Picture Placeholder 6">
            <a:extLst>
              <a:ext uri="{FF2B5EF4-FFF2-40B4-BE49-F238E27FC236}">
                <a16:creationId xmlns:a16="http://schemas.microsoft.com/office/drawing/2014/main" id="{503DECFC-0B81-46D0-8169-5E3D4D631169}"/>
              </a:ext>
            </a:extLst>
          </p:cNvPr>
          <p:cNvSpPr>
            <a:spLocks noGrp="1"/>
          </p:cNvSpPr>
          <p:nvPr>
            <p:ph type="pic" sz="quarter" idx="10"/>
          </p:nvPr>
        </p:nvSpPr>
        <p:spPr>
          <a:xfrm>
            <a:off x="0" y="0"/>
            <a:ext cx="6502400" cy="6858000"/>
          </a:xfrm>
          <a:custGeom>
            <a:avLst/>
            <a:gdLst>
              <a:gd name="connsiteX0" fmla="*/ 0 w 4381500"/>
              <a:gd name="connsiteY0" fmla="*/ 0 h 2619375"/>
              <a:gd name="connsiteX1" fmla="*/ 4381500 w 4381500"/>
              <a:gd name="connsiteY1" fmla="*/ 0 h 2619375"/>
              <a:gd name="connsiteX2" fmla="*/ 4381500 w 4381500"/>
              <a:gd name="connsiteY2" fmla="*/ 2619375 h 2619375"/>
              <a:gd name="connsiteX3" fmla="*/ 0 w 4381500"/>
              <a:gd name="connsiteY3" fmla="*/ 2619375 h 2619375"/>
            </a:gdLst>
            <a:ahLst/>
            <a:cxnLst>
              <a:cxn ang="0">
                <a:pos x="connsiteX0" y="connsiteY0"/>
              </a:cxn>
              <a:cxn ang="0">
                <a:pos x="connsiteX1" y="connsiteY1"/>
              </a:cxn>
              <a:cxn ang="0">
                <a:pos x="connsiteX2" y="connsiteY2"/>
              </a:cxn>
              <a:cxn ang="0">
                <a:pos x="connsiteX3" y="connsiteY3"/>
              </a:cxn>
            </a:cxnLst>
            <a:rect l="l" t="t" r="r" b="b"/>
            <a:pathLst>
              <a:path w="4381500" h="2619375">
                <a:moveTo>
                  <a:pt x="0" y="0"/>
                </a:moveTo>
                <a:lnTo>
                  <a:pt x="4381500" y="0"/>
                </a:lnTo>
                <a:lnTo>
                  <a:pt x="4381500" y="2619375"/>
                </a:lnTo>
                <a:lnTo>
                  <a:pt x="0" y="2619375"/>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Tree>
    <p:extLst>
      <p:ext uri="{BB962C8B-B14F-4D97-AF65-F5344CB8AC3E}">
        <p14:creationId xmlns:p14="http://schemas.microsoft.com/office/powerpoint/2010/main" val="282546201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hoto_Right">
    <p:spTree>
      <p:nvGrpSpPr>
        <p:cNvPr id="1" name=""/>
        <p:cNvGrpSpPr/>
        <p:nvPr/>
      </p:nvGrpSpPr>
      <p:grpSpPr>
        <a:xfrm>
          <a:off x="0" y="0"/>
          <a:ext cx="0" cy="0"/>
          <a:chOff x="0" y="0"/>
          <a:chExt cx="0" cy="0"/>
        </a:xfrm>
      </p:grpSpPr>
      <p:sp>
        <p:nvSpPr>
          <p:cNvPr id="14" name="Rectangle: Top Corners Rounded 11">
            <a:extLst>
              <a:ext uri="{FF2B5EF4-FFF2-40B4-BE49-F238E27FC236}">
                <a16:creationId xmlns:a16="http://schemas.microsoft.com/office/drawing/2014/main" id="{78A87D95-B79D-7A49-A2E2-D373F4AB039E}"/>
              </a:ext>
              <a:ext uri="{C183D7F6-B498-43B3-948B-1728B52AA6E4}">
                <adec:decorative xmlns:adec="http://schemas.microsoft.com/office/drawing/2017/decorative" val="1"/>
              </a:ext>
            </a:extLst>
          </p:cNvPr>
          <p:cNvSpPr/>
          <p:nvPr/>
        </p:nvSpPr>
        <p:spPr>
          <a:xfrm rot="5400000" flipH="1">
            <a:off x="501130" y="784874"/>
            <a:ext cx="3936087" cy="4938343"/>
          </a:xfrm>
          <a:prstGeom prst="round2SameRect">
            <a:avLst>
              <a:gd name="adj1" fmla="val 5471"/>
              <a:gd name="adj2" fmla="val 0"/>
            </a:avLst>
          </a:prstGeom>
          <a:solidFill>
            <a:schemeClr val="tx2"/>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Nunito Sans"/>
              <a:ea typeface="+mn-ea"/>
              <a:cs typeface="+mn-cs"/>
            </a:endParaRPr>
          </a:p>
        </p:txBody>
      </p:sp>
      <p:sp>
        <p:nvSpPr>
          <p:cNvPr id="13" name="Picture Placeholder 12">
            <a:extLst>
              <a:ext uri="{FF2B5EF4-FFF2-40B4-BE49-F238E27FC236}">
                <a16:creationId xmlns:a16="http://schemas.microsoft.com/office/drawing/2014/main" id="{C1002F5A-98A3-66C7-820A-95F243098443}"/>
              </a:ext>
            </a:extLst>
          </p:cNvPr>
          <p:cNvSpPr>
            <a:spLocks noGrp="1"/>
          </p:cNvSpPr>
          <p:nvPr>
            <p:ph type="pic" sz="quarter" idx="10"/>
          </p:nvPr>
        </p:nvSpPr>
        <p:spPr>
          <a:xfrm>
            <a:off x="7243610" y="514339"/>
            <a:ext cx="4938343" cy="5829320"/>
          </a:xfrm>
          <a:custGeom>
            <a:avLst/>
            <a:gdLst>
              <a:gd name="connsiteX0" fmla="*/ 233682 w 4938342"/>
              <a:gd name="connsiteY0" fmla="*/ 0 h 5829320"/>
              <a:gd name="connsiteX1" fmla="*/ 4938342 w 4938342"/>
              <a:gd name="connsiteY1" fmla="*/ 0 h 5829320"/>
              <a:gd name="connsiteX2" fmla="*/ 4938342 w 4938342"/>
              <a:gd name="connsiteY2" fmla="*/ 5829320 h 5829320"/>
              <a:gd name="connsiteX3" fmla="*/ 233682 w 4938342"/>
              <a:gd name="connsiteY3" fmla="*/ 5829320 h 5829320"/>
              <a:gd name="connsiteX4" fmla="*/ 0 w 4938342"/>
              <a:gd name="connsiteY4" fmla="*/ 5595638 h 5829320"/>
              <a:gd name="connsiteX5" fmla="*/ 0 w 4938342"/>
              <a:gd name="connsiteY5" fmla="*/ 233682 h 5829320"/>
              <a:gd name="connsiteX6" fmla="*/ 233682 w 4938342"/>
              <a:gd name="connsiteY6" fmla="*/ 0 h 5829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8342" h="5829320">
                <a:moveTo>
                  <a:pt x="233682" y="0"/>
                </a:moveTo>
                <a:lnTo>
                  <a:pt x="4938342" y="0"/>
                </a:lnTo>
                <a:lnTo>
                  <a:pt x="4938342" y="5829320"/>
                </a:lnTo>
                <a:lnTo>
                  <a:pt x="233682" y="5829320"/>
                </a:lnTo>
                <a:cubicBezTo>
                  <a:pt x="104623" y="5829320"/>
                  <a:pt x="0" y="5724697"/>
                  <a:pt x="0" y="5595638"/>
                </a:cubicBezTo>
                <a:lnTo>
                  <a:pt x="0" y="233682"/>
                </a:lnTo>
                <a:cubicBezTo>
                  <a:pt x="0" y="104623"/>
                  <a:pt x="104623" y="0"/>
                  <a:pt x="233682"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2" name="Rectangle: Rounded Corners 1">
            <a:extLst>
              <a:ext uri="{FF2B5EF4-FFF2-40B4-BE49-F238E27FC236}">
                <a16:creationId xmlns:a16="http://schemas.microsoft.com/office/drawing/2014/main" id="{F09D7E66-42AE-07A2-0EA3-84DDB3B6FCB8}"/>
              </a:ext>
              <a:ext uri="{C183D7F6-B498-43B3-948B-1728B52AA6E4}">
                <adec:decorative xmlns:adec="http://schemas.microsoft.com/office/drawing/2017/decorative" val="1"/>
              </a:ext>
            </a:extLst>
          </p:cNvPr>
          <p:cNvSpPr/>
          <p:nvPr userDrawn="1"/>
        </p:nvSpPr>
        <p:spPr>
          <a:xfrm>
            <a:off x="5723513" y="783772"/>
            <a:ext cx="3568535" cy="5094515"/>
          </a:xfrm>
          <a:prstGeom prst="roundRect">
            <a:avLst>
              <a:gd name="adj" fmla="val 5605"/>
            </a:avLst>
          </a:prstGeom>
          <a:solidFill>
            <a:schemeClr val="bg1"/>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Nunito Sans"/>
              <a:ea typeface="+mn-ea"/>
              <a:cs typeface="+mn-cs"/>
            </a:endParaRPr>
          </a:p>
        </p:txBody>
      </p:sp>
      <p:sp>
        <p:nvSpPr>
          <p:cNvPr id="4" name="Title 7">
            <a:extLst>
              <a:ext uri="{FF2B5EF4-FFF2-40B4-BE49-F238E27FC236}">
                <a16:creationId xmlns:a16="http://schemas.microsoft.com/office/drawing/2014/main" id="{EC0D6279-0549-E46F-0C9A-472C5B169E54}"/>
              </a:ext>
            </a:extLst>
          </p:cNvPr>
          <p:cNvSpPr>
            <a:spLocks noGrp="1"/>
          </p:cNvSpPr>
          <p:nvPr>
            <p:ph type="title" hasCustomPrompt="1"/>
          </p:nvPr>
        </p:nvSpPr>
        <p:spPr>
          <a:xfrm>
            <a:off x="774403" y="2008686"/>
            <a:ext cx="3439931" cy="994143"/>
          </a:xfrm>
        </p:spPr>
        <p:txBody>
          <a:bodyPr/>
          <a:lstStyle>
            <a:lvl1pPr>
              <a:lnSpc>
                <a:spcPct val="100000"/>
              </a:lnSpc>
              <a:defRPr sz="2600">
                <a:solidFill>
                  <a:schemeClr val="bg1"/>
                </a:solidFill>
              </a:defRPr>
            </a:lvl1pPr>
          </a:lstStyle>
          <a:p>
            <a:r>
              <a:rPr lang="en-US" sz="2600" b="1">
                <a:solidFill>
                  <a:schemeClr val="bg1"/>
                </a:solidFill>
                <a:latin typeface="Roboto" panose="02000000000000000000" pitchFamily="2" charset="0"/>
                <a:ea typeface="Roboto" panose="02000000000000000000" pitchFamily="2" charset="0"/>
                <a:cs typeface="Poppins SemiBold" panose="00000700000000000000" pitchFamily="2" charset="0"/>
              </a:rPr>
              <a:t>Title Goes Here (Can Be Short or Long)</a:t>
            </a:r>
            <a:endParaRPr lang="en-US"/>
          </a:p>
        </p:txBody>
      </p:sp>
      <p:sp>
        <p:nvSpPr>
          <p:cNvPr id="3" name="Text Placeholder 9">
            <a:extLst>
              <a:ext uri="{FF2B5EF4-FFF2-40B4-BE49-F238E27FC236}">
                <a16:creationId xmlns:a16="http://schemas.microsoft.com/office/drawing/2014/main" id="{41E25785-A805-5C54-061C-E47C081BA746}"/>
              </a:ext>
            </a:extLst>
          </p:cNvPr>
          <p:cNvSpPr>
            <a:spLocks noGrp="1"/>
          </p:cNvSpPr>
          <p:nvPr>
            <p:ph type="body" sz="quarter" idx="11" hasCustomPrompt="1"/>
          </p:nvPr>
        </p:nvSpPr>
        <p:spPr>
          <a:xfrm>
            <a:off x="774403" y="1626769"/>
            <a:ext cx="3439931" cy="198987"/>
          </a:xfrm>
          <a:prstGeom prst="rect">
            <a:avLst/>
          </a:prstGeom>
        </p:spPr>
        <p:txBody>
          <a:bodyPr/>
          <a:lstStyle>
            <a:lvl1pPr marL="0" indent="0">
              <a:lnSpc>
                <a:spcPct val="100000"/>
              </a:lnSpc>
              <a:buNone/>
              <a:defRPr sz="1400" b="0" i="0" cap="all" spc="200" baseline="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5" name="Text Placeholder 11">
            <a:extLst>
              <a:ext uri="{FF2B5EF4-FFF2-40B4-BE49-F238E27FC236}">
                <a16:creationId xmlns:a16="http://schemas.microsoft.com/office/drawing/2014/main" id="{62D71CB5-9E7A-7F92-D480-CB48F14D38B5}"/>
              </a:ext>
            </a:extLst>
          </p:cNvPr>
          <p:cNvSpPr>
            <a:spLocks noGrp="1"/>
          </p:cNvSpPr>
          <p:nvPr>
            <p:ph type="body" sz="quarter" idx="12" hasCustomPrompt="1"/>
          </p:nvPr>
        </p:nvSpPr>
        <p:spPr>
          <a:xfrm>
            <a:off x="774403" y="3265494"/>
            <a:ext cx="3852463" cy="1757609"/>
          </a:xfrm>
          <a:prstGeom prst="rect">
            <a:avLst/>
          </a:prstGeom>
        </p:spPr>
        <p:txBody>
          <a:bodyPr/>
          <a:lstStyle>
            <a:lvl1pPr marL="285744" indent="-285744">
              <a:lnSpc>
                <a:spcPts val="2400"/>
              </a:lnSpc>
              <a:spcBef>
                <a:spcPts val="1200"/>
              </a:spcBef>
              <a:buFont typeface="Arial" panose="020B0604020202020204" pitchFamily="34" charset="0"/>
              <a:buChar char="•"/>
              <a:defRPr lang="en-US" sz="1800" kern="1200" dirty="0" smtClean="0">
                <a:solidFill>
                  <a:schemeClr val="bg1"/>
                </a:solidFill>
                <a:latin typeface="Nunito Sans Normal" pitchFamily="2" charset="77"/>
                <a:ea typeface="+mn-ea"/>
                <a:cs typeface="Arial" panose="020B0604020202020204" pitchFamily="34" charset="0"/>
              </a:defRPr>
            </a:lvl1pPr>
            <a:lvl2pPr>
              <a:defRPr lang="en-US" sz="1800" kern="1200" dirty="0" smtClean="0">
                <a:solidFill>
                  <a:schemeClr val="bg1"/>
                </a:solidFill>
                <a:latin typeface="Nunito Sans Normal" pitchFamily="2" charset="77"/>
                <a:ea typeface="+mn-ea"/>
                <a:cs typeface="Arial" panose="020B0604020202020204" pitchFamily="34" charset="0"/>
              </a:defRPr>
            </a:lvl2pPr>
            <a:lvl3pPr>
              <a:defRPr lang="en-US" sz="1800" kern="1200" dirty="0">
                <a:solidFill>
                  <a:schemeClr val="bg1"/>
                </a:solidFill>
                <a:latin typeface="Nunito Sans Normal" pitchFamily="2" charset="77"/>
                <a:ea typeface="+mn-ea"/>
                <a:cs typeface="Arial" panose="020B0604020202020204" pitchFamily="34" charset="0"/>
              </a:defRPr>
            </a:lvl3pPr>
            <a:lvl4pPr>
              <a:defRPr>
                <a:solidFill>
                  <a:schemeClr val="bg1"/>
                </a:solidFill>
              </a:defRPr>
            </a:lvl4pPr>
          </a:lstStyle>
          <a:p>
            <a:pPr lvl="0"/>
            <a:r>
              <a:rPr lang="en-US"/>
              <a:t>Place in your content here.</a:t>
            </a:r>
          </a:p>
          <a:p>
            <a:pPr lvl="0"/>
            <a:r>
              <a:rPr lang="en-US"/>
              <a:t>First level bullets</a:t>
            </a:r>
          </a:p>
          <a:p>
            <a:pPr lvl="1"/>
            <a:r>
              <a:rPr lang="en-US"/>
              <a:t>Second level bullets</a:t>
            </a:r>
          </a:p>
          <a:p>
            <a:pPr lvl="2"/>
            <a:r>
              <a:rPr lang="en-US"/>
              <a:t>Third level bullets</a:t>
            </a:r>
          </a:p>
        </p:txBody>
      </p:sp>
    </p:spTree>
    <p:extLst>
      <p:ext uri="{BB962C8B-B14F-4D97-AF65-F5344CB8AC3E}">
        <p14:creationId xmlns:p14="http://schemas.microsoft.com/office/powerpoint/2010/main" val="199770550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hoto_Blue">
    <p:bg>
      <p:bgPr>
        <a:solidFill>
          <a:schemeClr val="tx2"/>
        </a:solidFill>
        <a:effectLst/>
      </p:bgPr>
    </p:bg>
    <p:spTree>
      <p:nvGrpSpPr>
        <p:cNvPr id="1" name=""/>
        <p:cNvGrpSpPr/>
        <p:nvPr/>
      </p:nvGrpSpPr>
      <p:grpSpPr>
        <a:xfrm>
          <a:off x="0" y="0"/>
          <a:ext cx="0" cy="0"/>
          <a:chOff x="0" y="0"/>
          <a:chExt cx="0" cy="0"/>
        </a:xfrm>
      </p:grpSpPr>
      <p:sp>
        <p:nvSpPr>
          <p:cNvPr id="13" name="Round Same Side Corner Rectangle 12">
            <a:extLst>
              <a:ext uri="{FF2B5EF4-FFF2-40B4-BE49-F238E27FC236}">
                <a16:creationId xmlns:a16="http://schemas.microsoft.com/office/drawing/2014/main" id="{223F5765-BABD-77A5-BECF-47A636DEE127}"/>
              </a:ext>
              <a:ext uri="{C183D7F6-B498-43B3-948B-1728B52AA6E4}">
                <adec:decorative xmlns:adec="http://schemas.microsoft.com/office/drawing/2017/decorative" val="1"/>
              </a:ext>
            </a:extLst>
          </p:cNvPr>
          <p:cNvSpPr>
            <a:spLocks/>
          </p:cNvSpPr>
          <p:nvPr userDrawn="1"/>
        </p:nvSpPr>
        <p:spPr>
          <a:xfrm rot="16200000">
            <a:off x="5946648" y="-116223"/>
            <a:ext cx="5486400" cy="7004304"/>
          </a:xfrm>
          <a:prstGeom prst="round2SameRect">
            <a:avLst>
              <a:gd name="adj1" fmla="val 4233"/>
              <a:gd name="adj2"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Nunito Sans"/>
              <a:ea typeface="+mn-ea"/>
              <a:cs typeface="+mn-cs"/>
            </a:endParaRPr>
          </a:p>
        </p:txBody>
      </p:sp>
      <p:sp>
        <p:nvSpPr>
          <p:cNvPr id="11" name="Title 7">
            <a:extLst>
              <a:ext uri="{FF2B5EF4-FFF2-40B4-BE49-F238E27FC236}">
                <a16:creationId xmlns:a16="http://schemas.microsoft.com/office/drawing/2014/main" id="{94638757-880E-A096-63AD-D015D49A142E}"/>
              </a:ext>
            </a:extLst>
          </p:cNvPr>
          <p:cNvSpPr>
            <a:spLocks noGrp="1"/>
          </p:cNvSpPr>
          <p:nvPr>
            <p:ph type="title" hasCustomPrompt="1"/>
          </p:nvPr>
        </p:nvSpPr>
        <p:spPr>
          <a:xfrm>
            <a:off x="774403" y="2190310"/>
            <a:ext cx="3439931" cy="994143"/>
          </a:xfrm>
        </p:spPr>
        <p:txBody>
          <a:bodyPr/>
          <a:lstStyle>
            <a:lvl1pPr>
              <a:lnSpc>
                <a:spcPct val="100000"/>
              </a:lnSpc>
              <a:defRPr sz="2600">
                <a:solidFill>
                  <a:schemeClr val="bg1"/>
                </a:solidFill>
              </a:defRPr>
            </a:lvl1pPr>
          </a:lstStyle>
          <a:p>
            <a:r>
              <a:rPr lang="en-US"/>
              <a:t>Title Goes Here (Can Be Short or Long), Even Three Lines</a:t>
            </a:r>
          </a:p>
        </p:txBody>
      </p:sp>
      <p:sp>
        <p:nvSpPr>
          <p:cNvPr id="10" name="Text Placeholder 9">
            <a:extLst>
              <a:ext uri="{FF2B5EF4-FFF2-40B4-BE49-F238E27FC236}">
                <a16:creationId xmlns:a16="http://schemas.microsoft.com/office/drawing/2014/main" id="{E4B9D70F-8DD4-FE74-199F-936BA92F5BFF}"/>
              </a:ext>
            </a:extLst>
          </p:cNvPr>
          <p:cNvSpPr>
            <a:spLocks noGrp="1"/>
          </p:cNvSpPr>
          <p:nvPr>
            <p:ph type="body" sz="quarter" idx="11" hasCustomPrompt="1"/>
          </p:nvPr>
        </p:nvSpPr>
        <p:spPr>
          <a:xfrm>
            <a:off x="774403" y="1817537"/>
            <a:ext cx="3439931" cy="198987"/>
          </a:xfrm>
          <a:prstGeom prst="rect">
            <a:avLst/>
          </a:prstGeom>
        </p:spPr>
        <p:txBody>
          <a:bodyPr/>
          <a:lstStyle>
            <a:lvl1pPr marL="0" indent="0">
              <a:lnSpc>
                <a:spcPct val="100000"/>
              </a:lnSpc>
              <a:buNone/>
              <a:defRPr sz="1400" b="0" i="0" cap="all" spc="200" baseline="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2" name="Text Placeholder 11">
            <a:extLst>
              <a:ext uri="{FF2B5EF4-FFF2-40B4-BE49-F238E27FC236}">
                <a16:creationId xmlns:a16="http://schemas.microsoft.com/office/drawing/2014/main" id="{31A2D14E-032E-4602-FC72-0705403E7D50}"/>
              </a:ext>
            </a:extLst>
          </p:cNvPr>
          <p:cNvSpPr>
            <a:spLocks noGrp="1"/>
          </p:cNvSpPr>
          <p:nvPr>
            <p:ph type="body" sz="quarter" idx="12" hasCustomPrompt="1"/>
          </p:nvPr>
        </p:nvSpPr>
        <p:spPr>
          <a:xfrm>
            <a:off x="774403" y="3447117"/>
            <a:ext cx="3439931" cy="2682011"/>
          </a:xfrm>
          <a:prstGeom prst="rect">
            <a:avLst/>
          </a:prstGeom>
        </p:spPr>
        <p:txBody>
          <a:bodyPr/>
          <a:lstStyle>
            <a:lvl1pPr marL="0" indent="0">
              <a:lnSpc>
                <a:spcPts val="2400"/>
              </a:lnSpc>
              <a:spcBef>
                <a:spcPts val="1200"/>
              </a:spcBef>
              <a:buNone/>
              <a:defRPr sz="1800">
                <a:solidFill>
                  <a:schemeClr val="bg1"/>
                </a:solidFill>
              </a:defRPr>
            </a:lvl1pPr>
          </a:lstStyle>
          <a:p>
            <a:pPr lvl="0"/>
            <a:r>
              <a:rPr lang="en-US"/>
              <a:t>Place in your content here. When pasting in content, please use the “Use Destination Theme” or “Keep Text Only” options to ensure the text matches this template’s styles. </a:t>
            </a:r>
          </a:p>
        </p:txBody>
      </p:sp>
      <p:sp>
        <p:nvSpPr>
          <p:cNvPr id="5" name="Picture Placeholder 20">
            <a:extLst>
              <a:ext uri="{FF2B5EF4-FFF2-40B4-BE49-F238E27FC236}">
                <a16:creationId xmlns:a16="http://schemas.microsoft.com/office/drawing/2014/main" id="{950E01E0-7A07-E4AB-3775-B20EBF283BC1}"/>
              </a:ext>
            </a:extLst>
          </p:cNvPr>
          <p:cNvSpPr>
            <a:spLocks noGrp="1"/>
          </p:cNvSpPr>
          <p:nvPr>
            <p:ph type="pic" sz="quarter" idx="14"/>
          </p:nvPr>
        </p:nvSpPr>
        <p:spPr>
          <a:xfrm>
            <a:off x="5187697" y="650450"/>
            <a:ext cx="7004307" cy="5478679"/>
          </a:xfrm>
          <a:custGeom>
            <a:avLst/>
            <a:gdLst>
              <a:gd name="connsiteX0" fmla="*/ 233682 w 4938343"/>
              <a:gd name="connsiteY0" fmla="*/ 0 h 5829321"/>
              <a:gd name="connsiteX1" fmla="*/ 4938343 w 4938343"/>
              <a:gd name="connsiteY1" fmla="*/ 0 h 5829321"/>
              <a:gd name="connsiteX2" fmla="*/ 4938343 w 4938343"/>
              <a:gd name="connsiteY2" fmla="*/ 5829321 h 5829321"/>
              <a:gd name="connsiteX3" fmla="*/ 233682 w 4938343"/>
              <a:gd name="connsiteY3" fmla="*/ 5829321 h 5829321"/>
              <a:gd name="connsiteX4" fmla="*/ 0 w 4938343"/>
              <a:gd name="connsiteY4" fmla="*/ 5595639 h 5829321"/>
              <a:gd name="connsiteX5" fmla="*/ 0 w 4938343"/>
              <a:gd name="connsiteY5" fmla="*/ 233682 h 5829321"/>
              <a:gd name="connsiteX6" fmla="*/ 233682 w 4938343"/>
              <a:gd name="connsiteY6" fmla="*/ 0 h 5829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8343" h="5829321">
                <a:moveTo>
                  <a:pt x="233682" y="0"/>
                </a:moveTo>
                <a:lnTo>
                  <a:pt x="4938343" y="0"/>
                </a:lnTo>
                <a:lnTo>
                  <a:pt x="4938343" y="5829321"/>
                </a:lnTo>
                <a:lnTo>
                  <a:pt x="233682" y="5829321"/>
                </a:lnTo>
                <a:cubicBezTo>
                  <a:pt x="104623" y="5829321"/>
                  <a:pt x="0" y="5724698"/>
                  <a:pt x="0" y="5595639"/>
                </a:cubicBezTo>
                <a:lnTo>
                  <a:pt x="0" y="233682"/>
                </a:lnTo>
                <a:cubicBezTo>
                  <a:pt x="0" y="104623"/>
                  <a:pt x="104623" y="0"/>
                  <a:pt x="233682" y="0"/>
                </a:cubicBez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349607927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Photos">
    <p:spTree>
      <p:nvGrpSpPr>
        <p:cNvPr id="1" name=""/>
        <p:cNvGrpSpPr/>
        <p:nvPr/>
      </p:nvGrpSpPr>
      <p:grpSpPr>
        <a:xfrm>
          <a:off x="0" y="0"/>
          <a:ext cx="0" cy="0"/>
          <a:chOff x="0" y="0"/>
          <a:chExt cx="0" cy="0"/>
        </a:xfrm>
      </p:grpSpPr>
      <p:sp>
        <p:nvSpPr>
          <p:cNvPr id="17" name="Title 7">
            <a:extLst>
              <a:ext uri="{FF2B5EF4-FFF2-40B4-BE49-F238E27FC236}">
                <a16:creationId xmlns:a16="http://schemas.microsoft.com/office/drawing/2014/main" id="{3860145F-5C17-4921-25BC-451CAC3FD8A2}"/>
              </a:ext>
            </a:extLst>
          </p:cNvPr>
          <p:cNvSpPr>
            <a:spLocks noGrp="1"/>
          </p:cNvSpPr>
          <p:nvPr>
            <p:ph type="title" hasCustomPrompt="1"/>
          </p:nvPr>
        </p:nvSpPr>
        <p:spPr>
          <a:xfrm>
            <a:off x="894521" y="1334346"/>
            <a:ext cx="3439931" cy="994143"/>
          </a:xfrm>
        </p:spPr>
        <p:txBody>
          <a:bodyPr/>
          <a:lstStyle>
            <a:lvl1pPr>
              <a:lnSpc>
                <a:spcPct val="100000"/>
              </a:lnSpc>
              <a:defRPr sz="2600">
                <a:solidFill>
                  <a:schemeClr val="accent3"/>
                </a:solidFill>
              </a:defRPr>
            </a:lvl1pPr>
          </a:lstStyle>
          <a:p>
            <a:r>
              <a:rPr lang="en-US"/>
              <a:t>Title Goes Here (Can Be Short or Long)</a:t>
            </a:r>
          </a:p>
        </p:txBody>
      </p:sp>
      <p:sp>
        <p:nvSpPr>
          <p:cNvPr id="16" name="Text Placeholder 9">
            <a:extLst>
              <a:ext uri="{FF2B5EF4-FFF2-40B4-BE49-F238E27FC236}">
                <a16:creationId xmlns:a16="http://schemas.microsoft.com/office/drawing/2014/main" id="{044F03DB-4CC3-A2DB-CDEC-B6B55FF072F1}"/>
              </a:ext>
            </a:extLst>
          </p:cNvPr>
          <p:cNvSpPr>
            <a:spLocks noGrp="1"/>
          </p:cNvSpPr>
          <p:nvPr>
            <p:ph type="body" sz="quarter" idx="11" hasCustomPrompt="1"/>
          </p:nvPr>
        </p:nvSpPr>
        <p:spPr>
          <a:xfrm>
            <a:off x="894521" y="961573"/>
            <a:ext cx="3439931"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8" name="Text Placeholder 11">
            <a:extLst>
              <a:ext uri="{FF2B5EF4-FFF2-40B4-BE49-F238E27FC236}">
                <a16:creationId xmlns:a16="http://schemas.microsoft.com/office/drawing/2014/main" id="{14175354-1660-D71F-02B4-D1B49FFA58B1}"/>
              </a:ext>
            </a:extLst>
          </p:cNvPr>
          <p:cNvSpPr>
            <a:spLocks noGrp="1"/>
          </p:cNvSpPr>
          <p:nvPr>
            <p:ph type="body" sz="quarter" idx="15" hasCustomPrompt="1"/>
          </p:nvPr>
        </p:nvSpPr>
        <p:spPr>
          <a:xfrm>
            <a:off x="894521" y="2591153"/>
            <a:ext cx="3439931" cy="3491235"/>
          </a:xfrm>
          <a:prstGeom prst="rect">
            <a:avLst/>
          </a:prstGeom>
        </p:spPr>
        <p:txBody>
          <a:bodyPr/>
          <a:lstStyle>
            <a:lvl1pPr marL="0" indent="0">
              <a:lnSpc>
                <a:spcPts val="2400"/>
              </a:lnSpc>
              <a:spcBef>
                <a:spcPts val="1200"/>
              </a:spcBef>
              <a:buNone/>
              <a:defRPr sz="1800">
                <a:solidFill>
                  <a:srgbClr val="191919"/>
                </a:solidFill>
              </a:defRPr>
            </a:lvl1pPr>
          </a:lstStyle>
          <a:p>
            <a:pPr lvl="0"/>
            <a:r>
              <a:rPr lang="en-US"/>
              <a:t>Place in your content here. When pasting in content, please use the “Use Destination Theme” or “Keep Text Only” options to ensure the text matches this template’s styles.</a:t>
            </a:r>
          </a:p>
        </p:txBody>
      </p:sp>
      <p:sp>
        <p:nvSpPr>
          <p:cNvPr id="5" name="Picture Placeholder 9">
            <a:extLst>
              <a:ext uri="{FF2B5EF4-FFF2-40B4-BE49-F238E27FC236}">
                <a16:creationId xmlns:a16="http://schemas.microsoft.com/office/drawing/2014/main" id="{40FC37D8-A053-4A64-1486-2B23DA0E901C}"/>
              </a:ext>
            </a:extLst>
          </p:cNvPr>
          <p:cNvSpPr>
            <a:spLocks noGrp="1"/>
          </p:cNvSpPr>
          <p:nvPr>
            <p:ph type="pic" sz="quarter" idx="13"/>
          </p:nvPr>
        </p:nvSpPr>
        <p:spPr>
          <a:xfrm>
            <a:off x="5211765" y="961572"/>
            <a:ext cx="2965449" cy="5120816"/>
          </a:xfrm>
          <a:prstGeom prst="roundRect">
            <a:avLst>
              <a:gd name="adj" fmla="val 5903"/>
            </a:avLst>
          </a:prstGeom>
          <a:pattFill prst="pct5">
            <a:fgClr>
              <a:schemeClr val="bg1">
                <a:lumMod val="65000"/>
              </a:schemeClr>
            </a:fgClr>
            <a:bgClr>
              <a:schemeClr val="bg1"/>
            </a:bgClr>
          </a:pattFill>
        </p:spPr>
        <p:txBody>
          <a:bodyPr wrap="square">
            <a:noAutofit/>
          </a:bodyPr>
          <a:lstStyle/>
          <a:p>
            <a:r>
              <a:rPr lang="en-US"/>
              <a:t>Click icon to add picture</a:t>
            </a:r>
          </a:p>
        </p:txBody>
      </p:sp>
      <p:sp>
        <p:nvSpPr>
          <p:cNvPr id="6" name="Picture Placeholder 12">
            <a:extLst>
              <a:ext uri="{FF2B5EF4-FFF2-40B4-BE49-F238E27FC236}">
                <a16:creationId xmlns:a16="http://schemas.microsoft.com/office/drawing/2014/main" id="{AA6F99CD-D6F3-6859-B254-0EBF06762492}"/>
              </a:ext>
            </a:extLst>
          </p:cNvPr>
          <p:cNvSpPr>
            <a:spLocks noGrp="1"/>
          </p:cNvSpPr>
          <p:nvPr>
            <p:ph type="pic" sz="quarter" idx="14"/>
          </p:nvPr>
        </p:nvSpPr>
        <p:spPr>
          <a:xfrm>
            <a:off x="8408989" y="961572"/>
            <a:ext cx="2965449" cy="5120816"/>
          </a:xfrm>
          <a:prstGeom prst="roundRect">
            <a:avLst>
              <a:gd name="adj" fmla="val 5958"/>
            </a:avLst>
          </a:prstGeom>
          <a:pattFill prst="pct5">
            <a:fgClr>
              <a:schemeClr val="bg1">
                <a:lumMod val="65000"/>
              </a:schemeClr>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14614616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Photos_Right">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5334559" y="558"/>
            <a:ext cx="6858003" cy="6856879"/>
          </a:xfrm>
          <a:prstGeom prst="round2SameRect">
            <a:avLst>
              <a:gd name="adj1" fmla="val 0"/>
              <a:gd name="adj2" fmla="val 0"/>
            </a:avLst>
          </a:prstGeom>
          <a:solidFill>
            <a:srgbClr val="0057B7"/>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Nunito Sans"/>
              <a:ea typeface="+mn-ea"/>
              <a:cs typeface="+mn-cs"/>
            </a:endParaRPr>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3" y="2399054"/>
            <a:ext cx="3439931" cy="994143"/>
          </a:xfrm>
        </p:spPr>
        <p:txBody>
          <a:bodyPr/>
          <a:lstStyle>
            <a:lvl1pPr>
              <a:lnSpc>
                <a:spcPct val="100000"/>
              </a:lnSpc>
              <a:defRPr sz="2600">
                <a:solidFill>
                  <a:schemeClr val="tx1"/>
                </a:solidFill>
              </a:defRPr>
            </a:lvl1pPr>
          </a:lstStyle>
          <a:p>
            <a:r>
              <a:rPr lang="en-US"/>
              <a:t>Click to Edit Using Your Own Title (Can </a:t>
            </a:r>
            <a:br>
              <a:rPr lang="en-US"/>
            </a:br>
            <a:r>
              <a:rPr lang="en-US"/>
              <a:t>Be Long or Short)</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774403" y="2026281"/>
            <a:ext cx="3439931"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3" y="3655864"/>
            <a:ext cx="3439931" cy="2552913"/>
          </a:xfrm>
          <a:prstGeom prst="rect">
            <a:avLst/>
          </a:prstGeom>
        </p:spPr>
        <p:txBody>
          <a:bodyPr/>
          <a:lstStyle>
            <a:lvl1pPr marL="0" indent="0">
              <a:lnSpc>
                <a:spcPts val="2400"/>
              </a:lnSpc>
              <a:spcBef>
                <a:spcPts val="1200"/>
              </a:spcBef>
              <a:buNone/>
              <a:defRPr sz="1800">
                <a:solidFill>
                  <a:srgbClr val="191919"/>
                </a:solidFill>
              </a:defRPr>
            </a:lvl1pPr>
          </a:lstStyle>
          <a:p>
            <a:pPr lvl="0"/>
            <a:r>
              <a:rPr lang="en-US"/>
              <a:t>Place in your content here. When pasting in content, please use the “Use Destination Theme” or “Keep Text Only” options to ensure the text matches this template’s styles.</a:t>
            </a:r>
          </a:p>
        </p:txBody>
      </p:sp>
      <p:sp>
        <p:nvSpPr>
          <p:cNvPr id="34" name="Picture Placeholder 33" descr="Image Placeholder.">
            <a:extLst>
              <a:ext uri="{FF2B5EF4-FFF2-40B4-BE49-F238E27FC236}">
                <a16:creationId xmlns:a16="http://schemas.microsoft.com/office/drawing/2014/main" id="{EAF5933E-2D46-554F-0C89-A6E836B3A5A7}"/>
              </a:ext>
            </a:extLst>
          </p:cNvPr>
          <p:cNvSpPr>
            <a:spLocks noGrp="1"/>
          </p:cNvSpPr>
          <p:nvPr>
            <p:ph type="pic" sz="quarter" idx="12"/>
          </p:nvPr>
        </p:nvSpPr>
        <p:spPr>
          <a:xfrm>
            <a:off x="6241869" y="1106094"/>
            <a:ext cx="2248971" cy="2909037"/>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
        <p:nvSpPr>
          <p:cNvPr id="22" name="Text Placeholder 9">
            <a:extLst>
              <a:ext uri="{FF2B5EF4-FFF2-40B4-BE49-F238E27FC236}">
                <a16:creationId xmlns:a16="http://schemas.microsoft.com/office/drawing/2014/main" id="{31195609-F159-6F02-E5A9-15C6AE14F451}"/>
              </a:ext>
            </a:extLst>
          </p:cNvPr>
          <p:cNvSpPr>
            <a:spLocks noGrp="1"/>
          </p:cNvSpPr>
          <p:nvPr>
            <p:ph type="body" sz="quarter" idx="15" hasCustomPrompt="1"/>
          </p:nvPr>
        </p:nvSpPr>
        <p:spPr>
          <a:xfrm>
            <a:off x="6360405" y="4416995"/>
            <a:ext cx="2022435" cy="198987"/>
          </a:xfrm>
          <a:prstGeom prst="rect">
            <a:avLst/>
          </a:prstGeom>
        </p:spPr>
        <p:txBody>
          <a:bodyPr/>
          <a:lstStyle>
            <a:lvl1pPr marL="0" indent="0">
              <a:lnSpc>
                <a:spcPct val="100000"/>
              </a:lnSpc>
              <a:buNone/>
              <a:defRPr sz="1200" b="0" i="0" cap="all" spc="200" baseline="0">
                <a:solidFill>
                  <a:schemeClr val="accent6"/>
                </a:solidFill>
                <a:latin typeface="Roboto Medium" panose="02000000000000000000" pitchFamily="2" charset="0"/>
                <a:ea typeface="Roboto Medium" panose="02000000000000000000" pitchFamily="2" charset="0"/>
              </a:defRPr>
            </a:lvl1pPr>
          </a:lstStyle>
          <a:p>
            <a:pPr lvl="0"/>
            <a:r>
              <a:rPr lang="en-US"/>
              <a:t>Image Caption</a:t>
            </a:r>
          </a:p>
        </p:txBody>
      </p:sp>
      <p:sp>
        <p:nvSpPr>
          <p:cNvPr id="23" name="Text Placeholder 11">
            <a:extLst>
              <a:ext uri="{FF2B5EF4-FFF2-40B4-BE49-F238E27FC236}">
                <a16:creationId xmlns:a16="http://schemas.microsoft.com/office/drawing/2014/main" id="{D5AB197C-0250-FAE6-E33A-1975AAB2A3AC}"/>
              </a:ext>
            </a:extLst>
          </p:cNvPr>
          <p:cNvSpPr>
            <a:spLocks noGrp="1"/>
          </p:cNvSpPr>
          <p:nvPr>
            <p:ph type="body" sz="quarter" idx="16" hasCustomPrompt="1"/>
          </p:nvPr>
        </p:nvSpPr>
        <p:spPr>
          <a:xfrm>
            <a:off x="6360405" y="4697671"/>
            <a:ext cx="2022435" cy="1360488"/>
          </a:xfrm>
          <a:prstGeom prst="rect">
            <a:avLst/>
          </a:prstGeom>
        </p:spPr>
        <p:txBody>
          <a:bodyPr/>
          <a:lstStyle>
            <a:lvl1pPr marL="0" indent="0">
              <a:lnSpc>
                <a:spcPts val="2000"/>
              </a:lnSpc>
              <a:buNone/>
              <a:defRPr sz="1200" b="1">
                <a:solidFill>
                  <a:schemeClr val="bg1"/>
                </a:solidFill>
              </a:defRPr>
            </a:lvl1pPr>
          </a:lstStyle>
          <a:p>
            <a:r>
              <a:rPr lang="en-US">
                <a:ea typeface="Roboto" panose="02000000000000000000" pitchFamily="2" charset="0"/>
                <a:cs typeface="Open Sans Light" panose="020B0606030504020204" pitchFamily="34" charset="0"/>
              </a:rPr>
              <a:t>To replace an image, right click on the image, select “Change Picture”, then choose from a file on your device, or “From Clipboard” to paste in a copied image.</a:t>
            </a:r>
            <a:endParaRPr lang="en-US" b="1">
              <a:ea typeface="Roboto" panose="02000000000000000000" pitchFamily="2" charset="0"/>
              <a:cs typeface="Poppins SemiBold" panose="00000700000000000000" pitchFamily="2" charset="0"/>
            </a:endParaRPr>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9112391" y="1106094"/>
            <a:ext cx="2248971" cy="2909037"/>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
        <p:nvSpPr>
          <p:cNvPr id="26" name="Text Placeholder 9">
            <a:extLst>
              <a:ext uri="{FF2B5EF4-FFF2-40B4-BE49-F238E27FC236}">
                <a16:creationId xmlns:a16="http://schemas.microsoft.com/office/drawing/2014/main" id="{F20D5781-0C27-71D1-0128-624F17C52EF2}"/>
              </a:ext>
            </a:extLst>
          </p:cNvPr>
          <p:cNvSpPr>
            <a:spLocks noGrp="1"/>
          </p:cNvSpPr>
          <p:nvPr>
            <p:ph type="body" sz="quarter" idx="17" hasCustomPrompt="1"/>
          </p:nvPr>
        </p:nvSpPr>
        <p:spPr>
          <a:xfrm>
            <a:off x="9231197" y="4416995"/>
            <a:ext cx="2022435" cy="198987"/>
          </a:xfrm>
          <a:prstGeom prst="rect">
            <a:avLst/>
          </a:prstGeom>
        </p:spPr>
        <p:txBody>
          <a:bodyPr/>
          <a:lstStyle>
            <a:lvl1pPr marL="0" indent="0">
              <a:lnSpc>
                <a:spcPct val="100000"/>
              </a:lnSpc>
              <a:buNone/>
              <a:defRPr sz="1200" b="0" i="0" cap="all" spc="200" baseline="0">
                <a:solidFill>
                  <a:schemeClr val="accent6"/>
                </a:solidFill>
                <a:latin typeface="Roboto Medium" panose="02000000000000000000" pitchFamily="2" charset="0"/>
                <a:ea typeface="Roboto Medium" panose="02000000000000000000" pitchFamily="2" charset="0"/>
              </a:defRPr>
            </a:lvl1pPr>
          </a:lstStyle>
          <a:p>
            <a:pPr lvl="0"/>
            <a:r>
              <a:rPr lang="en-US"/>
              <a:t>Image Caption</a:t>
            </a:r>
          </a:p>
        </p:txBody>
      </p:sp>
      <p:sp>
        <p:nvSpPr>
          <p:cNvPr id="27" name="Text Placeholder 11">
            <a:extLst>
              <a:ext uri="{FF2B5EF4-FFF2-40B4-BE49-F238E27FC236}">
                <a16:creationId xmlns:a16="http://schemas.microsoft.com/office/drawing/2014/main" id="{88A40D10-BCFD-8ECA-A55D-C44BE3ECE6A3}"/>
              </a:ext>
            </a:extLst>
          </p:cNvPr>
          <p:cNvSpPr>
            <a:spLocks noGrp="1"/>
          </p:cNvSpPr>
          <p:nvPr>
            <p:ph type="body" sz="quarter" idx="18" hasCustomPrompt="1"/>
          </p:nvPr>
        </p:nvSpPr>
        <p:spPr>
          <a:xfrm>
            <a:off x="9231197" y="4697671"/>
            <a:ext cx="2022435" cy="1360488"/>
          </a:xfrm>
          <a:prstGeom prst="rect">
            <a:avLst/>
          </a:prstGeom>
        </p:spPr>
        <p:txBody>
          <a:bodyPr/>
          <a:lstStyle>
            <a:lvl1pPr marL="0" indent="0">
              <a:lnSpc>
                <a:spcPts val="2000"/>
              </a:lnSpc>
              <a:buNone/>
              <a:defRPr sz="1200" b="1">
                <a:solidFill>
                  <a:schemeClr val="bg1"/>
                </a:solidFill>
              </a:defRPr>
            </a:lvl1pPr>
          </a:lstStyle>
          <a:p>
            <a:r>
              <a:rPr lang="en-US">
                <a:ea typeface="Roboto" panose="02000000000000000000" pitchFamily="2" charset="0"/>
                <a:cs typeface="Open Sans Light" panose="020B0606030504020204" pitchFamily="34" charset="0"/>
              </a:rPr>
              <a:t>To replace an image, right click on the image, select “Change Picture”, then choose from a file on your device, or “From Clipboard” to paste in a copied image.</a:t>
            </a:r>
            <a:endParaRPr lang="en-US" b="1">
              <a:ea typeface="Roboto" panose="02000000000000000000" pitchFamily="2" charset="0"/>
              <a:cs typeface="Poppins SemiBold" panose="00000700000000000000" pitchFamily="2" charset="0"/>
            </a:endParaRPr>
          </a:p>
        </p:txBody>
      </p:sp>
    </p:spTree>
    <p:extLst>
      <p:ext uri="{BB962C8B-B14F-4D97-AF65-F5344CB8AC3E}">
        <p14:creationId xmlns:p14="http://schemas.microsoft.com/office/powerpoint/2010/main" val="3620838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eeting Agenda">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A029CAEA-D82D-AAD9-C4A0-A8D417CD559B}"/>
              </a:ext>
              <a:ext uri="{C183D7F6-B498-43B3-948B-1728B52AA6E4}">
                <adec:decorative xmlns:adec="http://schemas.microsoft.com/office/drawing/2017/decorative" val="1"/>
              </a:ext>
            </a:extLst>
          </p:cNvPr>
          <p:cNvSpPr/>
          <p:nvPr userDrawn="1"/>
        </p:nvSpPr>
        <p:spPr>
          <a:xfrm>
            <a:off x="266700" y="267974"/>
            <a:ext cx="11658600" cy="6322055"/>
          </a:xfrm>
          <a:prstGeom prst="roundRect">
            <a:avLst>
              <a:gd name="adj" fmla="val 4726"/>
            </a:avLst>
          </a:prstGeom>
          <a:solidFill>
            <a:srgbClr val="EC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 name="Rectangle: Top Corners Rounded 72">
            <a:extLst>
              <a:ext uri="{FF2B5EF4-FFF2-40B4-BE49-F238E27FC236}">
                <a16:creationId xmlns:a16="http://schemas.microsoft.com/office/drawing/2014/main" id="{DAD1AFA7-A11D-A45A-D8B4-8C7EBDC87BE5}"/>
              </a:ext>
              <a:ext uri="{C183D7F6-B498-43B3-948B-1728B52AA6E4}">
                <adec:decorative xmlns:adec="http://schemas.microsoft.com/office/drawing/2017/decorative" val="1"/>
              </a:ext>
            </a:extLst>
          </p:cNvPr>
          <p:cNvSpPr/>
          <p:nvPr userDrawn="1"/>
        </p:nvSpPr>
        <p:spPr>
          <a:xfrm flipH="1" flipV="1">
            <a:off x="2084831" y="1"/>
            <a:ext cx="8028432" cy="666751"/>
          </a:xfrm>
          <a:prstGeom prst="round2SameRect">
            <a:avLst>
              <a:gd name="adj1" fmla="val 30472"/>
              <a:gd name="adj2" fmla="val 0"/>
            </a:avLst>
          </a:prstGeom>
          <a:solidFill>
            <a:schemeClr val="tx2"/>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b="1">
              <a:latin typeface="Roboto" panose="02000000000000000000" pitchFamily="2" charset="0"/>
              <a:ea typeface="Roboto" panose="02000000000000000000" pitchFamily="2" charset="0"/>
            </a:endParaRPr>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934725"/>
            <a:ext cx="10655599" cy="645231"/>
          </a:xfrm>
        </p:spPr>
        <p:txBody>
          <a:bodyPr/>
          <a:lstStyle>
            <a:lvl1pPr algn="ctr">
              <a:lnSpc>
                <a:spcPct val="100000"/>
              </a:lnSpc>
              <a:defRPr sz="2600">
                <a:solidFill>
                  <a:schemeClr val="accent3"/>
                </a:solidFill>
              </a:defRPr>
            </a:lvl1pPr>
          </a:lstStyle>
          <a:p>
            <a:r>
              <a:rPr lang="en-US"/>
              <a:t>Meeting Agenda</a:t>
            </a:r>
          </a:p>
        </p:txBody>
      </p:sp>
      <p:sp>
        <p:nvSpPr>
          <p:cNvPr id="5" name="Text Placeholder 19">
            <a:extLst>
              <a:ext uri="{FF2B5EF4-FFF2-40B4-BE49-F238E27FC236}">
                <a16:creationId xmlns:a16="http://schemas.microsoft.com/office/drawing/2014/main" id="{FAC8998C-8611-5708-DFEF-B77036F84A80}"/>
              </a:ext>
            </a:extLst>
          </p:cNvPr>
          <p:cNvSpPr>
            <a:spLocks noGrp="1"/>
          </p:cNvSpPr>
          <p:nvPr>
            <p:ph type="body" sz="quarter" idx="26" hasCustomPrompt="1"/>
          </p:nvPr>
        </p:nvSpPr>
        <p:spPr>
          <a:xfrm>
            <a:off x="4689027" y="194877"/>
            <a:ext cx="2813947" cy="279687"/>
          </a:xfrm>
          <a:prstGeom prst="rect">
            <a:avLst/>
          </a:prstGeom>
        </p:spPr>
        <p:txBody>
          <a:bodyPr/>
          <a:lstStyle>
            <a:lvl1pPr marL="0" indent="0" algn="ctr" defTabSz="914377" rtl="0" eaLnBrk="1" latinLnBrk="0" hangingPunct="1">
              <a:lnSpc>
                <a:spcPct val="150000"/>
              </a:lnSpc>
              <a:buNone/>
              <a:defRPr lang="en-US" sz="1400" b="1" kern="1200" cap="all" spc="200" baseline="0" dirty="0">
                <a:solidFill>
                  <a:schemeClr val="bg1"/>
                </a:solidFill>
                <a:latin typeface="Roboto" panose="02000000000000000000" pitchFamily="2" charset="0"/>
                <a:ea typeface="Roboto" panose="02000000000000000000" pitchFamily="2" charset="0"/>
                <a:cs typeface="Poppins Medium" panose="00000600000000000000" pitchFamily="2" charset="0"/>
              </a:defRPr>
            </a:lvl1pPr>
          </a:lstStyle>
          <a:p>
            <a:pPr lvl="0"/>
            <a:r>
              <a:rPr lang="en-US"/>
              <a:t>Meeting Name/Date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3" y="1840893"/>
            <a:ext cx="5146895" cy="4543447"/>
          </a:xfrm>
          <a:prstGeom prst="rect">
            <a:avLst/>
          </a:prstGeom>
        </p:spPr>
        <p:txBody>
          <a:bodyPr/>
          <a:lstStyle>
            <a:lvl1pPr marL="230182" indent="-230182">
              <a:lnSpc>
                <a:spcPts val="2400"/>
              </a:lnSpc>
              <a:spcBef>
                <a:spcPts val="1200"/>
              </a:spcBef>
              <a:buFont typeface="Arial" panose="020B0604020202020204" pitchFamily="34" charset="0"/>
              <a:buChar char="•"/>
              <a:defRPr lang="en-US" sz="1800" b="0" kern="1200" dirty="0" smtClean="0">
                <a:solidFill>
                  <a:schemeClr val="tx1"/>
                </a:solidFill>
                <a:latin typeface="Nunito Sans Normal" pitchFamily="2" charset="77"/>
                <a:ea typeface="+mn-ea"/>
                <a:cs typeface="Arial" panose="020B0604020202020204" pitchFamily="34" charset="0"/>
              </a:defRPr>
            </a:lvl1pPr>
            <a:lvl2pPr marL="687371" indent="-230182">
              <a:buFont typeface="Courier New" panose="02070309020205020404" pitchFamily="49" charset="0"/>
              <a:buChar char="o"/>
              <a:defRPr lang="en-US" sz="1800" b="0" kern="1200" dirty="0" smtClean="0">
                <a:solidFill>
                  <a:schemeClr val="tx1"/>
                </a:solidFill>
                <a:latin typeface="Nunito Sans Normal" pitchFamily="2" charset="77"/>
                <a:ea typeface="+mn-ea"/>
                <a:cs typeface="Arial" panose="020B0604020202020204" pitchFamily="34" charset="0"/>
              </a:defRPr>
            </a:lvl2pPr>
            <a:lvl3pPr>
              <a:defRPr lang="en-US" sz="1800" b="0" kern="1200" dirty="0" smtClean="0">
                <a:solidFill>
                  <a:schemeClr val="tx1"/>
                </a:solidFill>
                <a:latin typeface="Nunito Sans Normal" pitchFamily="2" charset="77"/>
                <a:ea typeface="+mn-ea"/>
                <a:cs typeface="Arial" panose="020B0604020202020204" pitchFamily="34" charset="0"/>
              </a:defRPr>
            </a:lvl3pPr>
            <a:lvl4pPr marL="1371566" indent="-169858">
              <a:buFontTx/>
              <a:buChar char="›"/>
              <a:defRPr lang="en-US" sz="1800" b="0" kern="1200" dirty="0" smtClean="0">
                <a:solidFill>
                  <a:schemeClr val="tx1"/>
                </a:solidFill>
                <a:latin typeface="Nunito Sans Normal" pitchFamily="2" charset="77"/>
                <a:ea typeface="+mn-ea"/>
                <a:cs typeface="Arial" panose="020B0604020202020204" pitchFamily="34" charset="0"/>
              </a:defRPr>
            </a:lvl4pPr>
          </a:lstStyle>
          <a:p>
            <a:pPr lvl="0"/>
            <a:r>
              <a:rPr lang="en-US"/>
              <a:t>Place in your content here. When pasting in content, please use the “Use Destination Theme” or “Keep Text Only” options to ensure the text matches this template’s styles.</a:t>
            </a:r>
          </a:p>
          <a:p>
            <a:pPr lvl="0"/>
            <a:r>
              <a:rPr lang="en-US"/>
              <a:t>You can include bulleted lists, including the meeting objectives, topics for discussion, or the presenters or team members. </a:t>
            </a:r>
          </a:p>
          <a:p>
            <a:pPr lvl="0"/>
            <a:r>
              <a:rPr lang="en-US"/>
              <a:t>First level</a:t>
            </a:r>
          </a:p>
          <a:p>
            <a:pPr lvl="1"/>
            <a:r>
              <a:rPr lang="en-US"/>
              <a:t>Second level</a:t>
            </a:r>
          </a:p>
          <a:p>
            <a:pPr lvl="2"/>
            <a:r>
              <a:rPr lang="en-US"/>
              <a:t>Third level </a:t>
            </a:r>
          </a:p>
          <a:p>
            <a:pPr lvl="3"/>
            <a:r>
              <a:rPr lang="en-US"/>
              <a:t>Fourth level</a:t>
            </a:r>
          </a:p>
        </p:txBody>
      </p:sp>
      <p:sp>
        <p:nvSpPr>
          <p:cNvPr id="3" name="Text Placeholder 11">
            <a:extLst>
              <a:ext uri="{FF2B5EF4-FFF2-40B4-BE49-F238E27FC236}">
                <a16:creationId xmlns:a16="http://schemas.microsoft.com/office/drawing/2014/main" id="{115CD9F2-68CA-396F-8E68-25C753DC9FC2}"/>
              </a:ext>
            </a:extLst>
          </p:cNvPr>
          <p:cNvSpPr>
            <a:spLocks noGrp="1"/>
          </p:cNvSpPr>
          <p:nvPr>
            <p:ph type="body" sz="quarter" idx="16" hasCustomPrompt="1"/>
          </p:nvPr>
        </p:nvSpPr>
        <p:spPr>
          <a:xfrm>
            <a:off x="6270705" y="1847927"/>
            <a:ext cx="5146895" cy="4543447"/>
          </a:xfrm>
          <a:prstGeom prst="rect">
            <a:avLst/>
          </a:prstGeom>
        </p:spPr>
        <p:txBody>
          <a:bodyPr/>
          <a:lstStyle>
            <a:lvl1pPr marL="171446" indent="-171446">
              <a:lnSpc>
                <a:spcPts val="2400"/>
              </a:lnSpc>
              <a:spcBef>
                <a:spcPts val="1200"/>
              </a:spcBef>
              <a:buFont typeface="Arial" panose="020B0604020202020204" pitchFamily="34" charset="0"/>
              <a:buChar char="•"/>
              <a:defRPr sz="1800" b="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en-US"/>
              <a:t>Place in your content here. When pasting in content, please use the “Use Destination Theme” or “Keep Text Only” options to ensure the text matches this template’s styles.</a:t>
            </a:r>
          </a:p>
          <a:p>
            <a:pPr lvl="0"/>
            <a:r>
              <a:rPr lang="en-US"/>
              <a:t>You can include bulleted lists, including the meeting objectives, topics for discussion, or the presenters or team members. </a:t>
            </a:r>
          </a:p>
          <a:p>
            <a:pPr lvl="0"/>
            <a:r>
              <a:rPr lang="en-US"/>
              <a:t>First level</a:t>
            </a:r>
          </a:p>
          <a:p>
            <a:pPr lvl="1"/>
            <a:r>
              <a:rPr lang="en-US"/>
              <a:t>Second level</a:t>
            </a:r>
          </a:p>
          <a:p>
            <a:pPr lvl="2"/>
            <a:r>
              <a:rPr lang="en-US"/>
              <a:t>Third level </a:t>
            </a:r>
          </a:p>
          <a:p>
            <a:pPr lvl="3"/>
            <a:r>
              <a:rPr lang="en-US"/>
              <a:t>Fourth level</a:t>
            </a:r>
          </a:p>
          <a:p>
            <a:pPr lvl="0"/>
            <a:endParaRPr lang="en-US"/>
          </a:p>
        </p:txBody>
      </p:sp>
    </p:spTree>
    <p:extLst>
      <p:ext uri="{BB962C8B-B14F-4D97-AF65-F5344CB8AC3E}">
        <p14:creationId xmlns:p14="http://schemas.microsoft.com/office/powerpoint/2010/main" val="351334555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Photo_Left">
    <p:spTree>
      <p:nvGrpSpPr>
        <p:cNvPr id="1" name=""/>
        <p:cNvGrpSpPr/>
        <p:nvPr/>
      </p:nvGrpSpPr>
      <p:grpSpPr>
        <a:xfrm>
          <a:off x="0" y="0"/>
          <a:ext cx="0" cy="0"/>
          <a:chOff x="0" y="0"/>
          <a:chExt cx="0" cy="0"/>
        </a:xfrm>
      </p:grpSpPr>
      <p:sp>
        <p:nvSpPr>
          <p:cNvPr id="4" name="Title 17">
            <a:extLst>
              <a:ext uri="{FF2B5EF4-FFF2-40B4-BE49-F238E27FC236}">
                <a16:creationId xmlns:a16="http://schemas.microsoft.com/office/drawing/2014/main" id="{C504D4E3-2709-06FD-AC46-B1CC6E3DFA33}"/>
              </a:ext>
            </a:extLst>
          </p:cNvPr>
          <p:cNvSpPr>
            <a:spLocks noGrp="1"/>
          </p:cNvSpPr>
          <p:nvPr>
            <p:ph type="title" hasCustomPrompt="1"/>
          </p:nvPr>
        </p:nvSpPr>
        <p:spPr>
          <a:xfrm>
            <a:off x="6825473" y="1040398"/>
            <a:ext cx="4471419" cy="418013"/>
          </a:xfrm>
        </p:spPr>
        <p:txBody>
          <a:bodyPr/>
          <a:lstStyle>
            <a:lvl1pPr marL="0" algn="l" defTabSz="914377" rtl="0" eaLnBrk="1" latinLnBrk="0" hangingPunct="1">
              <a:defRPr lang="en-US" sz="26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r>
              <a:rPr lang="en-US"/>
              <a:t>Title Goes Here</a:t>
            </a:r>
          </a:p>
        </p:txBody>
      </p:sp>
      <p:sp>
        <p:nvSpPr>
          <p:cNvPr id="8" name="Text Placeholder 7">
            <a:extLst>
              <a:ext uri="{FF2B5EF4-FFF2-40B4-BE49-F238E27FC236}">
                <a16:creationId xmlns:a16="http://schemas.microsoft.com/office/drawing/2014/main" id="{3C2775EE-EB0D-EB94-EEEA-DBBF396EDDD6}"/>
              </a:ext>
            </a:extLst>
          </p:cNvPr>
          <p:cNvSpPr>
            <a:spLocks noGrp="1"/>
          </p:cNvSpPr>
          <p:nvPr>
            <p:ph type="body" sz="quarter" idx="12" hasCustomPrompt="1"/>
          </p:nvPr>
        </p:nvSpPr>
        <p:spPr>
          <a:xfrm>
            <a:off x="6825007" y="1663700"/>
            <a:ext cx="4471644" cy="4689475"/>
          </a:xfrm>
        </p:spPr>
        <p:txBody>
          <a:body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p:txBody>
      </p:sp>
      <p:sp>
        <p:nvSpPr>
          <p:cNvPr id="7" name="Picture Placeholder 6">
            <a:extLst>
              <a:ext uri="{FF2B5EF4-FFF2-40B4-BE49-F238E27FC236}">
                <a16:creationId xmlns:a16="http://schemas.microsoft.com/office/drawing/2014/main" id="{D63F6F8C-286A-4911-83E6-37EB5FF9C0E8}"/>
              </a:ext>
            </a:extLst>
          </p:cNvPr>
          <p:cNvSpPr>
            <a:spLocks noGrp="1"/>
          </p:cNvSpPr>
          <p:nvPr>
            <p:ph type="pic" sz="quarter" idx="10"/>
          </p:nvPr>
        </p:nvSpPr>
        <p:spPr>
          <a:xfrm>
            <a:off x="0" y="0"/>
            <a:ext cx="3658699" cy="6858000"/>
          </a:xfrm>
          <a:custGeom>
            <a:avLst/>
            <a:gdLst>
              <a:gd name="connsiteX0" fmla="*/ 0 w 4381500"/>
              <a:gd name="connsiteY0" fmla="*/ 0 h 2619375"/>
              <a:gd name="connsiteX1" fmla="*/ 4381500 w 4381500"/>
              <a:gd name="connsiteY1" fmla="*/ 0 h 2619375"/>
              <a:gd name="connsiteX2" fmla="*/ 4381500 w 4381500"/>
              <a:gd name="connsiteY2" fmla="*/ 2619375 h 2619375"/>
              <a:gd name="connsiteX3" fmla="*/ 0 w 4381500"/>
              <a:gd name="connsiteY3" fmla="*/ 2619375 h 2619375"/>
            </a:gdLst>
            <a:ahLst/>
            <a:cxnLst>
              <a:cxn ang="0">
                <a:pos x="connsiteX0" y="connsiteY0"/>
              </a:cxn>
              <a:cxn ang="0">
                <a:pos x="connsiteX1" y="connsiteY1"/>
              </a:cxn>
              <a:cxn ang="0">
                <a:pos x="connsiteX2" y="connsiteY2"/>
              </a:cxn>
              <a:cxn ang="0">
                <a:pos x="connsiteX3" y="connsiteY3"/>
              </a:cxn>
            </a:cxnLst>
            <a:rect l="l" t="t" r="r" b="b"/>
            <a:pathLst>
              <a:path w="4381500" h="2619375">
                <a:moveTo>
                  <a:pt x="0" y="0"/>
                </a:moveTo>
                <a:lnTo>
                  <a:pt x="4381500" y="0"/>
                </a:lnTo>
                <a:lnTo>
                  <a:pt x="4381500" y="2619375"/>
                </a:lnTo>
                <a:lnTo>
                  <a:pt x="0" y="2619375"/>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3" name="Picture Placeholder 2">
            <a:extLst>
              <a:ext uri="{FF2B5EF4-FFF2-40B4-BE49-F238E27FC236}">
                <a16:creationId xmlns:a16="http://schemas.microsoft.com/office/drawing/2014/main" id="{35125E1B-AC6E-B228-D46E-FEBD3CED691E}"/>
              </a:ext>
            </a:extLst>
          </p:cNvPr>
          <p:cNvSpPr>
            <a:spLocks noGrp="1"/>
          </p:cNvSpPr>
          <p:nvPr>
            <p:ph type="pic" sz="quarter" idx="11"/>
          </p:nvPr>
        </p:nvSpPr>
        <p:spPr>
          <a:xfrm>
            <a:off x="1543434" y="763362"/>
            <a:ext cx="4186651" cy="6094639"/>
          </a:xfrm>
          <a:custGeom>
            <a:avLst/>
            <a:gdLst>
              <a:gd name="connsiteX0" fmla="*/ 202215 w 4186651"/>
              <a:gd name="connsiteY0" fmla="*/ 0 h 6094638"/>
              <a:gd name="connsiteX1" fmla="*/ 3984436 w 4186651"/>
              <a:gd name="connsiteY1" fmla="*/ 0 h 6094638"/>
              <a:gd name="connsiteX2" fmla="*/ 4186651 w 4186651"/>
              <a:gd name="connsiteY2" fmla="*/ 202215 h 6094638"/>
              <a:gd name="connsiteX3" fmla="*/ 4186651 w 4186651"/>
              <a:gd name="connsiteY3" fmla="*/ 6094638 h 6094638"/>
              <a:gd name="connsiteX4" fmla="*/ 0 w 4186651"/>
              <a:gd name="connsiteY4" fmla="*/ 6094638 h 6094638"/>
              <a:gd name="connsiteX5" fmla="*/ 0 w 4186651"/>
              <a:gd name="connsiteY5" fmla="*/ 202215 h 6094638"/>
              <a:gd name="connsiteX6" fmla="*/ 202215 w 4186651"/>
              <a:gd name="connsiteY6" fmla="*/ 0 h 6094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86651" h="6094638">
                <a:moveTo>
                  <a:pt x="202215" y="0"/>
                </a:moveTo>
                <a:lnTo>
                  <a:pt x="3984436" y="0"/>
                </a:lnTo>
                <a:cubicBezTo>
                  <a:pt x="4096116" y="0"/>
                  <a:pt x="4186651" y="90535"/>
                  <a:pt x="4186651" y="202215"/>
                </a:cubicBezTo>
                <a:lnTo>
                  <a:pt x="4186651" y="6094638"/>
                </a:lnTo>
                <a:lnTo>
                  <a:pt x="0" y="6094638"/>
                </a:lnTo>
                <a:lnTo>
                  <a:pt x="0" y="202215"/>
                </a:lnTo>
                <a:cubicBezTo>
                  <a:pt x="0" y="90535"/>
                  <a:pt x="90535" y="0"/>
                  <a:pt x="202215"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Tree>
    <p:extLst>
      <p:ext uri="{BB962C8B-B14F-4D97-AF65-F5344CB8AC3E}">
        <p14:creationId xmlns:p14="http://schemas.microsoft.com/office/powerpoint/2010/main" val="392748679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2Photos_Offset">
    <p:bg>
      <p:bgPr>
        <a:solidFill>
          <a:srgbClr val="0057B7"/>
        </a:solidFill>
        <a:effectLst/>
      </p:bgPr>
    </p:bg>
    <p:spTree>
      <p:nvGrpSpPr>
        <p:cNvPr id="1" name=""/>
        <p:cNvGrpSpPr/>
        <p:nvPr/>
      </p:nvGrpSpPr>
      <p:grpSpPr>
        <a:xfrm>
          <a:off x="0" y="0"/>
          <a:ext cx="0" cy="0"/>
          <a:chOff x="0" y="0"/>
          <a:chExt cx="0" cy="0"/>
        </a:xfrm>
      </p:grpSpPr>
      <p:sp>
        <p:nvSpPr>
          <p:cNvPr id="13" name="Title 7">
            <a:extLst>
              <a:ext uri="{FF2B5EF4-FFF2-40B4-BE49-F238E27FC236}">
                <a16:creationId xmlns:a16="http://schemas.microsoft.com/office/drawing/2014/main" id="{FF566993-1C71-214C-8F87-B3A8BD9C03D2}"/>
              </a:ext>
            </a:extLst>
          </p:cNvPr>
          <p:cNvSpPr>
            <a:spLocks noGrp="1"/>
          </p:cNvSpPr>
          <p:nvPr>
            <p:ph type="title" hasCustomPrompt="1"/>
          </p:nvPr>
        </p:nvSpPr>
        <p:spPr>
          <a:xfrm>
            <a:off x="881808" y="1159231"/>
            <a:ext cx="5451757" cy="299435"/>
          </a:xfrm>
        </p:spPr>
        <p:txBody>
          <a:bodyPr/>
          <a:lstStyle>
            <a:lvl1pPr>
              <a:lnSpc>
                <a:spcPct val="100000"/>
              </a:lnSpc>
              <a:defRPr sz="2600">
                <a:solidFill>
                  <a:schemeClr val="bg1"/>
                </a:solidFill>
              </a:defRPr>
            </a:lvl1pPr>
          </a:lstStyle>
          <a:p>
            <a:r>
              <a:rPr lang="en-US"/>
              <a:t>Title Goes Here</a:t>
            </a:r>
          </a:p>
        </p:txBody>
      </p:sp>
      <p:sp>
        <p:nvSpPr>
          <p:cNvPr id="12" name="Text Placeholder 9">
            <a:extLst>
              <a:ext uri="{FF2B5EF4-FFF2-40B4-BE49-F238E27FC236}">
                <a16:creationId xmlns:a16="http://schemas.microsoft.com/office/drawing/2014/main" id="{66E66C2F-6C61-8CBA-C4F0-6306315F3098}"/>
              </a:ext>
            </a:extLst>
          </p:cNvPr>
          <p:cNvSpPr>
            <a:spLocks noGrp="1"/>
          </p:cNvSpPr>
          <p:nvPr>
            <p:ph type="body" sz="quarter" idx="12" hasCustomPrompt="1"/>
          </p:nvPr>
        </p:nvSpPr>
        <p:spPr>
          <a:xfrm>
            <a:off x="881808" y="786459"/>
            <a:ext cx="5451757" cy="198987"/>
          </a:xfrm>
          <a:prstGeom prst="rect">
            <a:avLst/>
          </a:prstGeom>
        </p:spPr>
        <p:txBody>
          <a:bodyPr/>
          <a:lstStyle>
            <a:lvl1pPr marL="0" indent="0">
              <a:lnSpc>
                <a:spcPct val="100000"/>
              </a:lnSpc>
              <a:buNone/>
              <a:defRPr sz="1400" b="0" i="0" cap="all" spc="200" baseline="0">
                <a:solidFill>
                  <a:schemeClr val="accent6"/>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4" name="Text Placeholder 11">
            <a:extLst>
              <a:ext uri="{FF2B5EF4-FFF2-40B4-BE49-F238E27FC236}">
                <a16:creationId xmlns:a16="http://schemas.microsoft.com/office/drawing/2014/main" id="{5FD6E69D-34C0-CF07-17D3-849320BD9AB6}"/>
              </a:ext>
            </a:extLst>
          </p:cNvPr>
          <p:cNvSpPr>
            <a:spLocks noGrp="1"/>
          </p:cNvSpPr>
          <p:nvPr>
            <p:ph type="body" sz="quarter" idx="13" hasCustomPrompt="1"/>
          </p:nvPr>
        </p:nvSpPr>
        <p:spPr>
          <a:xfrm>
            <a:off x="881808" y="1704009"/>
            <a:ext cx="5451757" cy="1360488"/>
          </a:xfrm>
          <a:prstGeom prst="rect">
            <a:avLst/>
          </a:prstGeom>
        </p:spPr>
        <p:txBody>
          <a:bodyPr/>
          <a:lstStyle>
            <a:lvl1pPr marL="0" indent="0">
              <a:lnSpc>
                <a:spcPts val="2400"/>
              </a:lnSpc>
              <a:spcBef>
                <a:spcPts val="1200"/>
              </a:spcBef>
              <a:buNone/>
              <a:defRPr sz="1800">
                <a:solidFill>
                  <a:schemeClr val="bg1"/>
                </a:solidFill>
              </a:defRPr>
            </a:lvl1pPr>
          </a:lstStyle>
          <a:p>
            <a:pPr lvl="0"/>
            <a:r>
              <a:rPr lang="en-US"/>
              <a:t>Place in your content here. When pasting in content, please use the “Use Destination Theme” or “Keep Text Only” options to ensure the text matches this template’s styles.</a:t>
            </a:r>
          </a:p>
        </p:txBody>
      </p:sp>
      <p:sp>
        <p:nvSpPr>
          <p:cNvPr id="23" name="Picture Placeholder 22">
            <a:extLst>
              <a:ext uri="{FF2B5EF4-FFF2-40B4-BE49-F238E27FC236}">
                <a16:creationId xmlns:a16="http://schemas.microsoft.com/office/drawing/2014/main" id="{048ECADB-32C8-32F0-1B0C-92BDBD79498E}"/>
              </a:ext>
            </a:extLst>
          </p:cNvPr>
          <p:cNvSpPr>
            <a:spLocks noGrp="1"/>
          </p:cNvSpPr>
          <p:nvPr>
            <p:ph type="pic" sz="quarter" idx="11"/>
          </p:nvPr>
        </p:nvSpPr>
        <p:spPr>
          <a:xfrm>
            <a:off x="0" y="3428999"/>
            <a:ext cx="6333565" cy="3429003"/>
          </a:xfrm>
          <a:custGeom>
            <a:avLst/>
            <a:gdLst>
              <a:gd name="connsiteX0" fmla="*/ 2 w 6333565"/>
              <a:gd name="connsiteY0" fmla="*/ 0 h 3429002"/>
              <a:gd name="connsiteX1" fmla="*/ 6171305 w 6333565"/>
              <a:gd name="connsiteY1" fmla="*/ 0 h 3429002"/>
              <a:gd name="connsiteX2" fmla="*/ 6333565 w 6333565"/>
              <a:gd name="connsiteY2" fmla="*/ 162260 h 3429002"/>
              <a:gd name="connsiteX3" fmla="*/ 6333565 w 6333565"/>
              <a:gd name="connsiteY3" fmla="*/ 3429002 h 3429002"/>
              <a:gd name="connsiteX4" fmla="*/ 542025 w 6333565"/>
              <a:gd name="connsiteY4" fmla="*/ 3429002 h 3429002"/>
              <a:gd name="connsiteX5" fmla="*/ 0 w 6333565"/>
              <a:gd name="connsiteY5" fmla="*/ 3429002 h 3429002"/>
              <a:gd name="connsiteX6" fmla="*/ 0 w 6333565"/>
              <a:gd name="connsiteY6" fmla="*/ 319538 h 3429002"/>
              <a:gd name="connsiteX7" fmla="*/ 2 w 6333565"/>
              <a:gd name="connsiteY7" fmla="*/ 319538 h 3429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33565" h="3429002">
                <a:moveTo>
                  <a:pt x="2" y="0"/>
                </a:moveTo>
                <a:lnTo>
                  <a:pt x="6171305" y="0"/>
                </a:lnTo>
                <a:cubicBezTo>
                  <a:pt x="6260919" y="0"/>
                  <a:pt x="6333565" y="72646"/>
                  <a:pt x="6333565" y="162260"/>
                </a:cubicBezTo>
                <a:lnTo>
                  <a:pt x="6333565" y="3429002"/>
                </a:lnTo>
                <a:lnTo>
                  <a:pt x="542025" y="3429002"/>
                </a:lnTo>
                <a:lnTo>
                  <a:pt x="0" y="3429002"/>
                </a:lnTo>
                <a:lnTo>
                  <a:pt x="0" y="319538"/>
                </a:lnTo>
                <a:lnTo>
                  <a:pt x="2" y="319538"/>
                </a:lnTo>
                <a:close/>
              </a:path>
            </a:pathLst>
          </a:custGeom>
          <a:pattFill prst="pct5">
            <a:fgClr>
              <a:schemeClr val="accent1"/>
            </a:fgClr>
            <a:bgClr>
              <a:schemeClr val="bg1"/>
            </a:bgClr>
          </a:pattFill>
        </p:spPr>
        <p:txBody>
          <a:bodyPr wrap="square">
            <a:noAutofit/>
          </a:bodyPr>
          <a:lstStyle/>
          <a:p>
            <a:r>
              <a:rPr lang="en-US"/>
              <a:t>Click icon to add picture</a:t>
            </a:r>
          </a:p>
        </p:txBody>
      </p:sp>
      <p:sp>
        <p:nvSpPr>
          <p:cNvPr id="21" name="Picture Placeholder 20">
            <a:extLst>
              <a:ext uri="{FF2B5EF4-FFF2-40B4-BE49-F238E27FC236}">
                <a16:creationId xmlns:a16="http://schemas.microsoft.com/office/drawing/2014/main" id="{135CEADD-8528-53ED-C41D-D880C0CE39C2}"/>
              </a:ext>
            </a:extLst>
          </p:cNvPr>
          <p:cNvSpPr>
            <a:spLocks noGrp="1"/>
          </p:cNvSpPr>
          <p:nvPr>
            <p:ph type="pic" sz="quarter" idx="14"/>
          </p:nvPr>
        </p:nvSpPr>
        <p:spPr>
          <a:xfrm>
            <a:off x="7253661" y="514340"/>
            <a:ext cx="4938343" cy="5829321"/>
          </a:xfrm>
          <a:custGeom>
            <a:avLst/>
            <a:gdLst>
              <a:gd name="connsiteX0" fmla="*/ 233682 w 4938343"/>
              <a:gd name="connsiteY0" fmla="*/ 0 h 5829321"/>
              <a:gd name="connsiteX1" fmla="*/ 4938343 w 4938343"/>
              <a:gd name="connsiteY1" fmla="*/ 0 h 5829321"/>
              <a:gd name="connsiteX2" fmla="*/ 4938343 w 4938343"/>
              <a:gd name="connsiteY2" fmla="*/ 5829321 h 5829321"/>
              <a:gd name="connsiteX3" fmla="*/ 233682 w 4938343"/>
              <a:gd name="connsiteY3" fmla="*/ 5829321 h 5829321"/>
              <a:gd name="connsiteX4" fmla="*/ 0 w 4938343"/>
              <a:gd name="connsiteY4" fmla="*/ 5595639 h 5829321"/>
              <a:gd name="connsiteX5" fmla="*/ 0 w 4938343"/>
              <a:gd name="connsiteY5" fmla="*/ 233682 h 5829321"/>
              <a:gd name="connsiteX6" fmla="*/ 233682 w 4938343"/>
              <a:gd name="connsiteY6" fmla="*/ 0 h 5829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8343" h="5829321">
                <a:moveTo>
                  <a:pt x="233682" y="0"/>
                </a:moveTo>
                <a:lnTo>
                  <a:pt x="4938343" y="0"/>
                </a:lnTo>
                <a:lnTo>
                  <a:pt x="4938343" y="5829321"/>
                </a:lnTo>
                <a:lnTo>
                  <a:pt x="233682" y="5829321"/>
                </a:lnTo>
                <a:cubicBezTo>
                  <a:pt x="104623" y="5829321"/>
                  <a:pt x="0" y="5724698"/>
                  <a:pt x="0" y="5595639"/>
                </a:cubicBezTo>
                <a:lnTo>
                  <a:pt x="0" y="233682"/>
                </a:lnTo>
                <a:cubicBezTo>
                  <a:pt x="0" y="104623"/>
                  <a:pt x="104623" y="0"/>
                  <a:pt x="233682" y="0"/>
                </a:cubicBez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239342828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Photo_Top">
    <p:spTree>
      <p:nvGrpSpPr>
        <p:cNvPr id="1" name=""/>
        <p:cNvGrpSpPr/>
        <p:nvPr/>
      </p:nvGrpSpPr>
      <p:grpSpPr>
        <a:xfrm>
          <a:off x="0" y="0"/>
          <a:ext cx="0" cy="0"/>
          <a:chOff x="0" y="0"/>
          <a:chExt cx="0" cy="0"/>
        </a:xfrm>
      </p:grpSpPr>
      <p:sp>
        <p:nvSpPr>
          <p:cNvPr id="2" name="Title 17">
            <a:extLst>
              <a:ext uri="{FF2B5EF4-FFF2-40B4-BE49-F238E27FC236}">
                <a16:creationId xmlns:a16="http://schemas.microsoft.com/office/drawing/2014/main" id="{F8C038A1-773E-DBC1-A6C7-A8AEE9E20B22}"/>
              </a:ext>
            </a:extLst>
          </p:cNvPr>
          <p:cNvSpPr>
            <a:spLocks noGrp="1"/>
          </p:cNvSpPr>
          <p:nvPr>
            <p:ph type="title" hasCustomPrompt="1"/>
          </p:nvPr>
        </p:nvSpPr>
        <p:spPr>
          <a:xfrm>
            <a:off x="1133476" y="3731783"/>
            <a:ext cx="10163417" cy="418013"/>
          </a:xfrm>
        </p:spPr>
        <p:txBody>
          <a:bodyPr/>
          <a:lstStyle>
            <a:lvl1pPr marL="0" algn="l" defTabSz="914377" rtl="0" eaLnBrk="1" latinLnBrk="0" hangingPunct="1">
              <a:defRPr lang="en-US" sz="26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r>
              <a:rPr lang="en-US"/>
              <a:t>Title Goes Here</a:t>
            </a:r>
          </a:p>
        </p:txBody>
      </p:sp>
      <p:sp>
        <p:nvSpPr>
          <p:cNvPr id="3" name="Text Placeholder 7">
            <a:extLst>
              <a:ext uri="{FF2B5EF4-FFF2-40B4-BE49-F238E27FC236}">
                <a16:creationId xmlns:a16="http://schemas.microsoft.com/office/drawing/2014/main" id="{BB7EE1A2-6CDD-367F-D910-035F5525B07E}"/>
              </a:ext>
            </a:extLst>
          </p:cNvPr>
          <p:cNvSpPr>
            <a:spLocks noGrp="1"/>
          </p:cNvSpPr>
          <p:nvPr>
            <p:ph type="body" sz="quarter" idx="12" hasCustomPrompt="1"/>
          </p:nvPr>
        </p:nvSpPr>
        <p:spPr>
          <a:xfrm>
            <a:off x="1132205" y="4443307"/>
            <a:ext cx="10163931" cy="2145220"/>
          </a:xfrm>
        </p:spPr>
        <p:txBody>
          <a:body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p:txBody>
      </p:sp>
      <p:sp>
        <p:nvSpPr>
          <p:cNvPr id="6" name="Picture Placeholder 5">
            <a:extLst>
              <a:ext uri="{FF2B5EF4-FFF2-40B4-BE49-F238E27FC236}">
                <a16:creationId xmlns:a16="http://schemas.microsoft.com/office/drawing/2014/main" id="{CD80A71C-26B3-450F-AECC-072AE2639043}"/>
              </a:ext>
            </a:extLst>
          </p:cNvPr>
          <p:cNvSpPr>
            <a:spLocks noGrp="1"/>
          </p:cNvSpPr>
          <p:nvPr>
            <p:ph type="pic" sz="quarter" idx="10"/>
          </p:nvPr>
        </p:nvSpPr>
        <p:spPr>
          <a:xfrm>
            <a:off x="0" y="2"/>
            <a:ext cx="12192000" cy="3428999"/>
          </a:xfrm>
          <a:custGeom>
            <a:avLst/>
            <a:gdLst>
              <a:gd name="connsiteX0" fmla="*/ 0 w 4381500"/>
              <a:gd name="connsiteY0" fmla="*/ 0 h 2619375"/>
              <a:gd name="connsiteX1" fmla="*/ 4381500 w 4381500"/>
              <a:gd name="connsiteY1" fmla="*/ 0 h 2619375"/>
              <a:gd name="connsiteX2" fmla="*/ 4381500 w 4381500"/>
              <a:gd name="connsiteY2" fmla="*/ 2619375 h 2619375"/>
              <a:gd name="connsiteX3" fmla="*/ 0 w 4381500"/>
              <a:gd name="connsiteY3" fmla="*/ 2619375 h 2619375"/>
            </a:gdLst>
            <a:ahLst/>
            <a:cxnLst>
              <a:cxn ang="0">
                <a:pos x="connsiteX0" y="connsiteY0"/>
              </a:cxn>
              <a:cxn ang="0">
                <a:pos x="connsiteX1" y="connsiteY1"/>
              </a:cxn>
              <a:cxn ang="0">
                <a:pos x="connsiteX2" y="connsiteY2"/>
              </a:cxn>
              <a:cxn ang="0">
                <a:pos x="connsiteX3" y="connsiteY3"/>
              </a:cxn>
            </a:cxnLst>
            <a:rect l="l" t="t" r="r" b="b"/>
            <a:pathLst>
              <a:path w="4381500" h="2619375">
                <a:moveTo>
                  <a:pt x="0" y="0"/>
                </a:moveTo>
                <a:lnTo>
                  <a:pt x="4381500" y="0"/>
                </a:lnTo>
                <a:lnTo>
                  <a:pt x="4381500" y="2619375"/>
                </a:lnTo>
                <a:lnTo>
                  <a:pt x="0" y="2619375"/>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Tree>
    <p:extLst>
      <p:ext uri="{BB962C8B-B14F-4D97-AF65-F5344CB8AC3E}">
        <p14:creationId xmlns:p14="http://schemas.microsoft.com/office/powerpoint/2010/main" val="41901349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Photo_Top_Rounded">
    <p:spTree>
      <p:nvGrpSpPr>
        <p:cNvPr id="1" name=""/>
        <p:cNvGrpSpPr/>
        <p:nvPr/>
      </p:nvGrpSpPr>
      <p:grpSpPr>
        <a:xfrm>
          <a:off x="0" y="0"/>
          <a:ext cx="0" cy="0"/>
          <a:chOff x="0" y="0"/>
          <a:chExt cx="0" cy="0"/>
        </a:xfrm>
      </p:grpSpPr>
      <p:sp>
        <p:nvSpPr>
          <p:cNvPr id="2" name="Title 17">
            <a:extLst>
              <a:ext uri="{FF2B5EF4-FFF2-40B4-BE49-F238E27FC236}">
                <a16:creationId xmlns:a16="http://schemas.microsoft.com/office/drawing/2014/main" id="{C4126798-40CE-0964-E5C4-E7EFDC226E43}"/>
              </a:ext>
            </a:extLst>
          </p:cNvPr>
          <p:cNvSpPr>
            <a:spLocks noGrp="1"/>
          </p:cNvSpPr>
          <p:nvPr>
            <p:ph type="title" hasCustomPrompt="1"/>
          </p:nvPr>
        </p:nvSpPr>
        <p:spPr>
          <a:xfrm>
            <a:off x="1133476" y="3441112"/>
            <a:ext cx="10163417" cy="418013"/>
          </a:xfrm>
        </p:spPr>
        <p:txBody>
          <a:bodyPr/>
          <a:lstStyle>
            <a:lvl1pPr marL="0" algn="l" defTabSz="914377" rtl="0" eaLnBrk="1" latinLnBrk="0" hangingPunct="1">
              <a:defRPr lang="en-US" sz="26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r>
              <a:rPr lang="en-US"/>
              <a:t>Title Goes Here</a:t>
            </a:r>
          </a:p>
        </p:txBody>
      </p:sp>
      <p:sp>
        <p:nvSpPr>
          <p:cNvPr id="3" name="Text Placeholder 7">
            <a:extLst>
              <a:ext uri="{FF2B5EF4-FFF2-40B4-BE49-F238E27FC236}">
                <a16:creationId xmlns:a16="http://schemas.microsoft.com/office/drawing/2014/main" id="{AFB5368E-DFF0-727E-16DA-5E5D27E71042}"/>
              </a:ext>
            </a:extLst>
          </p:cNvPr>
          <p:cNvSpPr>
            <a:spLocks noGrp="1"/>
          </p:cNvSpPr>
          <p:nvPr>
            <p:ph type="body" sz="quarter" idx="12" hasCustomPrompt="1"/>
          </p:nvPr>
        </p:nvSpPr>
        <p:spPr>
          <a:xfrm>
            <a:off x="1132205" y="4152635"/>
            <a:ext cx="10163931" cy="2145220"/>
          </a:xfrm>
        </p:spPr>
        <p:txBody>
          <a:body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p:txBody>
      </p:sp>
      <p:sp>
        <p:nvSpPr>
          <p:cNvPr id="5" name="Picture Placeholder 4">
            <a:extLst>
              <a:ext uri="{FF2B5EF4-FFF2-40B4-BE49-F238E27FC236}">
                <a16:creationId xmlns:a16="http://schemas.microsoft.com/office/drawing/2014/main" id="{24DCA15B-C178-71F2-D6D4-F6D5631D313F}"/>
              </a:ext>
            </a:extLst>
          </p:cNvPr>
          <p:cNvSpPr>
            <a:spLocks noGrp="1"/>
          </p:cNvSpPr>
          <p:nvPr>
            <p:ph type="pic" sz="quarter" idx="10"/>
          </p:nvPr>
        </p:nvSpPr>
        <p:spPr>
          <a:xfrm>
            <a:off x="1133475" y="1"/>
            <a:ext cx="9925048" cy="3161027"/>
          </a:xfrm>
          <a:custGeom>
            <a:avLst/>
            <a:gdLst>
              <a:gd name="connsiteX0" fmla="*/ 0 w 9925048"/>
              <a:gd name="connsiteY0" fmla="*/ 0 h 3161026"/>
              <a:gd name="connsiteX1" fmla="*/ 9925048 w 9925048"/>
              <a:gd name="connsiteY1" fmla="*/ 0 h 3161026"/>
              <a:gd name="connsiteX2" fmla="*/ 9925048 w 9925048"/>
              <a:gd name="connsiteY2" fmla="*/ 2855671 h 3161026"/>
              <a:gd name="connsiteX3" fmla="*/ 9619693 w 9925048"/>
              <a:gd name="connsiteY3" fmla="*/ 3161026 h 3161026"/>
              <a:gd name="connsiteX4" fmla="*/ 305355 w 9925048"/>
              <a:gd name="connsiteY4" fmla="*/ 3161026 h 3161026"/>
              <a:gd name="connsiteX5" fmla="*/ 0 w 9925048"/>
              <a:gd name="connsiteY5" fmla="*/ 2855671 h 3161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25048" h="3161026">
                <a:moveTo>
                  <a:pt x="0" y="0"/>
                </a:moveTo>
                <a:lnTo>
                  <a:pt x="9925048" y="0"/>
                </a:lnTo>
                <a:lnTo>
                  <a:pt x="9925048" y="2855671"/>
                </a:lnTo>
                <a:cubicBezTo>
                  <a:pt x="9925048" y="3024314"/>
                  <a:pt x="9788336" y="3161026"/>
                  <a:pt x="9619693" y="3161026"/>
                </a:cubicBezTo>
                <a:lnTo>
                  <a:pt x="305355" y="3161026"/>
                </a:lnTo>
                <a:cubicBezTo>
                  <a:pt x="136712" y="3161026"/>
                  <a:pt x="0" y="3024314"/>
                  <a:pt x="0" y="2855671"/>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Tree>
    <p:extLst>
      <p:ext uri="{BB962C8B-B14F-4D97-AF65-F5344CB8AC3E}">
        <p14:creationId xmlns:p14="http://schemas.microsoft.com/office/powerpoint/2010/main" val="208652315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Quotation">
    <p:bg>
      <p:bgPr>
        <a:solidFill>
          <a:srgbClr val="0057B7"/>
        </a:solidFill>
        <a:effectLst/>
      </p:bgPr>
    </p:bg>
    <p:spTree>
      <p:nvGrpSpPr>
        <p:cNvPr id="1" name=""/>
        <p:cNvGrpSpPr/>
        <p:nvPr/>
      </p:nvGrpSpPr>
      <p:grpSpPr>
        <a:xfrm>
          <a:off x="0" y="0"/>
          <a:ext cx="0" cy="0"/>
          <a:chOff x="0" y="0"/>
          <a:chExt cx="0" cy="0"/>
        </a:xfrm>
      </p:grpSpPr>
      <p:sp>
        <p:nvSpPr>
          <p:cNvPr id="11" name="Title 8">
            <a:extLst>
              <a:ext uri="{FF2B5EF4-FFF2-40B4-BE49-F238E27FC236}">
                <a16:creationId xmlns:a16="http://schemas.microsoft.com/office/drawing/2014/main" id="{C36BFBF5-5176-41DC-FE58-6364A24A297A}"/>
              </a:ext>
            </a:extLst>
          </p:cNvPr>
          <p:cNvSpPr>
            <a:spLocks noGrp="1"/>
          </p:cNvSpPr>
          <p:nvPr>
            <p:ph type="title" hasCustomPrompt="1"/>
          </p:nvPr>
        </p:nvSpPr>
        <p:spPr>
          <a:xfrm>
            <a:off x="6202594" y="2319639"/>
            <a:ext cx="5151207" cy="2254103"/>
          </a:xfrm>
        </p:spPr>
        <p:txBody>
          <a:bodyPr/>
          <a:lstStyle>
            <a:lvl1pPr>
              <a:lnSpc>
                <a:spcPct val="100000"/>
              </a:lnSpc>
              <a:defRPr sz="2600">
                <a:solidFill>
                  <a:schemeClr val="bg1"/>
                </a:solidFill>
              </a:defRPr>
            </a:lvl1pPr>
          </a:lstStyle>
          <a:p>
            <a:r>
              <a:rPr lang="en-US" sz="2600" b="1">
                <a:solidFill>
                  <a:schemeClr val="bg1"/>
                </a:solidFill>
                <a:latin typeface="Roboto" panose="02000000000000000000" pitchFamily="2" charset="0"/>
                <a:ea typeface="Roboto" panose="02000000000000000000" pitchFamily="2" charset="0"/>
                <a:cs typeface="Poppins SemiBold" panose="00000700000000000000" pitchFamily="2" charset="0"/>
              </a:rPr>
              <a:t>Use this space for a relevant quote to support your communication message. You can use </a:t>
            </a:r>
            <a:r>
              <a:rPr lang="en-US" sz="2600" b="1">
                <a:solidFill>
                  <a:schemeClr val="accent5"/>
                </a:solidFill>
                <a:latin typeface="Roboto" panose="02000000000000000000" pitchFamily="2" charset="0"/>
                <a:ea typeface="Roboto" panose="02000000000000000000" pitchFamily="2" charset="0"/>
                <a:cs typeface="Poppins SemiBold" panose="00000700000000000000" pitchFamily="2" charset="0"/>
              </a:rPr>
              <a:t>color to highlight key facts. </a:t>
            </a:r>
            <a:r>
              <a:rPr lang="en-US" sz="2600" b="1">
                <a:solidFill>
                  <a:schemeClr val="bg1"/>
                </a:solidFill>
                <a:latin typeface="Roboto" panose="02000000000000000000" pitchFamily="2" charset="0"/>
                <a:ea typeface="Roboto" panose="02000000000000000000" pitchFamily="2" charset="0"/>
                <a:cs typeface="Poppins SemiBold" panose="00000700000000000000" pitchFamily="2" charset="0"/>
              </a:rPr>
              <a:t>Be sure to include the source in the text below.</a:t>
            </a:r>
          </a:p>
        </p:txBody>
      </p:sp>
      <p:sp>
        <p:nvSpPr>
          <p:cNvPr id="7" name="Text Placeholder 9">
            <a:extLst>
              <a:ext uri="{FF2B5EF4-FFF2-40B4-BE49-F238E27FC236}">
                <a16:creationId xmlns:a16="http://schemas.microsoft.com/office/drawing/2014/main" id="{ED07DE40-80FF-B69C-24B0-E6BA3C38FB79}"/>
              </a:ext>
            </a:extLst>
          </p:cNvPr>
          <p:cNvSpPr>
            <a:spLocks noGrp="1"/>
          </p:cNvSpPr>
          <p:nvPr>
            <p:ph type="body" sz="quarter" idx="11" hasCustomPrompt="1"/>
          </p:nvPr>
        </p:nvSpPr>
        <p:spPr>
          <a:xfrm>
            <a:off x="6202593" y="4859073"/>
            <a:ext cx="3439931" cy="198987"/>
          </a:xfrm>
          <a:prstGeom prst="rect">
            <a:avLst/>
          </a:prstGeom>
        </p:spPr>
        <p:txBody>
          <a:bodyPr/>
          <a:lstStyle>
            <a:lvl1pPr marL="0" indent="0">
              <a:lnSpc>
                <a:spcPct val="100000"/>
              </a:lnSpc>
              <a:buNone/>
              <a:defRPr sz="1400" b="0" i="0" cap="all" spc="200" baseline="0">
                <a:solidFill>
                  <a:schemeClr val="bg1"/>
                </a:solidFill>
                <a:latin typeface="Roboto Medium" panose="02000000000000000000" pitchFamily="2" charset="0"/>
                <a:ea typeface="Roboto Medium" panose="02000000000000000000" pitchFamily="2" charset="0"/>
              </a:defRPr>
            </a:lvl1pPr>
          </a:lstStyle>
          <a:p>
            <a:pPr lvl="0"/>
            <a:r>
              <a:rPr lang="en-US"/>
              <a:t>Quotation Source Goes Here</a:t>
            </a:r>
          </a:p>
        </p:txBody>
      </p:sp>
      <p:sp>
        <p:nvSpPr>
          <p:cNvPr id="14" name="Picture Placeholder 13">
            <a:extLst>
              <a:ext uri="{FF2B5EF4-FFF2-40B4-BE49-F238E27FC236}">
                <a16:creationId xmlns:a16="http://schemas.microsoft.com/office/drawing/2014/main" id="{B37B7C14-CC4C-6EDC-65DC-FB85B3952E62}"/>
              </a:ext>
            </a:extLst>
          </p:cNvPr>
          <p:cNvSpPr>
            <a:spLocks noGrp="1"/>
          </p:cNvSpPr>
          <p:nvPr>
            <p:ph type="pic" sz="quarter" idx="13"/>
          </p:nvPr>
        </p:nvSpPr>
        <p:spPr>
          <a:xfrm>
            <a:off x="-2" y="734574"/>
            <a:ext cx="5163673" cy="5388839"/>
          </a:xfrm>
          <a:custGeom>
            <a:avLst/>
            <a:gdLst>
              <a:gd name="connsiteX0" fmla="*/ 0 w 5163673"/>
              <a:gd name="connsiteY0" fmla="*/ 0 h 5388838"/>
              <a:gd name="connsiteX1" fmla="*/ 4903392 w 5163673"/>
              <a:gd name="connsiteY1" fmla="*/ 0 h 5388838"/>
              <a:gd name="connsiteX2" fmla="*/ 5163673 w 5163673"/>
              <a:gd name="connsiteY2" fmla="*/ 260281 h 5388838"/>
              <a:gd name="connsiteX3" fmla="*/ 5163673 w 5163673"/>
              <a:gd name="connsiteY3" fmla="*/ 5128557 h 5388838"/>
              <a:gd name="connsiteX4" fmla="*/ 4903392 w 5163673"/>
              <a:gd name="connsiteY4" fmla="*/ 5388838 h 5388838"/>
              <a:gd name="connsiteX5" fmla="*/ 0 w 5163673"/>
              <a:gd name="connsiteY5" fmla="*/ 5388838 h 5388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63673" h="5388838">
                <a:moveTo>
                  <a:pt x="0" y="0"/>
                </a:moveTo>
                <a:lnTo>
                  <a:pt x="4903392" y="0"/>
                </a:lnTo>
                <a:cubicBezTo>
                  <a:pt x="5047141" y="0"/>
                  <a:pt x="5163673" y="116532"/>
                  <a:pt x="5163673" y="260281"/>
                </a:cubicBezTo>
                <a:lnTo>
                  <a:pt x="5163673" y="5128557"/>
                </a:lnTo>
                <a:cubicBezTo>
                  <a:pt x="5163673" y="5272306"/>
                  <a:pt x="5047141" y="5388838"/>
                  <a:pt x="4903392" y="5388838"/>
                </a:cubicBezTo>
                <a:lnTo>
                  <a:pt x="0" y="5388838"/>
                </a:ln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148572779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Photo_Back">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9A67692A-377B-43B7-AEA9-045CE336063E}"/>
              </a:ext>
            </a:extLst>
          </p:cNvPr>
          <p:cNvSpPr>
            <a:spLocks noGrp="1"/>
          </p:cNvSpPr>
          <p:nvPr>
            <p:ph type="pic" sz="quarter" idx="10"/>
          </p:nvPr>
        </p:nvSpPr>
        <p:spPr>
          <a:xfrm>
            <a:off x="0" y="0"/>
            <a:ext cx="12192000" cy="6858000"/>
          </a:xfrm>
          <a:custGeom>
            <a:avLst/>
            <a:gdLst>
              <a:gd name="connsiteX0" fmla="*/ 0 w 4381500"/>
              <a:gd name="connsiteY0" fmla="*/ 0 h 2619375"/>
              <a:gd name="connsiteX1" fmla="*/ 4381500 w 4381500"/>
              <a:gd name="connsiteY1" fmla="*/ 0 h 2619375"/>
              <a:gd name="connsiteX2" fmla="*/ 4381500 w 4381500"/>
              <a:gd name="connsiteY2" fmla="*/ 2619375 h 2619375"/>
              <a:gd name="connsiteX3" fmla="*/ 0 w 4381500"/>
              <a:gd name="connsiteY3" fmla="*/ 2619375 h 2619375"/>
            </a:gdLst>
            <a:ahLst/>
            <a:cxnLst>
              <a:cxn ang="0">
                <a:pos x="connsiteX0" y="connsiteY0"/>
              </a:cxn>
              <a:cxn ang="0">
                <a:pos x="connsiteX1" y="connsiteY1"/>
              </a:cxn>
              <a:cxn ang="0">
                <a:pos x="connsiteX2" y="connsiteY2"/>
              </a:cxn>
              <a:cxn ang="0">
                <a:pos x="connsiteX3" y="connsiteY3"/>
              </a:cxn>
            </a:cxnLst>
            <a:rect l="l" t="t" r="r" b="b"/>
            <a:pathLst>
              <a:path w="4381500" h="2619375">
                <a:moveTo>
                  <a:pt x="0" y="0"/>
                </a:moveTo>
                <a:lnTo>
                  <a:pt x="4381500" y="0"/>
                </a:lnTo>
                <a:lnTo>
                  <a:pt x="4381500" y="2619375"/>
                </a:lnTo>
                <a:lnTo>
                  <a:pt x="0" y="2619375"/>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2" name="Rectangle: Single Corner Rounded 1">
            <a:extLst>
              <a:ext uri="{FF2B5EF4-FFF2-40B4-BE49-F238E27FC236}">
                <a16:creationId xmlns:a16="http://schemas.microsoft.com/office/drawing/2014/main" id="{19D7C2E2-B683-C394-BFFA-32B32F0FCE74}"/>
              </a:ext>
              <a:ext uri="{C183D7F6-B498-43B3-948B-1728B52AA6E4}">
                <adec:decorative xmlns:adec="http://schemas.microsoft.com/office/drawing/2017/decorative" val="1"/>
              </a:ext>
            </a:extLst>
          </p:cNvPr>
          <p:cNvSpPr/>
          <p:nvPr userDrawn="1"/>
        </p:nvSpPr>
        <p:spPr>
          <a:xfrm>
            <a:off x="1" y="1777432"/>
            <a:ext cx="8410575" cy="5080568"/>
          </a:xfrm>
          <a:prstGeom prst="round1Rect">
            <a:avLst>
              <a:gd name="adj" fmla="val 5005"/>
            </a:avLst>
          </a:prstGeom>
          <a:gradFill flip="none" rotWithShape="1">
            <a:gsLst>
              <a:gs pos="0">
                <a:schemeClr val="accent1">
                  <a:lumMod val="67000"/>
                </a:schemeClr>
              </a:gs>
              <a:gs pos="100000">
                <a:schemeClr val="accent1">
                  <a:lumMod val="97000"/>
                  <a:lumOff val="3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Nunito Sans"/>
              <a:ea typeface="+mn-ea"/>
              <a:cs typeface="+mn-cs"/>
            </a:endParaRPr>
          </a:p>
        </p:txBody>
      </p:sp>
      <p:sp>
        <p:nvSpPr>
          <p:cNvPr id="4" name="Title 7">
            <a:extLst>
              <a:ext uri="{FF2B5EF4-FFF2-40B4-BE49-F238E27FC236}">
                <a16:creationId xmlns:a16="http://schemas.microsoft.com/office/drawing/2014/main" id="{DECE3A18-15D1-A1C4-B4B1-BFDBA5D3A9A7}"/>
              </a:ext>
            </a:extLst>
          </p:cNvPr>
          <p:cNvSpPr>
            <a:spLocks noGrp="1"/>
          </p:cNvSpPr>
          <p:nvPr>
            <p:ph type="title" hasCustomPrompt="1"/>
          </p:nvPr>
        </p:nvSpPr>
        <p:spPr>
          <a:xfrm>
            <a:off x="774404" y="2501394"/>
            <a:ext cx="7063985" cy="994143"/>
          </a:xfrm>
        </p:spPr>
        <p:txBody>
          <a:bodyPr/>
          <a:lstStyle>
            <a:lvl1pPr>
              <a:lnSpc>
                <a:spcPct val="100000"/>
              </a:lnSpc>
              <a:defRPr sz="2600">
                <a:solidFill>
                  <a:schemeClr val="bg1"/>
                </a:solidFill>
              </a:defRPr>
            </a:lvl1pPr>
          </a:lstStyle>
          <a:p>
            <a:r>
              <a:rPr lang="en-US"/>
              <a:t>Title Goes Here (can be long or short, even three lines</a:t>
            </a:r>
          </a:p>
        </p:txBody>
      </p:sp>
      <p:sp>
        <p:nvSpPr>
          <p:cNvPr id="3" name="Text Placeholder 9">
            <a:extLst>
              <a:ext uri="{FF2B5EF4-FFF2-40B4-BE49-F238E27FC236}">
                <a16:creationId xmlns:a16="http://schemas.microsoft.com/office/drawing/2014/main" id="{48C76771-10B9-6AE0-9F24-5465CAEBC9B3}"/>
              </a:ext>
            </a:extLst>
          </p:cNvPr>
          <p:cNvSpPr>
            <a:spLocks noGrp="1"/>
          </p:cNvSpPr>
          <p:nvPr>
            <p:ph type="body" sz="quarter" idx="11" hasCustomPrompt="1"/>
          </p:nvPr>
        </p:nvSpPr>
        <p:spPr>
          <a:xfrm>
            <a:off x="774403" y="2128621"/>
            <a:ext cx="3439931" cy="198987"/>
          </a:xfrm>
          <a:prstGeom prst="rect">
            <a:avLst/>
          </a:prstGeom>
        </p:spPr>
        <p:txBody>
          <a:bodyPr/>
          <a:lstStyle>
            <a:lvl1pPr marL="0" indent="0">
              <a:lnSpc>
                <a:spcPct val="100000"/>
              </a:lnSpc>
              <a:buNone/>
              <a:defRPr sz="1400" b="0" i="0" cap="all" spc="200" baseline="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5" name="Text Placeholder 11">
            <a:extLst>
              <a:ext uri="{FF2B5EF4-FFF2-40B4-BE49-F238E27FC236}">
                <a16:creationId xmlns:a16="http://schemas.microsoft.com/office/drawing/2014/main" id="{A54B0A3B-3B62-7B02-F964-BE0256A75A6D}"/>
              </a:ext>
            </a:extLst>
          </p:cNvPr>
          <p:cNvSpPr>
            <a:spLocks noGrp="1"/>
          </p:cNvSpPr>
          <p:nvPr>
            <p:ph type="body" sz="quarter" idx="12" hasCustomPrompt="1"/>
          </p:nvPr>
        </p:nvSpPr>
        <p:spPr>
          <a:xfrm>
            <a:off x="774403" y="3758201"/>
            <a:ext cx="7063984" cy="2682011"/>
          </a:xfrm>
          <a:prstGeom prst="rect">
            <a:avLst/>
          </a:prstGeom>
        </p:spPr>
        <p:txBody>
          <a:bodyPr/>
          <a:lstStyle>
            <a:lvl1pPr marL="0" indent="0">
              <a:lnSpc>
                <a:spcPts val="2400"/>
              </a:lnSpc>
              <a:spcBef>
                <a:spcPts val="1200"/>
              </a:spcBef>
              <a:buNone/>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p:txBody>
      </p:sp>
    </p:spTree>
    <p:extLst>
      <p:ext uri="{BB962C8B-B14F-4D97-AF65-F5344CB8AC3E}">
        <p14:creationId xmlns:p14="http://schemas.microsoft.com/office/powerpoint/2010/main" val="376716430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Photos_Blocks">
    <p:spTree>
      <p:nvGrpSpPr>
        <p:cNvPr id="1" name=""/>
        <p:cNvGrpSpPr/>
        <p:nvPr/>
      </p:nvGrpSpPr>
      <p:grpSpPr>
        <a:xfrm>
          <a:off x="0" y="0"/>
          <a:ext cx="0" cy="0"/>
          <a:chOff x="0" y="0"/>
          <a:chExt cx="0" cy="0"/>
        </a:xfrm>
      </p:grpSpPr>
      <p:sp>
        <p:nvSpPr>
          <p:cNvPr id="14" name="Title 7">
            <a:extLst>
              <a:ext uri="{FF2B5EF4-FFF2-40B4-BE49-F238E27FC236}">
                <a16:creationId xmlns:a16="http://schemas.microsoft.com/office/drawing/2014/main" id="{4681A8D3-C2D6-B52A-2906-F393D40AFF93}"/>
              </a:ext>
            </a:extLst>
          </p:cNvPr>
          <p:cNvSpPr>
            <a:spLocks noGrp="1"/>
          </p:cNvSpPr>
          <p:nvPr>
            <p:ph type="title" hasCustomPrompt="1"/>
          </p:nvPr>
        </p:nvSpPr>
        <p:spPr>
          <a:xfrm>
            <a:off x="7192564" y="2434858"/>
            <a:ext cx="3439931" cy="994143"/>
          </a:xfrm>
        </p:spPr>
        <p:txBody>
          <a:bodyPr/>
          <a:lstStyle>
            <a:lvl1pPr>
              <a:lnSpc>
                <a:spcPct val="100000"/>
              </a:lnSpc>
              <a:defRPr sz="2600">
                <a:solidFill>
                  <a:schemeClr val="tx1"/>
                </a:solidFill>
              </a:defRPr>
            </a:lvl1pPr>
          </a:lstStyle>
          <a:p>
            <a:r>
              <a:rPr lang="en-US"/>
              <a:t>Title Goes Here (can be short or long, even three lines)</a:t>
            </a:r>
          </a:p>
        </p:txBody>
      </p:sp>
      <p:sp>
        <p:nvSpPr>
          <p:cNvPr id="13" name="Text Placeholder 9">
            <a:extLst>
              <a:ext uri="{FF2B5EF4-FFF2-40B4-BE49-F238E27FC236}">
                <a16:creationId xmlns:a16="http://schemas.microsoft.com/office/drawing/2014/main" id="{0BADCE4A-ED67-825E-DAAA-7AD76AE30E4D}"/>
              </a:ext>
            </a:extLst>
          </p:cNvPr>
          <p:cNvSpPr>
            <a:spLocks noGrp="1"/>
          </p:cNvSpPr>
          <p:nvPr>
            <p:ph type="body" sz="quarter" idx="12" hasCustomPrompt="1"/>
          </p:nvPr>
        </p:nvSpPr>
        <p:spPr>
          <a:xfrm>
            <a:off x="7192564" y="2062085"/>
            <a:ext cx="3439931"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5" name="Text Placeholder 11">
            <a:extLst>
              <a:ext uri="{FF2B5EF4-FFF2-40B4-BE49-F238E27FC236}">
                <a16:creationId xmlns:a16="http://schemas.microsoft.com/office/drawing/2014/main" id="{46FD16CE-DA71-2332-DF01-27884E2C8E5B}"/>
              </a:ext>
            </a:extLst>
          </p:cNvPr>
          <p:cNvSpPr>
            <a:spLocks noGrp="1"/>
          </p:cNvSpPr>
          <p:nvPr>
            <p:ph type="body" sz="quarter" idx="14" hasCustomPrompt="1"/>
          </p:nvPr>
        </p:nvSpPr>
        <p:spPr>
          <a:xfrm>
            <a:off x="7192564" y="3691668"/>
            <a:ext cx="3439931" cy="2599405"/>
          </a:xfrm>
          <a:prstGeom prst="rect">
            <a:avLst/>
          </a:prstGeom>
        </p:spPr>
        <p:txBody>
          <a:bodyPr/>
          <a:lstStyle>
            <a:lvl1pPr marL="0" indent="0">
              <a:lnSpc>
                <a:spcPts val="2400"/>
              </a:lnSpc>
              <a:spcBef>
                <a:spcPts val="1200"/>
              </a:spcBef>
              <a:buNone/>
              <a:defRPr sz="1800">
                <a:solidFill>
                  <a:srgbClr val="191919"/>
                </a:solidFill>
              </a:defRPr>
            </a:lvl1pPr>
          </a:lstStyle>
          <a:p>
            <a:pPr lvl="0"/>
            <a:r>
              <a:rPr lang="en-US"/>
              <a:t>To replace an image, right click on the image, select “Change Picture”, then choose from a file on your device, or “From Clipboard” to paste in a copied image.</a:t>
            </a:r>
          </a:p>
        </p:txBody>
      </p:sp>
      <p:sp>
        <p:nvSpPr>
          <p:cNvPr id="9" name="Picture Placeholder 8">
            <a:extLst>
              <a:ext uri="{FF2B5EF4-FFF2-40B4-BE49-F238E27FC236}">
                <a16:creationId xmlns:a16="http://schemas.microsoft.com/office/drawing/2014/main" id="{C1CFA61D-D329-4095-A959-9F79D942C5A2}"/>
              </a:ext>
            </a:extLst>
          </p:cNvPr>
          <p:cNvSpPr>
            <a:spLocks noGrp="1"/>
          </p:cNvSpPr>
          <p:nvPr>
            <p:ph type="pic" sz="quarter" idx="10"/>
          </p:nvPr>
        </p:nvSpPr>
        <p:spPr>
          <a:xfrm>
            <a:off x="3073401" y="1"/>
            <a:ext cx="2825043" cy="2959099"/>
          </a:xfrm>
          <a:custGeom>
            <a:avLst/>
            <a:gdLst>
              <a:gd name="connsiteX0" fmla="*/ 0 w 2825043"/>
              <a:gd name="connsiteY0" fmla="*/ 0 h 2959098"/>
              <a:gd name="connsiteX1" fmla="*/ 2825043 w 2825043"/>
              <a:gd name="connsiteY1" fmla="*/ 0 h 2959098"/>
              <a:gd name="connsiteX2" fmla="*/ 2825043 w 2825043"/>
              <a:gd name="connsiteY2" fmla="*/ 2959098 h 2959098"/>
              <a:gd name="connsiteX3" fmla="*/ 0 w 2825043"/>
              <a:gd name="connsiteY3" fmla="*/ 2959098 h 2959098"/>
            </a:gdLst>
            <a:ahLst/>
            <a:cxnLst>
              <a:cxn ang="0">
                <a:pos x="connsiteX0" y="connsiteY0"/>
              </a:cxn>
              <a:cxn ang="0">
                <a:pos x="connsiteX1" y="connsiteY1"/>
              </a:cxn>
              <a:cxn ang="0">
                <a:pos x="connsiteX2" y="connsiteY2"/>
              </a:cxn>
              <a:cxn ang="0">
                <a:pos x="connsiteX3" y="connsiteY3"/>
              </a:cxn>
            </a:cxnLst>
            <a:rect l="l" t="t" r="r" b="b"/>
            <a:pathLst>
              <a:path w="2825043" h="2959098">
                <a:moveTo>
                  <a:pt x="0" y="0"/>
                </a:moveTo>
                <a:lnTo>
                  <a:pt x="2825043" y="0"/>
                </a:lnTo>
                <a:lnTo>
                  <a:pt x="2825043" y="2959098"/>
                </a:lnTo>
                <a:lnTo>
                  <a:pt x="0" y="2959098"/>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11" name="Picture Placeholder 10">
            <a:extLst>
              <a:ext uri="{FF2B5EF4-FFF2-40B4-BE49-F238E27FC236}">
                <a16:creationId xmlns:a16="http://schemas.microsoft.com/office/drawing/2014/main" id="{15AA0D04-32DF-4390-AE23-741419059C43}"/>
              </a:ext>
            </a:extLst>
          </p:cNvPr>
          <p:cNvSpPr>
            <a:spLocks noGrp="1"/>
          </p:cNvSpPr>
          <p:nvPr>
            <p:ph type="pic" sz="quarter" idx="11"/>
          </p:nvPr>
        </p:nvSpPr>
        <p:spPr>
          <a:xfrm>
            <a:off x="0" y="2959101"/>
            <a:ext cx="3073400" cy="3898900"/>
          </a:xfrm>
          <a:custGeom>
            <a:avLst/>
            <a:gdLst>
              <a:gd name="connsiteX0" fmla="*/ 0 w 3073400"/>
              <a:gd name="connsiteY0" fmla="*/ 0 h 3898900"/>
              <a:gd name="connsiteX1" fmla="*/ 3073400 w 3073400"/>
              <a:gd name="connsiteY1" fmla="*/ 0 h 3898900"/>
              <a:gd name="connsiteX2" fmla="*/ 3073400 w 3073400"/>
              <a:gd name="connsiteY2" fmla="*/ 3898900 h 3898900"/>
              <a:gd name="connsiteX3" fmla="*/ 0 w 3073400"/>
              <a:gd name="connsiteY3" fmla="*/ 3898900 h 3898900"/>
            </a:gdLst>
            <a:ahLst/>
            <a:cxnLst>
              <a:cxn ang="0">
                <a:pos x="connsiteX0" y="connsiteY0"/>
              </a:cxn>
              <a:cxn ang="0">
                <a:pos x="connsiteX1" y="connsiteY1"/>
              </a:cxn>
              <a:cxn ang="0">
                <a:pos x="connsiteX2" y="connsiteY2"/>
              </a:cxn>
              <a:cxn ang="0">
                <a:pos x="connsiteX3" y="connsiteY3"/>
              </a:cxn>
            </a:cxnLst>
            <a:rect l="l" t="t" r="r" b="b"/>
            <a:pathLst>
              <a:path w="3073400" h="3898900">
                <a:moveTo>
                  <a:pt x="0" y="0"/>
                </a:moveTo>
                <a:lnTo>
                  <a:pt x="3073400" y="0"/>
                </a:lnTo>
                <a:lnTo>
                  <a:pt x="3073400" y="3898900"/>
                </a:lnTo>
                <a:lnTo>
                  <a:pt x="0" y="3898900"/>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3" name="Rectangle 2">
            <a:extLst>
              <a:ext uri="{FF2B5EF4-FFF2-40B4-BE49-F238E27FC236}">
                <a16:creationId xmlns:a16="http://schemas.microsoft.com/office/drawing/2014/main" id="{7092EE61-2522-6D29-93AF-9DFE5CF51E8F}"/>
              </a:ext>
              <a:ext uri="{C183D7F6-B498-43B3-948B-1728B52AA6E4}">
                <adec:decorative xmlns:adec="http://schemas.microsoft.com/office/drawing/2017/decorative" val="1"/>
              </a:ext>
            </a:extLst>
          </p:cNvPr>
          <p:cNvSpPr/>
          <p:nvPr/>
        </p:nvSpPr>
        <p:spPr>
          <a:xfrm>
            <a:off x="0" y="1"/>
            <a:ext cx="3073400" cy="2959100"/>
          </a:xfrm>
          <a:prstGeom prst="rect">
            <a:avLst/>
          </a:prstGeom>
          <a:solidFill>
            <a:schemeClr val="accent2">
              <a:lumMod val="20000"/>
              <a:lumOff val="8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Nunito Sans"/>
              <a:ea typeface="+mn-ea"/>
              <a:cs typeface="+mn-cs"/>
            </a:endParaRPr>
          </a:p>
        </p:txBody>
      </p:sp>
      <p:sp>
        <p:nvSpPr>
          <p:cNvPr id="2" name="Rectangle 1">
            <a:extLst>
              <a:ext uri="{FF2B5EF4-FFF2-40B4-BE49-F238E27FC236}">
                <a16:creationId xmlns:a16="http://schemas.microsoft.com/office/drawing/2014/main" id="{22C78B0D-4926-DD9B-4ED5-81365A939A07}"/>
              </a:ext>
              <a:ext uri="{C183D7F6-B498-43B3-948B-1728B52AA6E4}">
                <adec:decorative xmlns:adec="http://schemas.microsoft.com/office/drawing/2017/decorative" val="1"/>
              </a:ext>
            </a:extLst>
          </p:cNvPr>
          <p:cNvSpPr/>
          <p:nvPr/>
        </p:nvSpPr>
        <p:spPr>
          <a:xfrm>
            <a:off x="3073401" y="2959101"/>
            <a:ext cx="2825043" cy="38989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Nunito Sans"/>
              <a:ea typeface="+mn-ea"/>
              <a:cs typeface="+mn-cs"/>
            </a:endParaRPr>
          </a:p>
        </p:txBody>
      </p:sp>
      <p:sp>
        <p:nvSpPr>
          <p:cNvPr id="4" name="Rectangle 3">
            <a:extLst>
              <a:ext uri="{FF2B5EF4-FFF2-40B4-BE49-F238E27FC236}">
                <a16:creationId xmlns:a16="http://schemas.microsoft.com/office/drawing/2014/main" id="{ED7CC2D6-3FC0-B1EA-6936-5E25EE96DBA2}"/>
              </a:ext>
              <a:ext uri="{C183D7F6-B498-43B3-948B-1728B52AA6E4}">
                <adec:decorative xmlns:adec="http://schemas.microsoft.com/office/drawing/2017/decorative" val="1"/>
              </a:ext>
            </a:extLst>
          </p:cNvPr>
          <p:cNvSpPr/>
          <p:nvPr userDrawn="1"/>
        </p:nvSpPr>
        <p:spPr>
          <a:xfrm>
            <a:off x="0" y="1"/>
            <a:ext cx="3073400" cy="2959100"/>
          </a:xfrm>
          <a:prstGeom prst="rect">
            <a:avLst/>
          </a:prstGeom>
          <a:solidFill>
            <a:schemeClr val="accent2">
              <a:lumMod val="20000"/>
              <a:lumOff val="8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Nunito Sans"/>
              <a:ea typeface="+mn-ea"/>
              <a:cs typeface="+mn-cs"/>
            </a:endParaRPr>
          </a:p>
        </p:txBody>
      </p:sp>
      <p:sp>
        <p:nvSpPr>
          <p:cNvPr id="5" name="Rectangle 4">
            <a:extLst>
              <a:ext uri="{FF2B5EF4-FFF2-40B4-BE49-F238E27FC236}">
                <a16:creationId xmlns:a16="http://schemas.microsoft.com/office/drawing/2014/main" id="{F3D2AAED-E322-2C91-E853-D1B33E48DF39}"/>
              </a:ext>
              <a:ext uri="{C183D7F6-B498-43B3-948B-1728B52AA6E4}">
                <adec:decorative xmlns:adec="http://schemas.microsoft.com/office/drawing/2017/decorative" val="1"/>
              </a:ext>
            </a:extLst>
          </p:cNvPr>
          <p:cNvSpPr/>
          <p:nvPr userDrawn="1"/>
        </p:nvSpPr>
        <p:spPr>
          <a:xfrm>
            <a:off x="3073401" y="2959101"/>
            <a:ext cx="2825043" cy="38989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Nunito Sans"/>
              <a:ea typeface="+mn-ea"/>
              <a:cs typeface="+mn-cs"/>
            </a:endParaRPr>
          </a:p>
        </p:txBody>
      </p:sp>
    </p:spTree>
    <p:extLst>
      <p:ext uri="{BB962C8B-B14F-4D97-AF65-F5344CB8AC3E}">
        <p14:creationId xmlns:p14="http://schemas.microsoft.com/office/powerpoint/2010/main" val="368241931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Photos_TopBottom">
    <p:spTree>
      <p:nvGrpSpPr>
        <p:cNvPr id="1" name=""/>
        <p:cNvGrpSpPr/>
        <p:nvPr/>
      </p:nvGrpSpPr>
      <p:grpSpPr>
        <a:xfrm>
          <a:off x="0" y="0"/>
          <a:ext cx="0" cy="0"/>
          <a:chOff x="0" y="0"/>
          <a:chExt cx="0" cy="0"/>
        </a:xfrm>
      </p:grpSpPr>
      <p:sp>
        <p:nvSpPr>
          <p:cNvPr id="10" name="Title 7">
            <a:extLst>
              <a:ext uri="{FF2B5EF4-FFF2-40B4-BE49-F238E27FC236}">
                <a16:creationId xmlns:a16="http://schemas.microsoft.com/office/drawing/2014/main" id="{F9CD9484-699A-3878-4635-5F00F1696BE7}"/>
              </a:ext>
            </a:extLst>
          </p:cNvPr>
          <p:cNvSpPr>
            <a:spLocks noGrp="1"/>
          </p:cNvSpPr>
          <p:nvPr>
            <p:ph type="title" hasCustomPrompt="1"/>
          </p:nvPr>
        </p:nvSpPr>
        <p:spPr>
          <a:xfrm>
            <a:off x="2086777" y="3023896"/>
            <a:ext cx="2791747" cy="1138561"/>
          </a:xfrm>
        </p:spPr>
        <p:txBody>
          <a:bodyPr anchor="t"/>
          <a:lstStyle>
            <a:lvl1pPr>
              <a:lnSpc>
                <a:spcPct val="100000"/>
              </a:lnSpc>
              <a:defRPr sz="2800">
                <a:solidFill>
                  <a:schemeClr val="tx1"/>
                </a:solidFill>
              </a:defRPr>
            </a:lvl1pPr>
          </a:lstStyle>
          <a:p>
            <a:r>
              <a:rPr lang="en-US"/>
              <a:t>Title Goes Here (can be long)</a:t>
            </a:r>
          </a:p>
        </p:txBody>
      </p:sp>
      <p:sp>
        <p:nvSpPr>
          <p:cNvPr id="9" name="Text Placeholder 9">
            <a:extLst>
              <a:ext uri="{FF2B5EF4-FFF2-40B4-BE49-F238E27FC236}">
                <a16:creationId xmlns:a16="http://schemas.microsoft.com/office/drawing/2014/main" id="{078D2D89-0464-310F-254F-3E074AA3F57C}"/>
              </a:ext>
            </a:extLst>
          </p:cNvPr>
          <p:cNvSpPr>
            <a:spLocks noGrp="1"/>
          </p:cNvSpPr>
          <p:nvPr>
            <p:ph type="body" sz="quarter" idx="13" hasCustomPrompt="1"/>
          </p:nvPr>
        </p:nvSpPr>
        <p:spPr>
          <a:xfrm>
            <a:off x="2086777" y="2696051"/>
            <a:ext cx="2791747" cy="247311"/>
          </a:xfrm>
          <a:prstGeom prst="rect">
            <a:avLst/>
          </a:prstGeom>
        </p:spPr>
        <p:txBody>
          <a:bodyPr anchor="b"/>
          <a:lstStyle>
            <a:lvl1pPr marL="0" indent="0">
              <a:lnSpc>
                <a:spcPct val="100000"/>
              </a:lnSpc>
              <a:buNone/>
              <a:defRPr sz="18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2" name="Text Placeholder 11">
            <a:extLst>
              <a:ext uri="{FF2B5EF4-FFF2-40B4-BE49-F238E27FC236}">
                <a16:creationId xmlns:a16="http://schemas.microsoft.com/office/drawing/2014/main" id="{4BBFE934-9A2B-9BF5-44A4-11DCF2AADB13}"/>
              </a:ext>
            </a:extLst>
          </p:cNvPr>
          <p:cNvSpPr>
            <a:spLocks noGrp="1"/>
          </p:cNvSpPr>
          <p:nvPr>
            <p:ph type="body" sz="quarter" idx="15" hasCustomPrompt="1"/>
          </p:nvPr>
        </p:nvSpPr>
        <p:spPr>
          <a:xfrm>
            <a:off x="5241197" y="2620026"/>
            <a:ext cx="4412203" cy="325897"/>
          </a:xfrm>
          <a:prstGeom prst="rect">
            <a:avLst/>
          </a:prstGeom>
        </p:spPr>
        <p:txBody>
          <a:bodyPr anchor="b"/>
          <a:lstStyle>
            <a:lvl1pPr marL="0" indent="0" algn="just" defTabSz="914377" rtl="0" eaLnBrk="1" latinLnBrk="0" hangingPunct="1">
              <a:lnSpc>
                <a:spcPct val="130000"/>
              </a:lnSpc>
              <a:spcBef>
                <a:spcPts val="1200"/>
              </a:spcBef>
              <a:buNone/>
              <a:defRPr lang="en-US" sz="1800" b="1" kern="1200" dirty="0">
                <a:solidFill>
                  <a:schemeClr val="tx1"/>
                </a:solidFill>
                <a:latin typeface="Roboto" panose="02000000000000000000" pitchFamily="2" charset="0"/>
                <a:ea typeface="Roboto" panose="02000000000000000000" pitchFamily="2" charset="0"/>
                <a:cs typeface="Poppins Medium" panose="00000600000000000000" pitchFamily="2" charset="0"/>
              </a:defRPr>
            </a:lvl1pPr>
          </a:lstStyle>
          <a:p>
            <a:pPr lvl="0"/>
            <a:r>
              <a:rPr lang="en-US"/>
              <a:t>Subtitle Goes Here</a:t>
            </a:r>
          </a:p>
        </p:txBody>
      </p:sp>
      <p:sp>
        <p:nvSpPr>
          <p:cNvPr id="13" name="Text Placeholder 11">
            <a:extLst>
              <a:ext uri="{FF2B5EF4-FFF2-40B4-BE49-F238E27FC236}">
                <a16:creationId xmlns:a16="http://schemas.microsoft.com/office/drawing/2014/main" id="{341218EB-3CFB-B361-9B0F-23BCE845E62C}"/>
              </a:ext>
            </a:extLst>
          </p:cNvPr>
          <p:cNvSpPr>
            <a:spLocks noGrp="1"/>
          </p:cNvSpPr>
          <p:nvPr>
            <p:ph type="body" sz="quarter" idx="14" hasCustomPrompt="1"/>
          </p:nvPr>
        </p:nvSpPr>
        <p:spPr>
          <a:xfrm>
            <a:off x="5241198" y="3023894"/>
            <a:ext cx="4993628" cy="1808959"/>
          </a:xfrm>
          <a:prstGeom prst="rect">
            <a:avLst/>
          </a:prstGeom>
        </p:spPr>
        <p:txBody>
          <a:bodyPr/>
          <a:lstStyle>
            <a:lvl1pPr marL="0" indent="0">
              <a:lnSpc>
                <a:spcPts val="2400"/>
              </a:lnSpc>
              <a:spcBef>
                <a:spcPts val="1200"/>
              </a:spcBef>
              <a:buNone/>
              <a:defRPr sz="1800">
                <a:solidFill>
                  <a:srgbClr val="191919"/>
                </a:solidFill>
              </a:defRPr>
            </a:lvl1pPr>
          </a:lstStyle>
          <a:p>
            <a:pPr lvl="0"/>
            <a:r>
              <a:rPr lang="en-US"/>
              <a:t>To replace an image, right click on the image, select “Change Picture”, then choose from a file on your device, or “From Clipboard” to paste in a copied image.</a:t>
            </a:r>
          </a:p>
        </p:txBody>
      </p:sp>
      <p:sp>
        <p:nvSpPr>
          <p:cNvPr id="6" name="Picture Placeholder 5">
            <a:extLst>
              <a:ext uri="{FF2B5EF4-FFF2-40B4-BE49-F238E27FC236}">
                <a16:creationId xmlns:a16="http://schemas.microsoft.com/office/drawing/2014/main" id="{960DCEAC-4405-E214-33D5-46A53032D082}"/>
              </a:ext>
            </a:extLst>
          </p:cNvPr>
          <p:cNvSpPr>
            <a:spLocks noGrp="1"/>
          </p:cNvSpPr>
          <p:nvPr>
            <p:ph type="pic" sz="quarter" idx="12"/>
          </p:nvPr>
        </p:nvSpPr>
        <p:spPr>
          <a:xfrm>
            <a:off x="2006600" y="-3"/>
            <a:ext cx="8178800" cy="1892808"/>
          </a:xfrm>
          <a:custGeom>
            <a:avLst/>
            <a:gdLst>
              <a:gd name="connsiteX0" fmla="*/ 0 w 8178800"/>
              <a:gd name="connsiteY0" fmla="*/ 0 h 1892808"/>
              <a:gd name="connsiteX1" fmla="*/ 8178800 w 8178800"/>
              <a:gd name="connsiteY1" fmla="*/ 0 h 1892808"/>
              <a:gd name="connsiteX2" fmla="*/ 8178800 w 8178800"/>
              <a:gd name="connsiteY2" fmla="*/ 110200 h 1892808"/>
              <a:gd name="connsiteX3" fmla="*/ 8178800 w 8178800"/>
              <a:gd name="connsiteY3" fmla="*/ 942393 h 1892808"/>
              <a:gd name="connsiteX4" fmla="*/ 8178800 w 8178800"/>
              <a:gd name="connsiteY4" fmla="*/ 1587453 h 1892808"/>
              <a:gd name="connsiteX5" fmla="*/ 7873445 w 8178800"/>
              <a:gd name="connsiteY5" fmla="*/ 1892808 h 1892808"/>
              <a:gd name="connsiteX6" fmla="*/ 305355 w 8178800"/>
              <a:gd name="connsiteY6" fmla="*/ 1892808 h 1892808"/>
              <a:gd name="connsiteX7" fmla="*/ 0 w 8178800"/>
              <a:gd name="connsiteY7" fmla="*/ 1587453 h 1892808"/>
              <a:gd name="connsiteX8" fmla="*/ 0 w 8178800"/>
              <a:gd name="connsiteY8" fmla="*/ 942393 h 1892808"/>
              <a:gd name="connsiteX9" fmla="*/ 0 w 8178800"/>
              <a:gd name="connsiteY9" fmla="*/ 110200 h 1892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78800" h="1892808">
                <a:moveTo>
                  <a:pt x="0" y="0"/>
                </a:moveTo>
                <a:lnTo>
                  <a:pt x="8178800" y="0"/>
                </a:lnTo>
                <a:lnTo>
                  <a:pt x="8178800" y="110200"/>
                </a:lnTo>
                <a:lnTo>
                  <a:pt x="8178800" y="942393"/>
                </a:lnTo>
                <a:lnTo>
                  <a:pt x="8178800" y="1587453"/>
                </a:lnTo>
                <a:cubicBezTo>
                  <a:pt x="8178800" y="1756096"/>
                  <a:pt x="8042088" y="1892808"/>
                  <a:pt x="7873445" y="1892808"/>
                </a:cubicBezTo>
                <a:lnTo>
                  <a:pt x="305355" y="1892808"/>
                </a:lnTo>
                <a:cubicBezTo>
                  <a:pt x="136712" y="1892808"/>
                  <a:pt x="0" y="1756096"/>
                  <a:pt x="0" y="1587453"/>
                </a:cubicBezTo>
                <a:lnTo>
                  <a:pt x="0" y="942393"/>
                </a:lnTo>
                <a:lnTo>
                  <a:pt x="0" y="110200"/>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8" name="Picture Placeholder 7">
            <a:extLst>
              <a:ext uri="{FF2B5EF4-FFF2-40B4-BE49-F238E27FC236}">
                <a16:creationId xmlns:a16="http://schemas.microsoft.com/office/drawing/2014/main" id="{8DFD71C9-058E-3926-4F69-A13B916DA395}"/>
              </a:ext>
            </a:extLst>
          </p:cNvPr>
          <p:cNvSpPr>
            <a:spLocks noGrp="1"/>
          </p:cNvSpPr>
          <p:nvPr>
            <p:ph type="pic" sz="quarter" idx="11"/>
          </p:nvPr>
        </p:nvSpPr>
        <p:spPr>
          <a:xfrm>
            <a:off x="2006600" y="4965701"/>
            <a:ext cx="8178800" cy="1892300"/>
          </a:xfrm>
          <a:custGeom>
            <a:avLst/>
            <a:gdLst>
              <a:gd name="connsiteX0" fmla="*/ 300345 w 8178800"/>
              <a:gd name="connsiteY0" fmla="*/ 0 h 1892300"/>
              <a:gd name="connsiteX1" fmla="*/ 7878455 w 8178800"/>
              <a:gd name="connsiteY1" fmla="*/ 0 h 1892300"/>
              <a:gd name="connsiteX2" fmla="*/ 7934985 w 8178800"/>
              <a:gd name="connsiteY2" fmla="*/ 5699 h 1892300"/>
              <a:gd name="connsiteX3" fmla="*/ 8178800 w 8178800"/>
              <a:gd name="connsiteY3" fmla="*/ 304850 h 1892300"/>
              <a:gd name="connsiteX4" fmla="*/ 8178800 w 8178800"/>
              <a:gd name="connsiteY4" fmla="*/ 1892300 h 1892300"/>
              <a:gd name="connsiteX5" fmla="*/ 0 w 8178800"/>
              <a:gd name="connsiteY5" fmla="*/ 1892300 h 1892300"/>
              <a:gd name="connsiteX6" fmla="*/ 0 w 8178800"/>
              <a:gd name="connsiteY6" fmla="*/ 304850 h 1892300"/>
              <a:gd name="connsiteX7" fmla="*/ 243815 w 8178800"/>
              <a:gd name="connsiteY7" fmla="*/ 5699 h 189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78800" h="1892300">
                <a:moveTo>
                  <a:pt x="300345" y="0"/>
                </a:moveTo>
                <a:lnTo>
                  <a:pt x="7878455" y="0"/>
                </a:lnTo>
                <a:lnTo>
                  <a:pt x="7934985" y="5699"/>
                </a:lnTo>
                <a:cubicBezTo>
                  <a:pt x="8074130" y="34172"/>
                  <a:pt x="8178800" y="157288"/>
                  <a:pt x="8178800" y="304850"/>
                </a:cubicBezTo>
                <a:lnTo>
                  <a:pt x="8178800" y="1892300"/>
                </a:lnTo>
                <a:lnTo>
                  <a:pt x="0" y="1892300"/>
                </a:lnTo>
                <a:lnTo>
                  <a:pt x="0" y="304850"/>
                </a:lnTo>
                <a:cubicBezTo>
                  <a:pt x="0" y="157288"/>
                  <a:pt x="104670" y="34172"/>
                  <a:pt x="243815" y="5699"/>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Tree>
    <p:extLst>
      <p:ext uri="{BB962C8B-B14F-4D97-AF65-F5344CB8AC3E}">
        <p14:creationId xmlns:p14="http://schemas.microsoft.com/office/powerpoint/2010/main" val="378493402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Presenters_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B047849-E12B-FE34-4C1F-F47EA0BC7317}"/>
              </a:ext>
              <a:ext uri="{C183D7F6-B498-43B3-948B-1728B52AA6E4}">
                <adec:decorative xmlns:adec="http://schemas.microsoft.com/office/drawing/2017/decorative" val="1"/>
              </a:ext>
            </a:extLst>
          </p:cNvPr>
          <p:cNvSpPr/>
          <p:nvPr userDrawn="1"/>
        </p:nvSpPr>
        <p:spPr>
          <a:xfrm>
            <a:off x="0" y="4153989"/>
            <a:ext cx="12192000" cy="2704011"/>
          </a:xfrm>
          <a:prstGeom prst="rect">
            <a:avLst/>
          </a:prstGeom>
          <a:gradFill flip="none" rotWithShape="1">
            <a:gsLst>
              <a:gs pos="71000">
                <a:schemeClr val="tx1"/>
              </a:gs>
              <a:gs pos="0">
                <a:schemeClr val="tx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Nunito Sans"/>
              <a:ea typeface="+mn-ea"/>
              <a:cs typeface="+mn-cs"/>
            </a:endParaRPr>
          </a:p>
        </p:txBody>
      </p:sp>
      <p:sp>
        <p:nvSpPr>
          <p:cNvPr id="18" name="Title 17">
            <a:extLst>
              <a:ext uri="{FF2B5EF4-FFF2-40B4-BE49-F238E27FC236}">
                <a16:creationId xmlns:a16="http://schemas.microsoft.com/office/drawing/2014/main" id="{6913D93F-308C-31FC-2639-82A3393F6785}"/>
              </a:ext>
            </a:extLst>
          </p:cNvPr>
          <p:cNvSpPr>
            <a:spLocks noGrp="1"/>
          </p:cNvSpPr>
          <p:nvPr>
            <p:ph type="title" hasCustomPrompt="1"/>
          </p:nvPr>
        </p:nvSpPr>
        <p:spPr>
          <a:xfrm>
            <a:off x="838200" y="857222"/>
            <a:ext cx="10515600" cy="329303"/>
          </a:xfrm>
        </p:spPr>
        <p:txBody>
          <a:bodyPr/>
          <a:lstStyle>
            <a:lvl1pPr marL="0" algn="ctr" defTabSz="914377" rtl="0" eaLnBrk="1" latinLnBrk="0" hangingPunct="1">
              <a:defRPr lang="en-US" sz="26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r>
              <a:rPr lang="en-US"/>
              <a:t>Presenters</a:t>
            </a:r>
          </a:p>
        </p:txBody>
      </p:sp>
      <p:sp>
        <p:nvSpPr>
          <p:cNvPr id="20" name="Text Placeholder 19">
            <a:extLst>
              <a:ext uri="{FF2B5EF4-FFF2-40B4-BE49-F238E27FC236}">
                <a16:creationId xmlns:a16="http://schemas.microsoft.com/office/drawing/2014/main" id="{7A80DE5E-9764-F59A-6089-C49594AEFD0C}"/>
              </a:ext>
            </a:extLst>
          </p:cNvPr>
          <p:cNvSpPr>
            <a:spLocks noGrp="1"/>
          </p:cNvSpPr>
          <p:nvPr>
            <p:ph type="body" sz="quarter" idx="13" hasCustomPrompt="1"/>
          </p:nvPr>
        </p:nvSpPr>
        <p:spPr>
          <a:xfrm>
            <a:off x="838200" y="1273272"/>
            <a:ext cx="10515600" cy="397291"/>
          </a:xfrm>
          <a:prstGeom prst="rect">
            <a:avLst/>
          </a:prstGeom>
        </p:spPr>
        <p:txBody>
          <a:bodyPr/>
          <a:lstStyle>
            <a:lvl1pPr marL="0" indent="0" algn="ctr" defTabSz="914377" rtl="0" eaLnBrk="1" latinLnBrk="0" hangingPunct="1">
              <a:lnSpc>
                <a:spcPct val="150000"/>
              </a:lnSpc>
              <a:buNone/>
              <a:defRPr lang="en-US" sz="1400" b="1" kern="1200" dirty="0">
                <a:solidFill>
                  <a:schemeClr val="tx2"/>
                </a:solidFill>
                <a:latin typeface="Nunito Sans Normal" pitchFamily="2" charset="77"/>
                <a:ea typeface="Roboto" panose="02000000000000000000" pitchFamily="2" charset="0"/>
                <a:cs typeface="Open Sans ExtraBold" panose="020B0606030504020204" pitchFamily="34" charset="0"/>
              </a:defRPr>
            </a:lvl1pPr>
          </a:lstStyle>
          <a:p>
            <a:pPr lvl="0"/>
            <a:r>
              <a:rPr lang="en-US"/>
              <a:t>MEETING TITLE</a:t>
            </a:r>
          </a:p>
        </p:txBody>
      </p:sp>
      <p:sp>
        <p:nvSpPr>
          <p:cNvPr id="10" name="Picture Placeholder 9">
            <a:extLst>
              <a:ext uri="{FF2B5EF4-FFF2-40B4-BE49-F238E27FC236}">
                <a16:creationId xmlns:a16="http://schemas.microsoft.com/office/drawing/2014/main" id="{D5673460-C3B9-4F0F-B9E9-5A1F484FFA39}"/>
              </a:ext>
            </a:extLst>
          </p:cNvPr>
          <p:cNvSpPr>
            <a:spLocks noGrp="1"/>
          </p:cNvSpPr>
          <p:nvPr>
            <p:ph type="pic" sz="quarter" idx="10"/>
          </p:nvPr>
        </p:nvSpPr>
        <p:spPr>
          <a:xfrm>
            <a:off x="1243611" y="2092031"/>
            <a:ext cx="2324100" cy="1765776"/>
          </a:xfrm>
          <a:custGeom>
            <a:avLst/>
            <a:gdLst>
              <a:gd name="connsiteX0" fmla="*/ 89507 w 2324100"/>
              <a:gd name="connsiteY0" fmla="*/ 0 h 1765776"/>
              <a:gd name="connsiteX1" fmla="*/ 2234593 w 2324100"/>
              <a:gd name="connsiteY1" fmla="*/ 0 h 1765776"/>
              <a:gd name="connsiteX2" fmla="*/ 2324100 w 2324100"/>
              <a:gd name="connsiteY2" fmla="*/ 89507 h 1765776"/>
              <a:gd name="connsiteX3" fmla="*/ 2324100 w 2324100"/>
              <a:gd name="connsiteY3" fmla="*/ 1676269 h 1765776"/>
              <a:gd name="connsiteX4" fmla="*/ 2234593 w 2324100"/>
              <a:gd name="connsiteY4" fmla="*/ 1765776 h 1765776"/>
              <a:gd name="connsiteX5" fmla="*/ 89507 w 2324100"/>
              <a:gd name="connsiteY5" fmla="*/ 1765776 h 1765776"/>
              <a:gd name="connsiteX6" fmla="*/ 0 w 2324100"/>
              <a:gd name="connsiteY6" fmla="*/ 1676269 h 1765776"/>
              <a:gd name="connsiteX7" fmla="*/ 0 w 2324100"/>
              <a:gd name="connsiteY7" fmla="*/ 89507 h 1765776"/>
              <a:gd name="connsiteX8" fmla="*/ 89507 w 2324100"/>
              <a:gd name="connsiteY8" fmla="*/ 0 h 1765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4100" h="1765776">
                <a:moveTo>
                  <a:pt x="89507" y="0"/>
                </a:moveTo>
                <a:lnTo>
                  <a:pt x="2234593" y="0"/>
                </a:lnTo>
                <a:cubicBezTo>
                  <a:pt x="2284026" y="0"/>
                  <a:pt x="2324100" y="40074"/>
                  <a:pt x="2324100" y="89507"/>
                </a:cubicBezTo>
                <a:lnTo>
                  <a:pt x="2324100" y="1676269"/>
                </a:lnTo>
                <a:cubicBezTo>
                  <a:pt x="2324100" y="1725702"/>
                  <a:pt x="2284026" y="1765776"/>
                  <a:pt x="2234593" y="1765776"/>
                </a:cubicBezTo>
                <a:lnTo>
                  <a:pt x="89507" y="1765776"/>
                </a:lnTo>
                <a:cubicBezTo>
                  <a:pt x="40074" y="1765776"/>
                  <a:pt x="0" y="1725702"/>
                  <a:pt x="0" y="1676269"/>
                </a:cubicBezTo>
                <a:lnTo>
                  <a:pt x="0" y="89507"/>
                </a:lnTo>
                <a:cubicBezTo>
                  <a:pt x="0" y="40074"/>
                  <a:pt x="40074" y="0"/>
                  <a:pt x="89507"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21" name="Text Placeholder 19">
            <a:extLst>
              <a:ext uri="{FF2B5EF4-FFF2-40B4-BE49-F238E27FC236}">
                <a16:creationId xmlns:a16="http://schemas.microsoft.com/office/drawing/2014/main" id="{725BC3F7-B85E-A2DF-084E-B8D14D9D7C21}"/>
              </a:ext>
            </a:extLst>
          </p:cNvPr>
          <p:cNvSpPr>
            <a:spLocks noGrp="1"/>
          </p:cNvSpPr>
          <p:nvPr>
            <p:ph type="body" sz="quarter" idx="14" hasCustomPrompt="1"/>
          </p:nvPr>
        </p:nvSpPr>
        <p:spPr>
          <a:xfrm>
            <a:off x="1243611" y="4533294"/>
            <a:ext cx="2324100" cy="402071"/>
          </a:xfrm>
          <a:prstGeom prst="rect">
            <a:avLst/>
          </a:prstGeom>
        </p:spPr>
        <p:txBody>
          <a:bodyPr/>
          <a:lstStyle>
            <a:lvl1pPr marL="0" indent="0" algn="ctr" defTabSz="914377" rtl="0" eaLnBrk="1" latinLnBrk="0" hangingPunct="1">
              <a:lnSpc>
                <a:spcPct val="150000"/>
              </a:lnSpc>
              <a:buNone/>
              <a:defRPr lang="en-US" sz="2000" b="1" kern="1200" dirty="0">
                <a:solidFill>
                  <a:schemeClr val="bg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a:t>Name Goes Here</a:t>
            </a:r>
          </a:p>
        </p:txBody>
      </p:sp>
      <p:sp>
        <p:nvSpPr>
          <p:cNvPr id="22" name="Text Placeholder 19">
            <a:extLst>
              <a:ext uri="{FF2B5EF4-FFF2-40B4-BE49-F238E27FC236}">
                <a16:creationId xmlns:a16="http://schemas.microsoft.com/office/drawing/2014/main" id="{A4D89D93-F2F9-F4C9-446D-75A62D6F36E9}"/>
              </a:ext>
            </a:extLst>
          </p:cNvPr>
          <p:cNvSpPr>
            <a:spLocks noGrp="1"/>
          </p:cNvSpPr>
          <p:nvPr>
            <p:ph type="body" sz="quarter" idx="15" hasCustomPrompt="1"/>
          </p:nvPr>
        </p:nvSpPr>
        <p:spPr>
          <a:xfrm>
            <a:off x="1243611" y="4937519"/>
            <a:ext cx="2324100" cy="276999"/>
          </a:xfrm>
          <a:prstGeom prst="rect">
            <a:avLst/>
          </a:prstGeom>
        </p:spPr>
        <p:txBody>
          <a:bodyPr/>
          <a:lstStyle>
            <a:lvl1pPr marL="0" indent="0" algn="ctr" defTabSz="914377" rtl="0" eaLnBrk="1" latinLnBrk="0" hangingPunct="1">
              <a:lnSpc>
                <a:spcPct val="150000"/>
              </a:lnSpc>
              <a:buNone/>
              <a:defRPr lang="en-US" sz="1800" kern="1200" dirty="0">
                <a:solidFill>
                  <a:schemeClr val="bg1"/>
                </a:solidFill>
                <a:latin typeface="Roboto" panose="02000000000000000000" pitchFamily="2" charset="0"/>
                <a:ea typeface="Roboto" panose="02000000000000000000" pitchFamily="2" charset="0"/>
                <a:cs typeface="Poppins" panose="00000500000000000000" pitchFamily="2" charset="0"/>
              </a:defRPr>
            </a:lvl1pPr>
          </a:lstStyle>
          <a:p>
            <a:pPr lvl="0"/>
            <a:r>
              <a:rPr lang="en-US"/>
              <a:t>Job Title Goes Here</a:t>
            </a:r>
          </a:p>
        </p:txBody>
      </p:sp>
      <p:sp>
        <p:nvSpPr>
          <p:cNvPr id="23" name="Text Placeholder 19">
            <a:extLst>
              <a:ext uri="{FF2B5EF4-FFF2-40B4-BE49-F238E27FC236}">
                <a16:creationId xmlns:a16="http://schemas.microsoft.com/office/drawing/2014/main" id="{A261302B-2559-E40D-E24F-9861B5A4F610}"/>
              </a:ext>
            </a:extLst>
          </p:cNvPr>
          <p:cNvSpPr>
            <a:spLocks noGrp="1"/>
          </p:cNvSpPr>
          <p:nvPr>
            <p:ph type="body" sz="quarter" idx="16" hasCustomPrompt="1"/>
          </p:nvPr>
        </p:nvSpPr>
        <p:spPr>
          <a:xfrm>
            <a:off x="1052120" y="5419403"/>
            <a:ext cx="2707080" cy="959783"/>
          </a:xfrm>
          <a:prstGeom prst="rect">
            <a:avLst/>
          </a:prstGeom>
        </p:spPr>
        <p:txBody>
          <a:bodyPr/>
          <a:lstStyle>
            <a:lvl1pPr marL="0" indent="0" algn="ctr" defTabSz="914377" rtl="0" eaLnBrk="1" latinLnBrk="0" hangingPunct="1">
              <a:lnSpc>
                <a:spcPts val="2000"/>
              </a:lnSpc>
              <a:buNone/>
              <a:defRPr lang="en-US" sz="1800" kern="1200" dirty="0">
                <a:solidFill>
                  <a:schemeClr val="bg1"/>
                </a:solidFill>
                <a:latin typeface="Nunito Sans Normal" pitchFamily="2" charset="77"/>
                <a:ea typeface="Roboto" panose="02000000000000000000" pitchFamily="2" charset="0"/>
                <a:cs typeface="Open Sans Light" panose="020B0606030504020204" pitchFamily="34" charset="0"/>
              </a:defRPr>
            </a:lvl1pPr>
          </a:lstStyle>
          <a:p>
            <a:pPr lvl="0"/>
            <a:r>
              <a:rPr lang="en-US"/>
              <a:t>Descriptive text about presenter or team member can go here.</a:t>
            </a:r>
          </a:p>
        </p:txBody>
      </p:sp>
      <p:sp>
        <p:nvSpPr>
          <p:cNvPr id="11" name="Picture Placeholder 10">
            <a:extLst>
              <a:ext uri="{FF2B5EF4-FFF2-40B4-BE49-F238E27FC236}">
                <a16:creationId xmlns:a16="http://schemas.microsoft.com/office/drawing/2014/main" id="{D1D74894-97CA-4FEF-BC61-374B9AA4F8B2}"/>
              </a:ext>
            </a:extLst>
          </p:cNvPr>
          <p:cNvSpPr>
            <a:spLocks noGrp="1"/>
          </p:cNvSpPr>
          <p:nvPr>
            <p:ph type="pic" sz="quarter" idx="11"/>
          </p:nvPr>
        </p:nvSpPr>
        <p:spPr>
          <a:xfrm>
            <a:off x="4933951" y="2092031"/>
            <a:ext cx="2324100" cy="1765776"/>
          </a:xfrm>
          <a:custGeom>
            <a:avLst/>
            <a:gdLst>
              <a:gd name="connsiteX0" fmla="*/ 89507 w 2324100"/>
              <a:gd name="connsiteY0" fmla="*/ 0 h 1765776"/>
              <a:gd name="connsiteX1" fmla="*/ 2234593 w 2324100"/>
              <a:gd name="connsiteY1" fmla="*/ 0 h 1765776"/>
              <a:gd name="connsiteX2" fmla="*/ 2324100 w 2324100"/>
              <a:gd name="connsiteY2" fmla="*/ 89507 h 1765776"/>
              <a:gd name="connsiteX3" fmla="*/ 2324100 w 2324100"/>
              <a:gd name="connsiteY3" fmla="*/ 1676269 h 1765776"/>
              <a:gd name="connsiteX4" fmla="*/ 2234593 w 2324100"/>
              <a:gd name="connsiteY4" fmla="*/ 1765776 h 1765776"/>
              <a:gd name="connsiteX5" fmla="*/ 89507 w 2324100"/>
              <a:gd name="connsiteY5" fmla="*/ 1765776 h 1765776"/>
              <a:gd name="connsiteX6" fmla="*/ 0 w 2324100"/>
              <a:gd name="connsiteY6" fmla="*/ 1676269 h 1765776"/>
              <a:gd name="connsiteX7" fmla="*/ 0 w 2324100"/>
              <a:gd name="connsiteY7" fmla="*/ 89507 h 1765776"/>
              <a:gd name="connsiteX8" fmla="*/ 89507 w 2324100"/>
              <a:gd name="connsiteY8" fmla="*/ 0 h 1765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4100" h="1765776">
                <a:moveTo>
                  <a:pt x="89507" y="0"/>
                </a:moveTo>
                <a:lnTo>
                  <a:pt x="2234593" y="0"/>
                </a:lnTo>
                <a:cubicBezTo>
                  <a:pt x="2284026" y="0"/>
                  <a:pt x="2324100" y="40074"/>
                  <a:pt x="2324100" y="89507"/>
                </a:cubicBezTo>
                <a:lnTo>
                  <a:pt x="2324100" y="1676269"/>
                </a:lnTo>
                <a:cubicBezTo>
                  <a:pt x="2324100" y="1725702"/>
                  <a:pt x="2284026" y="1765776"/>
                  <a:pt x="2234593" y="1765776"/>
                </a:cubicBezTo>
                <a:lnTo>
                  <a:pt x="89507" y="1765776"/>
                </a:lnTo>
                <a:cubicBezTo>
                  <a:pt x="40074" y="1765776"/>
                  <a:pt x="0" y="1725702"/>
                  <a:pt x="0" y="1676269"/>
                </a:cubicBezTo>
                <a:lnTo>
                  <a:pt x="0" y="89507"/>
                </a:lnTo>
                <a:cubicBezTo>
                  <a:pt x="0" y="40074"/>
                  <a:pt x="40074" y="0"/>
                  <a:pt x="89507"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24" name="Text Placeholder 19">
            <a:extLst>
              <a:ext uri="{FF2B5EF4-FFF2-40B4-BE49-F238E27FC236}">
                <a16:creationId xmlns:a16="http://schemas.microsoft.com/office/drawing/2014/main" id="{E044CF46-91DA-0E58-AAB1-5E1035E23CB8}"/>
              </a:ext>
            </a:extLst>
          </p:cNvPr>
          <p:cNvSpPr>
            <a:spLocks noGrp="1"/>
          </p:cNvSpPr>
          <p:nvPr>
            <p:ph type="body" sz="quarter" idx="17" hasCustomPrompt="1"/>
          </p:nvPr>
        </p:nvSpPr>
        <p:spPr>
          <a:xfrm>
            <a:off x="4935935" y="4533294"/>
            <a:ext cx="2324100" cy="402071"/>
          </a:xfrm>
          <a:prstGeom prst="rect">
            <a:avLst/>
          </a:prstGeom>
        </p:spPr>
        <p:txBody>
          <a:bodyPr/>
          <a:lstStyle>
            <a:lvl1pPr marL="0" indent="0" algn="ctr" defTabSz="914377" rtl="0" eaLnBrk="1" latinLnBrk="0" hangingPunct="1">
              <a:lnSpc>
                <a:spcPct val="150000"/>
              </a:lnSpc>
              <a:buNone/>
              <a:defRPr lang="en-US" sz="2000" b="1" kern="1200" dirty="0">
                <a:solidFill>
                  <a:schemeClr val="bg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a:t>Name Goes Here</a:t>
            </a:r>
          </a:p>
        </p:txBody>
      </p:sp>
      <p:sp>
        <p:nvSpPr>
          <p:cNvPr id="25" name="Text Placeholder 19">
            <a:extLst>
              <a:ext uri="{FF2B5EF4-FFF2-40B4-BE49-F238E27FC236}">
                <a16:creationId xmlns:a16="http://schemas.microsoft.com/office/drawing/2014/main" id="{5B6B0DA9-2396-06ED-B0EF-F40FE8384B48}"/>
              </a:ext>
            </a:extLst>
          </p:cNvPr>
          <p:cNvSpPr>
            <a:spLocks noGrp="1"/>
          </p:cNvSpPr>
          <p:nvPr>
            <p:ph type="body" sz="quarter" idx="18" hasCustomPrompt="1"/>
          </p:nvPr>
        </p:nvSpPr>
        <p:spPr>
          <a:xfrm>
            <a:off x="4935935" y="4937519"/>
            <a:ext cx="2324100" cy="276999"/>
          </a:xfrm>
          <a:prstGeom prst="rect">
            <a:avLst/>
          </a:prstGeom>
        </p:spPr>
        <p:txBody>
          <a:bodyPr/>
          <a:lstStyle>
            <a:lvl1pPr marL="0" indent="0" algn="ctr" defTabSz="914377" rtl="0" eaLnBrk="1" latinLnBrk="0" hangingPunct="1">
              <a:lnSpc>
                <a:spcPct val="150000"/>
              </a:lnSpc>
              <a:buNone/>
              <a:defRPr lang="en-US" sz="1800" kern="1200" dirty="0">
                <a:solidFill>
                  <a:schemeClr val="bg1"/>
                </a:solidFill>
                <a:latin typeface="Roboto" panose="02000000000000000000" pitchFamily="2" charset="0"/>
                <a:ea typeface="Roboto" panose="02000000000000000000" pitchFamily="2" charset="0"/>
                <a:cs typeface="Poppins" panose="00000500000000000000" pitchFamily="2" charset="0"/>
              </a:defRPr>
            </a:lvl1pPr>
          </a:lstStyle>
          <a:p>
            <a:pPr lvl="0"/>
            <a:r>
              <a:rPr lang="en-US"/>
              <a:t>Job Title Goes Here</a:t>
            </a:r>
          </a:p>
        </p:txBody>
      </p:sp>
      <p:sp>
        <p:nvSpPr>
          <p:cNvPr id="26" name="Text Placeholder 19">
            <a:extLst>
              <a:ext uri="{FF2B5EF4-FFF2-40B4-BE49-F238E27FC236}">
                <a16:creationId xmlns:a16="http://schemas.microsoft.com/office/drawing/2014/main" id="{2FFB9FF7-0AB0-B604-0790-45E05B51B894}"/>
              </a:ext>
            </a:extLst>
          </p:cNvPr>
          <p:cNvSpPr>
            <a:spLocks noGrp="1"/>
          </p:cNvSpPr>
          <p:nvPr>
            <p:ph type="body" sz="quarter" idx="19" hasCustomPrompt="1"/>
          </p:nvPr>
        </p:nvSpPr>
        <p:spPr>
          <a:xfrm>
            <a:off x="4793683" y="5419403"/>
            <a:ext cx="2608604" cy="959783"/>
          </a:xfrm>
          <a:prstGeom prst="rect">
            <a:avLst/>
          </a:prstGeom>
        </p:spPr>
        <p:txBody>
          <a:bodyPr/>
          <a:lstStyle>
            <a:lvl1pPr marL="0" indent="0" algn="ctr" defTabSz="914377" rtl="0" eaLnBrk="1" latinLnBrk="0" hangingPunct="1">
              <a:lnSpc>
                <a:spcPts val="2000"/>
              </a:lnSpc>
              <a:buNone/>
              <a:defRPr lang="en-US" sz="1800" kern="1200" dirty="0">
                <a:solidFill>
                  <a:schemeClr val="bg1"/>
                </a:solidFill>
                <a:latin typeface="Nunito Sans Normal" pitchFamily="2" charset="77"/>
                <a:ea typeface="Roboto" panose="02000000000000000000" pitchFamily="2" charset="0"/>
                <a:cs typeface="Open Sans Light" panose="020B0606030504020204" pitchFamily="34" charset="0"/>
              </a:defRPr>
            </a:lvl1pPr>
          </a:lstStyle>
          <a:p>
            <a:pPr lvl="0"/>
            <a:r>
              <a:rPr lang="en-US"/>
              <a:t>Descriptive text about presenter or team member can go here.</a:t>
            </a:r>
          </a:p>
        </p:txBody>
      </p:sp>
      <p:sp>
        <p:nvSpPr>
          <p:cNvPr id="12" name="Picture Placeholder 11">
            <a:extLst>
              <a:ext uri="{FF2B5EF4-FFF2-40B4-BE49-F238E27FC236}">
                <a16:creationId xmlns:a16="http://schemas.microsoft.com/office/drawing/2014/main" id="{9928B37A-37C4-47F6-9A99-DE325C5469EC}"/>
              </a:ext>
            </a:extLst>
          </p:cNvPr>
          <p:cNvSpPr>
            <a:spLocks noGrp="1"/>
          </p:cNvSpPr>
          <p:nvPr>
            <p:ph type="pic" sz="quarter" idx="12"/>
          </p:nvPr>
        </p:nvSpPr>
        <p:spPr>
          <a:xfrm>
            <a:off x="8624291" y="2092031"/>
            <a:ext cx="2324100" cy="1765776"/>
          </a:xfrm>
          <a:custGeom>
            <a:avLst/>
            <a:gdLst>
              <a:gd name="connsiteX0" fmla="*/ 89507 w 2324100"/>
              <a:gd name="connsiteY0" fmla="*/ 0 h 1765776"/>
              <a:gd name="connsiteX1" fmla="*/ 2234593 w 2324100"/>
              <a:gd name="connsiteY1" fmla="*/ 0 h 1765776"/>
              <a:gd name="connsiteX2" fmla="*/ 2324100 w 2324100"/>
              <a:gd name="connsiteY2" fmla="*/ 89507 h 1765776"/>
              <a:gd name="connsiteX3" fmla="*/ 2324100 w 2324100"/>
              <a:gd name="connsiteY3" fmla="*/ 1676269 h 1765776"/>
              <a:gd name="connsiteX4" fmla="*/ 2234593 w 2324100"/>
              <a:gd name="connsiteY4" fmla="*/ 1765776 h 1765776"/>
              <a:gd name="connsiteX5" fmla="*/ 89507 w 2324100"/>
              <a:gd name="connsiteY5" fmla="*/ 1765776 h 1765776"/>
              <a:gd name="connsiteX6" fmla="*/ 0 w 2324100"/>
              <a:gd name="connsiteY6" fmla="*/ 1676269 h 1765776"/>
              <a:gd name="connsiteX7" fmla="*/ 0 w 2324100"/>
              <a:gd name="connsiteY7" fmla="*/ 89507 h 1765776"/>
              <a:gd name="connsiteX8" fmla="*/ 89507 w 2324100"/>
              <a:gd name="connsiteY8" fmla="*/ 0 h 1765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4100" h="1765776">
                <a:moveTo>
                  <a:pt x="89507" y="0"/>
                </a:moveTo>
                <a:lnTo>
                  <a:pt x="2234593" y="0"/>
                </a:lnTo>
                <a:cubicBezTo>
                  <a:pt x="2284026" y="0"/>
                  <a:pt x="2324100" y="40074"/>
                  <a:pt x="2324100" y="89507"/>
                </a:cubicBezTo>
                <a:lnTo>
                  <a:pt x="2324100" y="1676269"/>
                </a:lnTo>
                <a:cubicBezTo>
                  <a:pt x="2324100" y="1725702"/>
                  <a:pt x="2284026" y="1765776"/>
                  <a:pt x="2234593" y="1765776"/>
                </a:cubicBezTo>
                <a:lnTo>
                  <a:pt x="89507" y="1765776"/>
                </a:lnTo>
                <a:cubicBezTo>
                  <a:pt x="40074" y="1765776"/>
                  <a:pt x="0" y="1725702"/>
                  <a:pt x="0" y="1676269"/>
                </a:cubicBezTo>
                <a:lnTo>
                  <a:pt x="0" y="89507"/>
                </a:lnTo>
                <a:cubicBezTo>
                  <a:pt x="0" y="40074"/>
                  <a:pt x="40074" y="0"/>
                  <a:pt x="89507"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27" name="Text Placeholder 19">
            <a:extLst>
              <a:ext uri="{FF2B5EF4-FFF2-40B4-BE49-F238E27FC236}">
                <a16:creationId xmlns:a16="http://schemas.microsoft.com/office/drawing/2014/main" id="{09AE936E-EF8D-DEC9-0425-30F657D1A198}"/>
              </a:ext>
            </a:extLst>
          </p:cNvPr>
          <p:cNvSpPr>
            <a:spLocks noGrp="1"/>
          </p:cNvSpPr>
          <p:nvPr>
            <p:ph type="body" sz="quarter" idx="20" hasCustomPrompt="1"/>
          </p:nvPr>
        </p:nvSpPr>
        <p:spPr>
          <a:xfrm>
            <a:off x="8628259" y="4533294"/>
            <a:ext cx="2324100" cy="402071"/>
          </a:xfrm>
          <a:prstGeom prst="rect">
            <a:avLst/>
          </a:prstGeom>
        </p:spPr>
        <p:txBody>
          <a:bodyPr/>
          <a:lstStyle>
            <a:lvl1pPr marL="0" indent="0" algn="ctr" defTabSz="914377" rtl="0" eaLnBrk="1" latinLnBrk="0" hangingPunct="1">
              <a:lnSpc>
                <a:spcPct val="150000"/>
              </a:lnSpc>
              <a:buNone/>
              <a:defRPr lang="en-US" sz="2000" b="1" kern="1200" dirty="0">
                <a:solidFill>
                  <a:schemeClr val="bg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a:t>Name Goes Here</a:t>
            </a:r>
          </a:p>
        </p:txBody>
      </p:sp>
      <p:sp>
        <p:nvSpPr>
          <p:cNvPr id="28" name="Text Placeholder 19">
            <a:extLst>
              <a:ext uri="{FF2B5EF4-FFF2-40B4-BE49-F238E27FC236}">
                <a16:creationId xmlns:a16="http://schemas.microsoft.com/office/drawing/2014/main" id="{D3349256-16E5-B432-23B0-16AB92F8520B}"/>
              </a:ext>
            </a:extLst>
          </p:cNvPr>
          <p:cNvSpPr>
            <a:spLocks noGrp="1"/>
          </p:cNvSpPr>
          <p:nvPr>
            <p:ph type="body" sz="quarter" idx="21" hasCustomPrompt="1"/>
          </p:nvPr>
        </p:nvSpPr>
        <p:spPr>
          <a:xfrm>
            <a:off x="8628259" y="4937519"/>
            <a:ext cx="2324100" cy="276999"/>
          </a:xfrm>
          <a:prstGeom prst="rect">
            <a:avLst/>
          </a:prstGeom>
        </p:spPr>
        <p:txBody>
          <a:bodyPr/>
          <a:lstStyle>
            <a:lvl1pPr marL="0" indent="0" algn="ctr" defTabSz="914377" rtl="0" eaLnBrk="1" latinLnBrk="0" hangingPunct="1">
              <a:lnSpc>
                <a:spcPct val="150000"/>
              </a:lnSpc>
              <a:buNone/>
              <a:defRPr lang="en-US" sz="1800" kern="1200" dirty="0">
                <a:solidFill>
                  <a:schemeClr val="bg1"/>
                </a:solidFill>
                <a:latin typeface="Roboto" panose="02000000000000000000" pitchFamily="2" charset="0"/>
                <a:ea typeface="Roboto" panose="02000000000000000000" pitchFamily="2" charset="0"/>
                <a:cs typeface="Poppins" panose="00000500000000000000" pitchFamily="2" charset="0"/>
              </a:defRPr>
            </a:lvl1pPr>
          </a:lstStyle>
          <a:p>
            <a:pPr lvl="0"/>
            <a:r>
              <a:rPr lang="en-US"/>
              <a:t>Job Title Goes Here</a:t>
            </a:r>
          </a:p>
        </p:txBody>
      </p:sp>
      <p:sp>
        <p:nvSpPr>
          <p:cNvPr id="29" name="Text Placeholder 19">
            <a:extLst>
              <a:ext uri="{FF2B5EF4-FFF2-40B4-BE49-F238E27FC236}">
                <a16:creationId xmlns:a16="http://schemas.microsoft.com/office/drawing/2014/main" id="{2900DB38-9256-C1EF-6446-4E41EB9192B7}"/>
              </a:ext>
            </a:extLst>
          </p:cNvPr>
          <p:cNvSpPr>
            <a:spLocks noGrp="1"/>
          </p:cNvSpPr>
          <p:nvPr>
            <p:ph type="body" sz="quarter" idx="22" hasCustomPrompt="1"/>
          </p:nvPr>
        </p:nvSpPr>
        <p:spPr>
          <a:xfrm>
            <a:off x="8462674" y="5419403"/>
            <a:ext cx="2655271" cy="959783"/>
          </a:xfrm>
          <a:prstGeom prst="rect">
            <a:avLst/>
          </a:prstGeom>
        </p:spPr>
        <p:txBody>
          <a:bodyPr/>
          <a:lstStyle>
            <a:lvl1pPr marL="0" indent="0" algn="ctr" defTabSz="914377" rtl="0" eaLnBrk="1" latinLnBrk="0" hangingPunct="1">
              <a:lnSpc>
                <a:spcPts val="2000"/>
              </a:lnSpc>
              <a:buNone/>
              <a:defRPr lang="en-US" sz="1800" kern="1200" dirty="0">
                <a:solidFill>
                  <a:schemeClr val="bg1"/>
                </a:solidFill>
                <a:latin typeface="Nunito Sans Normal" pitchFamily="2" charset="77"/>
                <a:ea typeface="Roboto" panose="02000000000000000000" pitchFamily="2" charset="0"/>
                <a:cs typeface="Open Sans Light" panose="020B0606030504020204" pitchFamily="34" charset="0"/>
              </a:defRPr>
            </a:lvl1pPr>
          </a:lstStyle>
          <a:p>
            <a:pPr lvl="0"/>
            <a:r>
              <a:rPr lang="en-US"/>
              <a:t>Descriptive text about presenter or team member can go here.</a:t>
            </a:r>
          </a:p>
        </p:txBody>
      </p:sp>
    </p:spTree>
    <p:extLst>
      <p:ext uri="{BB962C8B-B14F-4D97-AF65-F5344CB8AC3E}">
        <p14:creationId xmlns:p14="http://schemas.microsoft.com/office/powerpoint/2010/main" val="324917857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Presenters_2">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2B49723B-9A03-4CE4-9E45-27FDD01A9577}"/>
              </a:ext>
              <a:ext uri="{C183D7F6-B498-43B3-948B-1728B52AA6E4}">
                <adec:decorative xmlns:adec="http://schemas.microsoft.com/office/drawing/2017/decorative" val="1"/>
              </a:ext>
            </a:extLst>
          </p:cNvPr>
          <p:cNvSpPr/>
          <p:nvPr/>
        </p:nvSpPr>
        <p:spPr>
          <a:xfrm>
            <a:off x="266700" y="267974"/>
            <a:ext cx="11658600" cy="6322055"/>
          </a:xfrm>
          <a:prstGeom prst="roundRect">
            <a:avLst>
              <a:gd name="adj" fmla="val 4726"/>
            </a:avLst>
          </a:prstGeom>
          <a:solidFill>
            <a:srgbClr val="D9EF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Nunito Sans"/>
              <a:ea typeface="+mn-ea"/>
              <a:cs typeface="+mn-cs"/>
            </a:endParaRPr>
          </a:p>
        </p:txBody>
      </p:sp>
      <p:sp>
        <p:nvSpPr>
          <p:cNvPr id="4" name="Rectangle: Top Corners Rounded 72">
            <a:extLst>
              <a:ext uri="{FF2B5EF4-FFF2-40B4-BE49-F238E27FC236}">
                <a16:creationId xmlns:a16="http://schemas.microsoft.com/office/drawing/2014/main" id="{4B08A422-9B10-5D1D-4944-071043A3DFEB}"/>
              </a:ext>
              <a:ext uri="{C183D7F6-B498-43B3-948B-1728B52AA6E4}">
                <adec:decorative xmlns:adec="http://schemas.microsoft.com/office/drawing/2017/decorative" val="1"/>
              </a:ext>
            </a:extLst>
          </p:cNvPr>
          <p:cNvSpPr/>
          <p:nvPr/>
        </p:nvSpPr>
        <p:spPr>
          <a:xfrm flipH="1" flipV="1">
            <a:off x="4410075" y="1"/>
            <a:ext cx="3371851" cy="666751"/>
          </a:xfrm>
          <a:prstGeom prst="round2SameRect">
            <a:avLst>
              <a:gd name="adj1" fmla="val 30472"/>
              <a:gd name="adj2" fmla="val 0"/>
            </a:avLst>
          </a:prstGeom>
          <a:solidFill>
            <a:schemeClr val="tx2"/>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FFFFFF"/>
              </a:solidFill>
              <a:effectLst/>
              <a:uLnTx/>
              <a:uFillTx/>
              <a:latin typeface="Roboto" panose="02000000000000000000" pitchFamily="2" charset="0"/>
              <a:ea typeface="Roboto" panose="02000000000000000000" pitchFamily="2" charset="0"/>
              <a:cs typeface="+mn-cs"/>
            </a:endParaRPr>
          </a:p>
        </p:txBody>
      </p:sp>
      <p:sp>
        <p:nvSpPr>
          <p:cNvPr id="7" name="Rectangle: Rounded Corners 8">
            <a:extLst>
              <a:ext uri="{FF2B5EF4-FFF2-40B4-BE49-F238E27FC236}">
                <a16:creationId xmlns:a16="http://schemas.microsoft.com/office/drawing/2014/main" id="{FCAE5466-F2DF-2CB2-7015-FA258D19FCBC}"/>
              </a:ext>
              <a:ext uri="{C183D7F6-B498-43B3-948B-1728B52AA6E4}">
                <adec:decorative xmlns:adec="http://schemas.microsoft.com/office/drawing/2017/decorative" val="1"/>
              </a:ext>
            </a:extLst>
          </p:cNvPr>
          <p:cNvSpPr/>
          <p:nvPr userDrawn="1"/>
        </p:nvSpPr>
        <p:spPr>
          <a:xfrm>
            <a:off x="1510573" y="1742048"/>
            <a:ext cx="2568579" cy="3467101"/>
          </a:xfrm>
          <a:prstGeom prst="roundRect">
            <a:avLst>
              <a:gd name="adj" fmla="val 7280"/>
            </a:avLst>
          </a:prstGeom>
          <a:solidFill>
            <a:schemeClr val="tx2"/>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Nunito Sans"/>
              <a:ea typeface="+mn-ea"/>
              <a:cs typeface="+mn-cs"/>
            </a:endParaRPr>
          </a:p>
        </p:txBody>
      </p:sp>
      <p:sp>
        <p:nvSpPr>
          <p:cNvPr id="12" name="Rectangle: Rounded Corners 96">
            <a:extLst>
              <a:ext uri="{FF2B5EF4-FFF2-40B4-BE49-F238E27FC236}">
                <a16:creationId xmlns:a16="http://schemas.microsoft.com/office/drawing/2014/main" id="{E1971D1C-8502-966D-5ABE-1FA16710DFDA}"/>
              </a:ext>
              <a:ext uri="{C183D7F6-B498-43B3-948B-1728B52AA6E4}">
                <adec:decorative xmlns:adec="http://schemas.microsoft.com/office/drawing/2017/decorative" val="1"/>
              </a:ext>
            </a:extLst>
          </p:cNvPr>
          <p:cNvSpPr/>
          <p:nvPr userDrawn="1"/>
        </p:nvSpPr>
        <p:spPr>
          <a:xfrm>
            <a:off x="4811711" y="1742048"/>
            <a:ext cx="2568579" cy="3467101"/>
          </a:xfrm>
          <a:prstGeom prst="roundRect">
            <a:avLst>
              <a:gd name="adj" fmla="val 7280"/>
            </a:avLst>
          </a:prstGeom>
          <a:solidFill>
            <a:schemeClr val="bg1"/>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Nunito Sans"/>
              <a:ea typeface="+mn-ea"/>
              <a:cs typeface="+mn-cs"/>
            </a:endParaRPr>
          </a:p>
        </p:txBody>
      </p:sp>
      <p:sp>
        <p:nvSpPr>
          <p:cNvPr id="35" name="Rectangle: Rounded Corners 96">
            <a:extLst>
              <a:ext uri="{FF2B5EF4-FFF2-40B4-BE49-F238E27FC236}">
                <a16:creationId xmlns:a16="http://schemas.microsoft.com/office/drawing/2014/main" id="{2BDD9DFE-9B95-2580-5F6C-5990B54B2DFA}"/>
              </a:ext>
              <a:ext uri="{C183D7F6-B498-43B3-948B-1728B52AA6E4}">
                <adec:decorative xmlns:adec="http://schemas.microsoft.com/office/drawing/2017/decorative" val="1"/>
              </a:ext>
            </a:extLst>
          </p:cNvPr>
          <p:cNvSpPr/>
          <p:nvPr userDrawn="1"/>
        </p:nvSpPr>
        <p:spPr>
          <a:xfrm>
            <a:off x="8110496" y="1742048"/>
            <a:ext cx="2568579" cy="3467101"/>
          </a:xfrm>
          <a:prstGeom prst="roundRect">
            <a:avLst>
              <a:gd name="adj" fmla="val 7280"/>
            </a:avLst>
          </a:prstGeom>
          <a:solidFill>
            <a:schemeClr val="bg1"/>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Nunito Sans"/>
              <a:ea typeface="+mn-ea"/>
              <a:cs typeface="+mn-cs"/>
            </a:endParaRPr>
          </a:p>
        </p:txBody>
      </p:sp>
      <p:sp>
        <p:nvSpPr>
          <p:cNvPr id="41" name="Title 17">
            <a:extLst>
              <a:ext uri="{FF2B5EF4-FFF2-40B4-BE49-F238E27FC236}">
                <a16:creationId xmlns:a16="http://schemas.microsoft.com/office/drawing/2014/main" id="{8FF5CD97-11EE-BD43-8138-6E8E8E334A92}"/>
              </a:ext>
            </a:extLst>
          </p:cNvPr>
          <p:cNvSpPr>
            <a:spLocks noGrp="1"/>
          </p:cNvSpPr>
          <p:nvPr>
            <p:ph type="title" hasCustomPrompt="1"/>
          </p:nvPr>
        </p:nvSpPr>
        <p:spPr>
          <a:xfrm>
            <a:off x="838200" y="1040398"/>
            <a:ext cx="10515600" cy="329303"/>
          </a:xfrm>
        </p:spPr>
        <p:txBody>
          <a:bodyPr/>
          <a:lstStyle>
            <a:lvl1pPr marL="0" algn="ctr" defTabSz="914377" rtl="0" eaLnBrk="1" latinLnBrk="0" hangingPunct="1">
              <a:defRPr lang="en-US" sz="26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r>
              <a:rPr lang="en-US"/>
              <a:t>Presenters</a:t>
            </a:r>
          </a:p>
        </p:txBody>
      </p:sp>
      <p:sp>
        <p:nvSpPr>
          <p:cNvPr id="40" name="Text Placeholder 19">
            <a:extLst>
              <a:ext uri="{FF2B5EF4-FFF2-40B4-BE49-F238E27FC236}">
                <a16:creationId xmlns:a16="http://schemas.microsoft.com/office/drawing/2014/main" id="{15715BC9-D7F8-30F8-1F64-D9296FA63982}"/>
              </a:ext>
            </a:extLst>
          </p:cNvPr>
          <p:cNvSpPr>
            <a:spLocks noGrp="1"/>
          </p:cNvSpPr>
          <p:nvPr>
            <p:ph type="body" sz="quarter" idx="26" hasCustomPrompt="1"/>
          </p:nvPr>
        </p:nvSpPr>
        <p:spPr>
          <a:xfrm>
            <a:off x="4689027" y="194877"/>
            <a:ext cx="2813947" cy="279687"/>
          </a:xfrm>
          <a:prstGeom prst="rect">
            <a:avLst/>
          </a:prstGeom>
        </p:spPr>
        <p:txBody>
          <a:bodyPr/>
          <a:lstStyle>
            <a:lvl1pPr marL="0" indent="0" algn="ctr" defTabSz="914377" rtl="0" eaLnBrk="1" latinLnBrk="0" hangingPunct="1">
              <a:lnSpc>
                <a:spcPct val="150000"/>
              </a:lnSpc>
              <a:buNone/>
              <a:defRPr lang="en-US" sz="1400" b="1" kern="1200" cap="all" spc="200" baseline="0" dirty="0">
                <a:solidFill>
                  <a:schemeClr val="bg1"/>
                </a:solidFill>
                <a:latin typeface="Roboto" panose="02000000000000000000" pitchFamily="2" charset="0"/>
                <a:ea typeface="Roboto" panose="02000000000000000000" pitchFamily="2" charset="0"/>
                <a:cs typeface="Poppins Medium" panose="00000600000000000000" pitchFamily="2" charset="0"/>
              </a:defRPr>
            </a:lvl1pPr>
          </a:lstStyle>
          <a:p>
            <a:pPr lvl="0"/>
            <a:r>
              <a:rPr lang="en-US"/>
              <a:t>Meeting Title</a:t>
            </a:r>
          </a:p>
        </p:txBody>
      </p:sp>
      <p:sp>
        <p:nvSpPr>
          <p:cNvPr id="14" name="Picture Placeholder 13">
            <a:extLst>
              <a:ext uri="{FF2B5EF4-FFF2-40B4-BE49-F238E27FC236}">
                <a16:creationId xmlns:a16="http://schemas.microsoft.com/office/drawing/2014/main" id="{CCA15874-44ED-4094-9E7E-7C771A411806}"/>
              </a:ext>
            </a:extLst>
          </p:cNvPr>
          <p:cNvSpPr>
            <a:spLocks noGrp="1"/>
          </p:cNvSpPr>
          <p:nvPr>
            <p:ph type="pic" sz="quarter" idx="11"/>
          </p:nvPr>
        </p:nvSpPr>
        <p:spPr>
          <a:xfrm>
            <a:off x="2320227" y="1905315"/>
            <a:ext cx="914400" cy="914400"/>
          </a:xfrm>
          <a:custGeom>
            <a:avLst/>
            <a:gdLst>
              <a:gd name="connsiteX0" fmla="*/ 330926 w 661852"/>
              <a:gd name="connsiteY0" fmla="*/ 0 h 661852"/>
              <a:gd name="connsiteX1" fmla="*/ 661852 w 661852"/>
              <a:gd name="connsiteY1" fmla="*/ 330926 h 661852"/>
              <a:gd name="connsiteX2" fmla="*/ 330926 w 661852"/>
              <a:gd name="connsiteY2" fmla="*/ 661852 h 661852"/>
              <a:gd name="connsiteX3" fmla="*/ 0 w 661852"/>
              <a:gd name="connsiteY3" fmla="*/ 330926 h 661852"/>
              <a:gd name="connsiteX4" fmla="*/ 330926 w 661852"/>
              <a:gd name="connsiteY4" fmla="*/ 0 h 661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852" h="661852">
                <a:moveTo>
                  <a:pt x="330926" y="0"/>
                </a:moveTo>
                <a:cubicBezTo>
                  <a:pt x="513691" y="0"/>
                  <a:pt x="661852" y="148161"/>
                  <a:pt x="661852" y="330926"/>
                </a:cubicBezTo>
                <a:cubicBezTo>
                  <a:pt x="661852" y="513691"/>
                  <a:pt x="513691" y="661852"/>
                  <a:pt x="330926" y="661852"/>
                </a:cubicBezTo>
                <a:cubicBezTo>
                  <a:pt x="148161" y="661852"/>
                  <a:pt x="0" y="513691"/>
                  <a:pt x="0" y="330926"/>
                </a:cubicBezTo>
                <a:cubicBezTo>
                  <a:pt x="0" y="148161"/>
                  <a:pt x="148161" y="0"/>
                  <a:pt x="330926" y="0"/>
                </a:cubicBezTo>
                <a:close/>
              </a:path>
            </a:pathLst>
          </a:custGeom>
          <a:pattFill prst="pct5">
            <a:fgClr>
              <a:schemeClr val="accent1"/>
            </a:fgClr>
            <a:bgClr>
              <a:schemeClr val="bg1"/>
            </a:bgClr>
          </a:pattFill>
        </p:spPr>
        <p:txBody>
          <a:bodyPr wrap="square">
            <a:noAutofit/>
          </a:bodyPr>
          <a:lstStyle>
            <a:lvl1pPr>
              <a:defRPr sz="500"/>
            </a:lvl1pPr>
          </a:lstStyle>
          <a:p>
            <a:r>
              <a:rPr lang="en-US"/>
              <a:t>Click icon to add picture</a:t>
            </a:r>
          </a:p>
        </p:txBody>
      </p:sp>
      <p:sp>
        <p:nvSpPr>
          <p:cNvPr id="29" name="Text Placeholder 19">
            <a:extLst>
              <a:ext uri="{FF2B5EF4-FFF2-40B4-BE49-F238E27FC236}">
                <a16:creationId xmlns:a16="http://schemas.microsoft.com/office/drawing/2014/main" id="{1F39F3B5-387A-785C-C3C6-9022293C01E0}"/>
              </a:ext>
            </a:extLst>
          </p:cNvPr>
          <p:cNvSpPr>
            <a:spLocks noGrp="1"/>
          </p:cNvSpPr>
          <p:nvPr>
            <p:ph type="body" sz="quarter" idx="16" hasCustomPrompt="1"/>
          </p:nvPr>
        </p:nvSpPr>
        <p:spPr>
          <a:xfrm>
            <a:off x="1672470" y="2923526"/>
            <a:ext cx="2230743" cy="459447"/>
          </a:xfrm>
          <a:prstGeom prst="rect">
            <a:avLst/>
          </a:prstGeom>
        </p:spPr>
        <p:txBody>
          <a:bodyPr/>
          <a:lstStyle>
            <a:lvl1pPr marL="0" indent="0" algn="ctr" defTabSz="914377" rtl="0" eaLnBrk="1" latinLnBrk="0" hangingPunct="1">
              <a:lnSpc>
                <a:spcPct val="150000"/>
              </a:lnSpc>
              <a:buNone/>
              <a:defRPr lang="en-US" sz="2000" b="1" kern="1200" dirty="0">
                <a:solidFill>
                  <a:schemeClr val="bg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a:t>Name Goes Here</a:t>
            </a:r>
          </a:p>
        </p:txBody>
      </p:sp>
      <p:sp>
        <p:nvSpPr>
          <p:cNvPr id="30" name="Text Placeholder 19">
            <a:extLst>
              <a:ext uri="{FF2B5EF4-FFF2-40B4-BE49-F238E27FC236}">
                <a16:creationId xmlns:a16="http://schemas.microsoft.com/office/drawing/2014/main" id="{531672E5-DCB7-981B-5BB6-B7E9BBB5FD7B}"/>
              </a:ext>
            </a:extLst>
          </p:cNvPr>
          <p:cNvSpPr>
            <a:spLocks noGrp="1"/>
          </p:cNvSpPr>
          <p:nvPr>
            <p:ph type="body" sz="quarter" idx="17" hasCustomPrompt="1"/>
          </p:nvPr>
        </p:nvSpPr>
        <p:spPr>
          <a:xfrm>
            <a:off x="1672471" y="3382972"/>
            <a:ext cx="2230740" cy="575275"/>
          </a:xfrm>
          <a:prstGeom prst="rect">
            <a:avLst/>
          </a:prstGeom>
        </p:spPr>
        <p:txBody>
          <a:bodyPr/>
          <a:lstStyle>
            <a:lvl1pPr marL="0" indent="0" algn="ctr" defTabSz="914377" rtl="0" eaLnBrk="1" latinLnBrk="0" hangingPunct="1">
              <a:lnSpc>
                <a:spcPct val="150000"/>
              </a:lnSpc>
              <a:buNone/>
              <a:defRPr lang="en-US" sz="1800" kern="1200" dirty="0">
                <a:solidFill>
                  <a:schemeClr val="bg1"/>
                </a:solidFill>
                <a:latin typeface="Roboto" panose="02000000000000000000" pitchFamily="2" charset="0"/>
                <a:ea typeface="Roboto" panose="02000000000000000000" pitchFamily="2" charset="0"/>
                <a:cs typeface="Poppins" panose="00000500000000000000" pitchFamily="2" charset="0"/>
              </a:defRPr>
            </a:lvl1pPr>
          </a:lstStyle>
          <a:p>
            <a:pPr lvl="0"/>
            <a:r>
              <a:rPr lang="en-US"/>
              <a:t>Job Title Goes Here</a:t>
            </a:r>
          </a:p>
        </p:txBody>
      </p:sp>
      <p:sp>
        <p:nvSpPr>
          <p:cNvPr id="31" name="Text Placeholder 19">
            <a:extLst>
              <a:ext uri="{FF2B5EF4-FFF2-40B4-BE49-F238E27FC236}">
                <a16:creationId xmlns:a16="http://schemas.microsoft.com/office/drawing/2014/main" id="{129BC4BD-E9C6-2C40-2FF8-52DF98E71183}"/>
              </a:ext>
            </a:extLst>
          </p:cNvPr>
          <p:cNvSpPr>
            <a:spLocks noGrp="1"/>
          </p:cNvSpPr>
          <p:nvPr>
            <p:ph type="body" sz="quarter" idx="18" hasCustomPrompt="1"/>
          </p:nvPr>
        </p:nvSpPr>
        <p:spPr>
          <a:xfrm>
            <a:off x="1672470" y="3958247"/>
            <a:ext cx="2230743" cy="920299"/>
          </a:xfrm>
          <a:prstGeom prst="rect">
            <a:avLst/>
          </a:prstGeom>
        </p:spPr>
        <p:txBody>
          <a:bodyPr/>
          <a:lstStyle>
            <a:lvl1pPr marL="0" indent="0" algn="ctr" defTabSz="914377" rtl="0" eaLnBrk="1" latinLnBrk="0" hangingPunct="1">
              <a:lnSpc>
                <a:spcPts val="2000"/>
              </a:lnSpc>
              <a:buNone/>
              <a:defRPr lang="en-US" sz="1800" kern="1200" dirty="0">
                <a:solidFill>
                  <a:schemeClr val="bg1"/>
                </a:solidFill>
                <a:latin typeface="Nunito Sans Normal" pitchFamily="2" charset="77"/>
                <a:ea typeface="Roboto" panose="02000000000000000000" pitchFamily="2" charset="0"/>
                <a:cs typeface="Open Sans Light" panose="020B0606030504020204" pitchFamily="34" charset="0"/>
              </a:defRPr>
            </a:lvl1pPr>
          </a:lstStyle>
          <a:p>
            <a:pPr lvl="0"/>
            <a:r>
              <a:rPr lang="en-US"/>
              <a:t>Descriptive text about presenter or team member can go here.</a:t>
            </a:r>
          </a:p>
        </p:txBody>
      </p:sp>
      <p:sp>
        <p:nvSpPr>
          <p:cNvPr id="11" name="Picture Placeholder 10">
            <a:extLst>
              <a:ext uri="{FF2B5EF4-FFF2-40B4-BE49-F238E27FC236}">
                <a16:creationId xmlns:a16="http://schemas.microsoft.com/office/drawing/2014/main" id="{977210A4-3AF5-4822-938A-8EA1587CBA95}"/>
              </a:ext>
            </a:extLst>
          </p:cNvPr>
          <p:cNvSpPr>
            <a:spLocks noGrp="1"/>
          </p:cNvSpPr>
          <p:nvPr>
            <p:ph type="pic" sz="quarter" idx="10"/>
          </p:nvPr>
        </p:nvSpPr>
        <p:spPr>
          <a:xfrm>
            <a:off x="5628387" y="1905315"/>
            <a:ext cx="914400" cy="914400"/>
          </a:xfrm>
          <a:custGeom>
            <a:avLst/>
            <a:gdLst>
              <a:gd name="connsiteX0" fmla="*/ 330926 w 661852"/>
              <a:gd name="connsiteY0" fmla="*/ 0 h 661852"/>
              <a:gd name="connsiteX1" fmla="*/ 661852 w 661852"/>
              <a:gd name="connsiteY1" fmla="*/ 330926 h 661852"/>
              <a:gd name="connsiteX2" fmla="*/ 330926 w 661852"/>
              <a:gd name="connsiteY2" fmla="*/ 661852 h 661852"/>
              <a:gd name="connsiteX3" fmla="*/ 0 w 661852"/>
              <a:gd name="connsiteY3" fmla="*/ 330926 h 661852"/>
              <a:gd name="connsiteX4" fmla="*/ 330926 w 661852"/>
              <a:gd name="connsiteY4" fmla="*/ 0 h 661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852" h="661852">
                <a:moveTo>
                  <a:pt x="330926" y="0"/>
                </a:moveTo>
                <a:cubicBezTo>
                  <a:pt x="513691" y="0"/>
                  <a:pt x="661852" y="148161"/>
                  <a:pt x="661852" y="330926"/>
                </a:cubicBezTo>
                <a:cubicBezTo>
                  <a:pt x="661852" y="513691"/>
                  <a:pt x="513691" y="661852"/>
                  <a:pt x="330926" y="661852"/>
                </a:cubicBezTo>
                <a:cubicBezTo>
                  <a:pt x="148161" y="661852"/>
                  <a:pt x="0" y="513691"/>
                  <a:pt x="0" y="330926"/>
                </a:cubicBezTo>
                <a:cubicBezTo>
                  <a:pt x="0" y="148161"/>
                  <a:pt x="148161" y="0"/>
                  <a:pt x="330926" y="0"/>
                </a:cubicBezTo>
                <a:close/>
              </a:path>
            </a:pathLst>
          </a:custGeom>
          <a:pattFill prst="pct5">
            <a:fgClr>
              <a:schemeClr val="accent1"/>
            </a:fgClr>
            <a:bgClr>
              <a:schemeClr val="bg1"/>
            </a:bgClr>
          </a:pattFill>
        </p:spPr>
        <p:txBody>
          <a:bodyPr wrap="square">
            <a:noAutofit/>
          </a:bodyPr>
          <a:lstStyle>
            <a:lvl1pPr>
              <a:defRPr sz="500"/>
            </a:lvl1pPr>
          </a:lstStyle>
          <a:p>
            <a:r>
              <a:rPr lang="en-US"/>
              <a:t>Click icon to add picture</a:t>
            </a:r>
          </a:p>
        </p:txBody>
      </p:sp>
      <p:sp>
        <p:nvSpPr>
          <p:cNvPr id="2" name="Text Placeholder 19">
            <a:extLst>
              <a:ext uri="{FF2B5EF4-FFF2-40B4-BE49-F238E27FC236}">
                <a16:creationId xmlns:a16="http://schemas.microsoft.com/office/drawing/2014/main" id="{95B0A952-1F0F-3591-F84E-8ABD61D14EF2}"/>
              </a:ext>
            </a:extLst>
          </p:cNvPr>
          <p:cNvSpPr>
            <a:spLocks noGrp="1"/>
          </p:cNvSpPr>
          <p:nvPr>
            <p:ph type="body" sz="quarter" idx="27" hasCustomPrompt="1"/>
          </p:nvPr>
        </p:nvSpPr>
        <p:spPr>
          <a:xfrm>
            <a:off x="4980630" y="2923526"/>
            <a:ext cx="2230743" cy="459447"/>
          </a:xfrm>
          <a:prstGeom prst="rect">
            <a:avLst/>
          </a:prstGeom>
        </p:spPr>
        <p:txBody>
          <a:bodyPr/>
          <a:lstStyle>
            <a:lvl1pPr marL="0" indent="0" algn="ctr" defTabSz="914377" rtl="0" eaLnBrk="1" latinLnBrk="0" hangingPunct="1">
              <a:lnSpc>
                <a:spcPct val="150000"/>
              </a:lnSpc>
              <a:buNone/>
              <a:defRPr lang="en-US" sz="20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a:t>Name Goes Here</a:t>
            </a:r>
          </a:p>
        </p:txBody>
      </p:sp>
      <p:sp>
        <p:nvSpPr>
          <p:cNvPr id="3" name="Text Placeholder 19">
            <a:extLst>
              <a:ext uri="{FF2B5EF4-FFF2-40B4-BE49-F238E27FC236}">
                <a16:creationId xmlns:a16="http://schemas.microsoft.com/office/drawing/2014/main" id="{C0BABFB5-C9DF-40E3-50B3-E928821E7B5F}"/>
              </a:ext>
            </a:extLst>
          </p:cNvPr>
          <p:cNvSpPr>
            <a:spLocks noGrp="1"/>
          </p:cNvSpPr>
          <p:nvPr>
            <p:ph type="body" sz="quarter" idx="28" hasCustomPrompt="1"/>
          </p:nvPr>
        </p:nvSpPr>
        <p:spPr>
          <a:xfrm>
            <a:off x="4980631" y="3382972"/>
            <a:ext cx="2230740" cy="575275"/>
          </a:xfrm>
          <a:prstGeom prst="rect">
            <a:avLst/>
          </a:prstGeom>
        </p:spPr>
        <p:txBody>
          <a:bodyPr/>
          <a:lstStyle>
            <a:lvl1pPr marL="0" indent="0" algn="ctr" defTabSz="914377" rtl="0" eaLnBrk="1" latinLnBrk="0" hangingPunct="1">
              <a:lnSpc>
                <a:spcPct val="150000"/>
              </a:lnSpc>
              <a:buNone/>
              <a:defRPr lang="en-US" sz="1800" kern="1200" dirty="0">
                <a:solidFill>
                  <a:schemeClr val="tx1"/>
                </a:solidFill>
                <a:latin typeface="Roboto" panose="02000000000000000000" pitchFamily="2" charset="0"/>
                <a:ea typeface="Roboto" panose="02000000000000000000" pitchFamily="2" charset="0"/>
                <a:cs typeface="Poppins" panose="00000500000000000000" pitchFamily="2" charset="0"/>
              </a:defRPr>
            </a:lvl1pPr>
          </a:lstStyle>
          <a:p>
            <a:pPr lvl="0"/>
            <a:r>
              <a:rPr lang="en-US"/>
              <a:t>Job Title Goes Here</a:t>
            </a:r>
          </a:p>
        </p:txBody>
      </p:sp>
      <p:sp>
        <p:nvSpPr>
          <p:cNvPr id="5" name="Text Placeholder 19">
            <a:extLst>
              <a:ext uri="{FF2B5EF4-FFF2-40B4-BE49-F238E27FC236}">
                <a16:creationId xmlns:a16="http://schemas.microsoft.com/office/drawing/2014/main" id="{34BBEB54-A56D-EB2B-6EE9-CCF32F29DD8D}"/>
              </a:ext>
            </a:extLst>
          </p:cNvPr>
          <p:cNvSpPr>
            <a:spLocks noGrp="1"/>
          </p:cNvSpPr>
          <p:nvPr>
            <p:ph type="body" sz="quarter" idx="29" hasCustomPrompt="1"/>
          </p:nvPr>
        </p:nvSpPr>
        <p:spPr>
          <a:xfrm>
            <a:off x="4980630" y="3958247"/>
            <a:ext cx="2230743" cy="920299"/>
          </a:xfrm>
          <a:prstGeom prst="rect">
            <a:avLst/>
          </a:prstGeom>
        </p:spPr>
        <p:txBody>
          <a:bodyPr/>
          <a:lstStyle>
            <a:lvl1pPr marL="0" indent="0" algn="ctr" defTabSz="914377" rtl="0" eaLnBrk="1" latinLnBrk="0" hangingPunct="1">
              <a:lnSpc>
                <a:spcPts val="2000"/>
              </a:lnSpc>
              <a:buNone/>
              <a:defRPr lang="en-US" sz="1800" kern="1200" dirty="0">
                <a:solidFill>
                  <a:schemeClr val="tx1"/>
                </a:solidFill>
                <a:latin typeface="Nunito Sans Normal" pitchFamily="2" charset="77"/>
                <a:ea typeface="Roboto" panose="02000000000000000000" pitchFamily="2" charset="0"/>
                <a:cs typeface="Open Sans Light" panose="020B0606030504020204" pitchFamily="34" charset="0"/>
              </a:defRPr>
            </a:lvl1pPr>
          </a:lstStyle>
          <a:p>
            <a:pPr lvl="0"/>
            <a:r>
              <a:rPr lang="en-US"/>
              <a:t>Descriptive text about presenter or team member can go here.</a:t>
            </a:r>
          </a:p>
        </p:txBody>
      </p:sp>
      <p:sp>
        <p:nvSpPr>
          <p:cNvPr id="15" name="Picture Placeholder 14">
            <a:extLst>
              <a:ext uri="{FF2B5EF4-FFF2-40B4-BE49-F238E27FC236}">
                <a16:creationId xmlns:a16="http://schemas.microsoft.com/office/drawing/2014/main" id="{FDCA45A9-0D77-430B-B875-B6C51020318B}"/>
              </a:ext>
            </a:extLst>
          </p:cNvPr>
          <p:cNvSpPr>
            <a:spLocks noGrp="1"/>
          </p:cNvSpPr>
          <p:nvPr>
            <p:ph type="pic" sz="quarter" idx="12"/>
          </p:nvPr>
        </p:nvSpPr>
        <p:spPr>
          <a:xfrm>
            <a:off x="8927171" y="1905315"/>
            <a:ext cx="914400" cy="914400"/>
          </a:xfrm>
          <a:custGeom>
            <a:avLst/>
            <a:gdLst>
              <a:gd name="connsiteX0" fmla="*/ 330926 w 661852"/>
              <a:gd name="connsiteY0" fmla="*/ 0 h 661852"/>
              <a:gd name="connsiteX1" fmla="*/ 661852 w 661852"/>
              <a:gd name="connsiteY1" fmla="*/ 330926 h 661852"/>
              <a:gd name="connsiteX2" fmla="*/ 330926 w 661852"/>
              <a:gd name="connsiteY2" fmla="*/ 661852 h 661852"/>
              <a:gd name="connsiteX3" fmla="*/ 0 w 661852"/>
              <a:gd name="connsiteY3" fmla="*/ 330926 h 661852"/>
              <a:gd name="connsiteX4" fmla="*/ 330926 w 661852"/>
              <a:gd name="connsiteY4" fmla="*/ 0 h 661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852" h="661852">
                <a:moveTo>
                  <a:pt x="330926" y="0"/>
                </a:moveTo>
                <a:cubicBezTo>
                  <a:pt x="513691" y="0"/>
                  <a:pt x="661852" y="148161"/>
                  <a:pt x="661852" y="330926"/>
                </a:cubicBezTo>
                <a:cubicBezTo>
                  <a:pt x="661852" y="513691"/>
                  <a:pt x="513691" y="661852"/>
                  <a:pt x="330926" y="661852"/>
                </a:cubicBezTo>
                <a:cubicBezTo>
                  <a:pt x="148161" y="661852"/>
                  <a:pt x="0" y="513691"/>
                  <a:pt x="0" y="330926"/>
                </a:cubicBezTo>
                <a:cubicBezTo>
                  <a:pt x="0" y="148161"/>
                  <a:pt x="148161" y="0"/>
                  <a:pt x="330926" y="0"/>
                </a:cubicBezTo>
                <a:close/>
              </a:path>
            </a:pathLst>
          </a:custGeom>
          <a:pattFill prst="pct5">
            <a:fgClr>
              <a:schemeClr val="accent1"/>
            </a:fgClr>
            <a:bgClr>
              <a:schemeClr val="bg1"/>
            </a:bgClr>
          </a:pattFill>
        </p:spPr>
        <p:txBody>
          <a:bodyPr wrap="square">
            <a:noAutofit/>
          </a:bodyPr>
          <a:lstStyle>
            <a:lvl1pPr>
              <a:defRPr sz="500"/>
            </a:lvl1pPr>
          </a:lstStyle>
          <a:p>
            <a:r>
              <a:rPr lang="en-US"/>
              <a:t>Click icon to add picture</a:t>
            </a:r>
          </a:p>
        </p:txBody>
      </p:sp>
      <p:sp>
        <p:nvSpPr>
          <p:cNvPr id="8" name="Text Placeholder 19">
            <a:extLst>
              <a:ext uri="{FF2B5EF4-FFF2-40B4-BE49-F238E27FC236}">
                <a16:creationId xmlns:a16="http://schemas.microsoft.com/office/drawing/2014/main" id="{AA1E51A0-B740-E011-DAAD-7DDAD5BA9449}"/>
              </a:ext>
            </a:extLst>
          </p:cNvPr>
          <p:cNvSpPr>
            <a:spLocks noGrp="1"/>
          </p:cNvSpPr>
          <p:nvPr>
            <p:ph type="body" sz="quarter" idx="30" hasCustomPrompt="1"/>
          </p:nvPr>
        </p:nvSpPr>
        <p:spPr>
          <a:xfrm>
            <a:off x="8288787" y="2913456"/>
            <a:ext cx="2230743" cy="469517"/>
          </a:xfrm>
          <a:prstGeom prst="rect">
            <a:avLst/>
          </a:prstGeom>
        </p:spPr>
        <p:txBody>
          <a:bodyPr/>
          <a:lstStyle>
            <a:lvl1pPr marL="0" indent="0" algn="ctr" defTabSz="914377" rtl="0" eaLnBrk="1" latinLnBrk="0" hangingPunct="1">
              <a:lnSpc>
                <a:spcPct val="150000"/>
              </a:lnSpc>
              <a:buNone/>
              <a:defRPr lang="en-US" sz="20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a:t>Name Goes Here</a:t>
            </a:r>
          </a:p>
        </p:txBody>
      </p:sp>
      <p:sp>
        <p:nvSpPr>
          <p:cNvPr id="9" name="Text Placeholder 19">
            <a:extLst>
              <a:ext uri="{FF2B5EF4-FFF2-40B4-BE49-F238E27FC236}">
                <a16:creationId xmlns:a16="http://schemas.microsoft.com/office/drawing/2014/main" id="{264DEE2D-1D20-590E-BE04-D95DB6EC6279}"/>
              </a:ext>
            </a:extLst>
          </p:cNvPr>
          <p:cNvSpPr>
            <a:spLocks noGrp="1"/>
          </p:cNvSpPr>
          <p:nvPr>
            <p:ph type="body" sz="quarter" idx="31" hasCustomPrompt="1"/>
          </p:nvPr>
        </p:nvSpPr>
        <p:spPr>
          <a:xfrm>
            <a:off x="8288789" y="3382973"/>
            <a:ext cx="2230740" cy="565204"/>
          </a:xfrm>
          <a:prstGeom prst="rect">
            <a:avLst/>
          </a:prstGeom>
        </p:spPr>
        <p:txBody>
          <a:bodyPr/>
          <a:lstStyle>
            <a:lvl1pPr marL="0" indent="0" algn="ctr" defTabSz="914377" rtl="0" eaLnBrk="1" latinLnBrk="0" hangingPunct="1">
              <a:lnSpc>
                <a:spcPct val="150000"/>
              </a:lnSpc>
              <a:buNone/>
              <a:defRPr lang="en-US" sz="1800" kern="1200" dirty="0">
                <a:solidFill>
                  <a:schemeClr val="tx1"/>
                </a:solidFill>
                <a:latin typeface="Roboto" panose="02000000000000000000" pitchFamily="2" charset="0"/>
                <a:ea typeface="Roboto" panose="02000000000000000000" pitchFamily="2" charset="0"/>
                <a:cs typeface="Poppins" panose="00000500000000000000" pitchFamily="2" charset="0"/>
              </a:defRPr>
            </a:lvl1pPr>
          </a:lstStyle>
          <a:p>
            <a:pPr lvl="0"/>
            <a:r>
              <a:rPr lang="en-US"/>
              <a:t>Job Title Goes Here</a:t>
            </a:r>
          </a:p>
        </p:txBody>
      </p:sp>
      <p:sp>
        <p:nvSpPr>
          <p:cNvPr id="10" name="Text Placeholder 19">
            <a:extLst>
              <a:ext uri="{FF2B5EF4-FFF2-40B4-BE49-F238E27FC236}">
                <a16:creationId xmlns:a16="http://schemas.microsoft.com/office/drawing/2014/main" id="{8E0F5BC6-A08D-0F0C-F438-EFBC2B24B756}"/>
              </a:ext>
            </a:extLst>
          </p:cNvPr>
          <p:cNvSpPr>
            <a:spLocks noGrp="1"/>
          </p:cNvSpPr>
          <p:nvPr>
            <p:ph type="body" sz="quarter" idx="32" hasCustomPrompt="1"/>
          </p:nvPr>
        </p:nvSpPr>
        <p:spPr>
          <a:xfrm>
            <a:off x="8288787" y="3948177"/>
            <a:ext cx="2230743" cy="920299"/>
          </a:xfrm>
          <a:prstGeom prst="rect">
            <a:avLst/>
          </a:prstGeom>
        </p:spPr>
        <p:txBody>
          <a:bodyPr/>
          <a:lstStyle>
            <a:lvl1pPr marL="0" indent="0" algn="ctr" defTabSz="914377" rtl="0" eaLnBrk="1" latinLnBrk="0" hangingPunct="1">
              <a:lnSpc>
                <a:spcPts val="2000"/>
              </a:lnSpc>
              <a:buNone/>
              <a:defRPr lang="en-US" sz="1800" kern="1200" dirty="0">
                <a:solidFill>
                  <a:schemeClr val="tx1"/>
                </a:solidFill>
                <a:latin typeface="Nunito Sans Normal" pitchFamily="2" charset="77"/>
                <a:ea typeface="Roboto" panose="02000000000000000000" pitchFamily="2" charset="0"/>
                <a:cs typeface="Open Sans Light" panose="020B0606030504020204" pitchFamily="34" charset="0"/>
              </a:defRPr>
            </a:lvl1pPr>
          </a:lstStyle>
          <a:p>
            <a:pPr lvl="0"/>
            <a:r>
              <a:rPr lang="en-US"/>
              <a:t>Descriptive text about presenter or team member can go here.</a:t>
            </a:r>
          </a:p>
        </p:txBody>
      </p:sp>
      <p:sp>
        <p:nvSpPr>
          <p:cNvPr id="39" name="Text Placeholder 19">
            <a:extLst>
              <a:ext uri="{FF2B5EF4-FFF2-40B4-BE49-F238E27FC236}">
                <a16:creationId xmlns:a16="http://schemas.microsoft.com/office/drawing/2014/main" id="{B89FC89A-B82D-8814-2C20-3D1838F34DB5}"/>
              </a:ext>
            </a:extLst>
          </p:cNvPr>
          <p:cNvSpPr>
            <a:spLocks noGrp="1"/>
          </p:cNvSpPr>
          <p:nvPr>
            <p:ph type="body" sz="quarter" idx="25" hasCustomPrompt="1"/>
          </p:nvPr>
        </p:nvSpPr>
        <p:spPr>
          <a:xfrm>
            <a:off x="1469782" y="5658526"/>
            <a:ext cx="9252439" cy="464484"/>
          </a:xfrm>
          <a:prstGeom prst="rect">
            <a:avLst/>
          </a:prstGeom>
        </p:spPr>
        <p:txBody>
          <a:bodyPr/>
          <a:lstStyle>
            <a:lvl1pPr marL="0" indent="0" algn="ctr" defTabSz="914377" rtl="0" eaLnBrk="1" latinLnBrk="0" hangingPunct="1">
              <a:lnSpc>
                <a:spcPts val="2000"/>
              </a:lnSpc>
              <a:buNone/>
              <a:defRPr lang="en-US" sz="1800" kern="1200" dirty="0">
                <a:solidFill>
                  <a:schemeClr val="tx1"/>
                </a:solidFill>
                <a:latin typeface="Nunito Sans Normal" pitchFamily="2" charset="77"/>
                <a:ea typeface="Roboto" panose="02000000000000000000" pitchFamily="2" charset="0"/>
                <a:cs typeface="Open Sans Light" panose="020B0606030504020204" pitchFamily="34" charset="0"/>
              </a:defRPr>
            </a:lvl1pPr>
          </a:lstStyle>
          <a:p>
            <a:pPr lvl="0"/>
            <a:r>
              <a:rPr lang="en-US"/>
              <a:t>Additional text of your choice can go here. This could be an overview of what the team does, or a summary of meeting objectives.</a:t>
            </a:r>
          </a:p>
        </p:txBody>
      </p:sp>
    </p:spTree>
    <p:extLst>
      <p:ext uri="{BB962C8B-B14F-4D97-AF65-F5344CB8AC3E}">
        <p14:creationId xmlns:p14="http://schemas.microsoft.com/office/powerpoint/2010/main" val="2568884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_2Column">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A029CAEA-D82D-AAD9-C4A0-A8D417CD559B}"/>
              </a:ext>
              <a:ext uri="{C183D7F6-B498-43B3-948B-1728B52AA6E4}">
                <adec:decorative xmlns:adec="http://schemas.microsoft.com/office/drawing/2017/decorative" val="1"/>
              </a:ext>
            </a:extLst>
          </p:cNvPr>
          <p:cNvSpPr/>
          <p:nvPr userDrawn="1"/>
        </p:nvSpPr>
        <p:spPr>
          <a:xfrm>
            <a:off x="266700" y="267974"/>
            <a:ext cx="11658600" cy="6322055"/>
          </a:xfrm>
          <a:prstGeom prst="roundRect">
            <a:avLst>
              <a:gd name="adj" fmla="val 4726"/>
            </a:avLst>
          </a:prstGeom>
          <a:solidFill>
            <a:srgbClr val="EC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 name="Rectangle: Top Corners Rounded 72">
            <a:extLst>
              <a:ext uri="{FF2B5EF4-FFF2-40B4-BE49-F238E27FC236}">
                <a16:creationId xmlns:a16="http://schemas.microsoft.com/office/drawing/2014/main" id="{DAD1AFA7-A11D-A45A-D8B4-8C7EBDC87BE5}"/>
              </a:ext>
              <a:ext uri="{C183D7F6-B498-43B3-948B-1728B52AA6E4}">
                <adec:decorative xmlns:adec="http://schemas.microsoft.com/office/drawing/2017/decorative" val="1"/>
              </a:ext>
            </a:extLst>
          </p:cNvPr>
          <p:cNvSpPr/>
          <p:nvPr userDrawn="1"/>
        </p:nvSpPr>
        <p:spPr>
          <a:xfrm flipH="1" flipV="1">
            <a:off x="2084831" y="1"/>
            <a:ext cx="8028432" cy="666751"/>
          </a:xfrm>
          <a:prstGeom prst="round2SameRect">
            <a:avLst>
              <a:gd name="adj1" fmla="val 30472"/>
              <a:gd name="adj2" fmla="val 0"/>
            </a:avLst>
          </a:prstGeom>
          <a:solidFill>
            <a:schemeClr val="tx2"/>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b="1">
              <a:latin typeface="Roboto" panose="02000000000000000000" pitchFamily="2" charset="0"/>
              <a:ea typeface="Roboto" panose="02000000000000000000" pitchFamily="2" charset="0"/>
            </a:endParaRPr>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1321907"/>
            <a:ext cx="10655599" cy="645231"/>
          </a:xfrm>
        </p:spPr>
        <p:txBody>
          <a:bodyPr/>
          <a:lstStyle>
            <a:lvl1pPr algn="ctr">
              <a:lnSpc>
                <a:spcPct val="100000"/>
              </a:lnSpc>
              <a:defRPr sz="2600">
                <a:solidFill>
                  <a:schemeClr val="accent3"/>
                </a:solidFill>
              </a:defRPr>
            </a:lvl1pPr>
          </a:lstStyle>
          <a:p>
            <a:r>
              <a:rPr lang="en-US"/>
              <a:t>Title Goes Here (can be long or short)</a:t>
            </a:r>
          </a:p>
        </p:txBody>
      </p:sp>
      <p:sp>
        <p:nvSpPr>
          <p:cNvPr id="5" name="Text Placeholder 19">
            <a:extLst>
              <a:ext uri="{FF2B5EF4-FFF2-40B4-BE49-F238E27FC236}">
                <a16:creationId xmlns:a16="http://schemas.microsoft.com/office/drawing/2014/main" id="{FAC8998C-8611-5708-DFEF-B77036F84A80}"/>
              </a:ext>
            </a:extLst>
          </p:cNvPr>
          <p:cNvSpPr>
            <a:spLocks noGrp="1"/>
          </p:cNvSpPr>
          <p:nvPr>
            <p:ph type="body" sz="quarter" idx="26" hasCustomPrompt="1"/>
          </p:nvPr>
        </p:nvSpPr>
        <p:spPr>
          <a:xfrm>
            <a:off x="4689027" y="194877"/>
            <a:ext cx="2813947" cy="279687"/>
          </a:xfrm>
          <a:prstGeom prst="rect">
            <a:avLst/>
          </a:prstGeom>
        </p:spPr>
        <p:txBody>
          <a:bodyPr/>
          <a:lstStyle>
            <a:lvl1pPr marL="0" indent="0" algn="ctr" defTabSz="914377" rtl="0" eaLnBrk="1" latinLnBrk="0" hangingPunct="1">
              <a:lnSpc>
                <a:spcPct val="150000"/>
              </a:lnSpc>
              <a:buNone/>
              <a:defRPr lang="en-US" sz="1400" b="1" kern="1200" cap="all" spc="200" baseline="0" dirty="0">
                <a:solidFill>
                  <a:schemeClr val="bg1"/>
                </a:solidFill>
                <a:latin typeface="Roboto" panose="02000000000000000000" pitchFamily="2" charset="0"/>
                <a:ea typeface="Roboto" panose="02000000000000000000" pitchFamily="2" charset="0"/>
                <a:cs typeface="Poppins Medium" panose="00000600000000000000" pitchFamily="2" charset="0"/>
              </a:defRPr>
            </a:lvl1pPr>
          </a:lstStyle>
          <a:p>
            <a:pPr lvl="0"/>
            <a:r>
              <a:rPr lang="en-US"/>
              <a:t>SUBTITLE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3" y="2233028"/>
            <a:ext cx="5146895" cy="3694808"/>
          </a:xfrm>
          <a:prstGeom prst="rect">
            <a:avLst/>
          </a:prstGeom>
        </p:spPr>
        <p:txBody>
          <a:bodyPr/>
          <a:lstStyle>
            <a:lvl1pPr marL="171446" marR="0" indent="-171446" algn="l" defTabSz="914377" rtl="0" eaLnBrk="1" fontAlgn="auto" latinLnBrk="0" hangingPunct="1">
              <a:lnSpc>
                <a:spcPts val="2400"/>
              </a:lnSpc>
              <a:spcBef>
                <a:spcPts val="1200"/>
              </a:spcBef>
              <a:spcAft>
                <a:spcPts val="0"/>
              </a:spcAft>
              <a:buClrTx/>
              <a:buSzTx/>
              <a:buFont typeface="Arial" panose="020B0604020202020204" pitchFamily="34" charset="0"/>
              <a:buChar char="•"/>
              <a:tabLst/>
              <a:defRPr sz="1800" b="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en-US"/>
              <a:t>Place in your content here. When pasting in content, please use the “Use Destination Theme” or “Keep Text Only” options to ensure the text matches this template’s styles.</a:t>
            </a:r>
          </a:p>
          <a:p>
            <a:pPr lvl="0"/>
            <a:r>
              <a:rPr lang="en-US"/>
              <a:t>You can even include bulleted lists like this one</a:t>
            </a:r>
          </a:p>
          <a:p>
            <a:pPr lvl="1"/>
            <a:r>
              <a:rPr lang="en-US"/>
              <a:t>Second level</a:t>
            </a:r>
          </a:p>
          <a:p>
            <a:pPr lvl="2"/>
            <a:r>
              <a:rPr lang="en-US"/>
              <a:t>Third level </a:t>
            </a:r>
          </a:p>
          <a:p>
            <a:pPr lvl="3"/>
            <a:r>
              <a:rPr lang="en-US"/>
              <a:t>Fourth level</a:t>
            </a:r>
          </a:p>
          <a:p>
            <a:pPr marL="171446" marR="0" lvl="0" indent="-171446" algn="l" defTabSz="914377" rtl="0" eaLnBrk="1" fontAlgn="auto" latinLnBrk="0" hangingPunct="1">
              <a:lnSpc>
                <a:spcPts val="2400"/>
              </a:lnSpc>
              <a:spcBef>
                <a:spcPts val="1200"/>
              </a:spcBef>
              <a:spcAft>
                <a:spcPts val="0"/>
              </a:spcAft>
              <a:buClrTx/>
              <a:buSzTx/>
              <a:buFont typeface="Arial" panose="020B0604020202020204" pitchFamily="34" charset="0"/>
              <a:buChar char="•"/>
              <a:tabLst/>
              <a:defRPr/>
            </a:pPr>
            <a:r>
              <a:rPr lang="en-US"/>
              <a:t>If you have just a few, make sure to center everything vertically in this space for best aesthetics.</a:t>
            </a:r>
          </a:p>
        </p:txBody>
      </p:sp>
      <p:sp>
        <p:nvSpPr>
          <p:cNvPr id="3" name="Text Placeholder 11">
            <a:extLst>
              <a:ext uri="{FF2B5EF4-FFF2-40B4-BE49-F238E27FC236}">
                <a16:creationId xmlns:a16="http://schemas.microsoft.com/office/drawing/2014/main" id="{115CD9F2-68CA-396F-8E68-25C753DC9FC2}"/>
              </a:ext>
            </a:extLst>
          </p:cNvPr>
          <p:cNvSpPr>
            <a:spLocks noGrp="1"/>
          </p:cNvSpPr>
          <p:nvPr>
            <p:ph type="body" sz="quarter" idx="16" hasCustomPrompt="1"/>
          </p:nvPr>
        </p:nvSpPr>
        <p:spPr>
          <a:xfrm>
            <a:off x="6270705" y="2240063"/>
            <a:ext cx="5146895" cy="3694808"/>
          </a:xfrm>
          <a:prstGeom prst="rect">
            <a:avLst/>
          </a:prstGeom>
        </p:spPr>
        <p:txBody>
          <a:bodyPr/>
          <a:lstStyle>
            <a:lvl1pPr marL="171446" marR="0" indent="-171446" algn="l" defTabSz="914377" rtl="0" eaLnBrk="1" fontAlgn="auto" latinLnBrk="0" hangingPunct="1">
              <a:lnSpc>
                <a:spcPts val="2400"/>
              </a:lnSpc>
              <a:spcBef>
                <a:spcPts val="1200"/>
              </a:spcBef>
              <a:spcAft>
                <a:spcPts val="0"/>
              </a:spcAft>
              <a:buClrTx/>
              <a:buSzTx/>
              <a:buFont typeface="Arial" panose="020B0604020202020204" pitchFamily="34" charset="0"/>
              <a:buChar char="•"/>
              <a:tabLst/>
              <a:defRPr sz="1800" b="0">
                <a:solidFill>
                  <a:schemeClr val="tx1"/>
                </a:solidFill>
              </a:defRPr>
            </a:lvl1pPr>
          </a:lstStyle>
          <a:p>
            <a:pPr lvl="0"/>
            <a:r>
              <a:rPr lang="en-US"/>
              <a:t>Place in your content here. When pasting in content, please use the “Use Destination Theme” or “Keep Text Only” options to ensure the text matches this template’s styles.</a:t>
            </a:r>
          </a:p>
          <a:p>
            <a:pPr lvl="0"/>
            <a:r>
              <a:rPr lang="en-US"/>
              <a:t>You can even include bulleted lists like this one</a:t>
            </a:r>
          </a:p>
          <a:p>
            <a:pPr lvl="1"/>
            <a:r>
              <a:rPr lang="en-US"/>
              <a:t>Second level</a:t>
            </a:r>
          </a:p>
          <a:p>
            <a:pPr lvl="2"/>
            <a:r>
              <a:rPr lang="en-US"/>
              <a:t>Third level </a:t>
            </a:r>
          </a:p>
          <a:p>
            <a:pPr lvl="3"/>
            <a:r>
              <a:rPr lang="en-US"/>
              <a:t>Fourth level</a:t>
            </a:r>
          </a:p>
          <a:p>
            <a:pPr marL="171446" marR="0" lvl="0" indent="-171446" algn="l" defTabSz="914377" rtl="0" eaLnBrk="1" fontAlgn="auto" latinLnBrk="0" hangingPunct="1">
              <a:lnSpc>
                <a:spcPts val="2400"/>
              </a:lnSpc>
              <a:spcBef>
                <a:spcPts val="1200"/>
              </a:spcBef>
              <a:spcAft>
                <a:spcPts val="0"/>
              </a:spcAft>
              <a:buClrTx/>
              <a:buSzTx/>
              <a:buFont typeface="Arial" panose="020B0604020202020204" pitchFamily="34" charset="0"/>
              <a:buChar char="•"/>
              <a:tabLst/>
              <a:defRPr/>
            </a:pPr>
            <a:r>
              <a:rPr lang="en-US"/>
              <a:t>If you have just a few, make sure to center everything vertically in this space for best aesthetics.</a:t>
            </a:r>
          </a:p>
        </p:txBody>
      </p:sp>
    </p:spTree>
    <p:extLst>
      <p:ext uri="{BB962C8B-B14F-4D97-AF65-F5344CB8AC3E}">
        <p14:creationId xmlns:p14="http://schemas.microsoft.com/office/powerpoint/2010/main" val="14166817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72163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Blank_LightBlue">
    <p:bg>
      <p:bgPr>
        <a:solidFill>
          <a:schemeClr val="tx2">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496794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losing_ContactInfo">
    <p:bg>
      <p:bgPr>
        <a:solidFill>
          <a:srgbClr val="0057B7"/>
        </a:solidFill>
        <a:effectLst/>
      </p:bgPr>
    </p:bg>
    <p:spTree>
      <p:nvGrpSpPr>
        <p:cNvPr id="1" name=""/>
        <p:cNvGrpSpPr/>
        <p:nvPr/>
      </p:nvGrpSpPr>
      <p:grpSpPr>
        <a:xfrm>
          <a:off x="0" y="0"/>
          <a:ext cx="0" cy="0"/>
          <a:chOff x="0" y="0"/>
          <a:chExt cx="0" cy="0"/>
        </a:xfrm>
      </p:grpSpPr>
      <p:sp>
        <p:nvSpPr>
          <p:cNvPr id="9" name="Title 7">
            <a:extLst>
              <a:ext uri="{FF2B5EF4-FFF2-40B4-BE49-F238E27FC236}">
                <a16:creationId xmlns:a16="http://schemas.microsoft.com/office/drawing/2014/main" id="{E16EFD50-5CA9-27B6-6E4C-9CEC1CD99793}"/>
              </a:ext>
            </a:extLst>
          </p:cNvPr>
          <p:cNvSpPr>
            <a:spLocks noGrp="1"/>
          </p:cNvSpPr>
          <p:nvPr>
            <p:ph type="title" hasCustomPrompt="1"/>
          </p:nvPr>
        </p:nvSpPr>
        <p:spPr>
          <a:xfrm>
            <a:off x="525967" y="1463095"/>
            <a:ext cx="3004947" cy="994143"/>
          </a:xfrm>
        </p:spPr>
        <p:txBody>
          <a:bodyPr/>
          <a:lstStyle>
            <a:lvl1pPr>
              <a:lnSpc>
                <a:spcPct val="100000"/>
              </a:lnSpc>
              <a:defRPr sz="4000">
                <a:solidFill>
                  <a:schemeClr val="tx1"/>
                </a:solidFill>
              </a:defRPr>
            </a:lvl1pPr>
          </a:lstStyle>
          <a:p>
            <a:r>
              <a:rPr lang="en-US"/>
              <a:t>Contact Info:</a:t>
            </a:r>
          </a:p>
        </p:txBody>
      </p:sp>
      <p:pic>
        <p:nvPicPr>
          <p:cNvPr id="3" name="Picture 2" descr="U.S. Centers for Disease Control and Prevention">
            <a:extLst>
              <a:ext uri="{FF2B5EF4-FFF2-40B4-BE49-F238E27FC236}">
                <a16:creationId xmlns:a16="http://schemas.microsoft.com/office/drawing/2014/main" id="{0E41121D-4275-A02E-455A-92E21792920B}"/>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65978" y="5496168"/>
            <a:ext cx="1445079" cy="914400"/>
          </a:xfrm>
          <a:prstGeom prst="rect">
            <a:avLst/>
          </a:prstGeom>
        </p:spPr>
      </p:pic>
      <p:sp>
        <p:nvSpPr>
          <p:cNvPr id="13" name="Picture Placeholder 7" descr="Profile picture of presenter">
            <a:extLst>
              <a:ext uri="{FF2B5EF4-FFF2-40B4-BE49-F238E27FC236}">
                <a16:creationId xmlns:a16="http://schemas.microsoft.com/office/drawing/2014/main" id="{032E9D81-53DC-E9E9-97C6-B1AEB4C2E061}"/>
              </a:ext>
            </a:extLst>
          </p:cNvPr>
          <p:cNvSpPr>
            <a:spLocks noGrp="1"/>
          </p:cNvSpPr>
          <p:nvPr>
            <p:ph type="pic" sz="quarter" idx="10"/>
          </p:nvPr>
        </p:nvSpPr>
        <p:spPr>
          <a:xfrm>
            <a:off x="469127" y="2673273"/>
            <a:ext cx="1595344" cy="1595344"/>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solidFill>
                  <a:schemeClr val="tx1"/>
                </a:solidFill>
              </a:defRPr>
            </a:lvl1pPr>
          </a:lstStyle>
          <a:p>
            <a:r>
              <a:rPr lang="en-US"/>
              <a:t>Click icon to add picture</a:t>
            </a:r>
          </a:p>
        </p:txBody>
      </p:sp>
      <p:sp>
        <p:nvSpPr>
          <p:cNvPr id="5" name="Text Placeholder 49">
            <a:extLst>
              <a:ext uri="{FF2B5EF4-FFF2-40B4-BE49-F238E27FC236}">
                <a16:creationId xmlns:a16="http://schemas.microsoft.com/office/drawing/2014/main" id="{8E83E552-9002-8D41-A1B5-518E6ACE00EB}"/>
              </a:ext>
            </a:extLst>
          </p:cNvPr>
          <p:cNvSpPr>
            <a:spLocks noGrp="1"/>
          </p:cNvSpPr>
          <p:nvPr>
            <p:ph type="body" sz="quarter" idx="14" hasCustomPrompt="1"/>
          </p:nvPr>
        </p:nvSpPr>
        <p:spPr>
          <a:xfrm>
            <a:off x="2220778" y="2631348"/>
            <a:ext cx="3875223" cy="1876509"/>
          </a:xfrm>
          <a:prstGeom prst="rect">
            <a:avLst/>
          </a:prstGeom>
        </p:spPr>
        <p:txBody>
          <a:bodyPr>
            <a:no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sz="1800" b="1" i="0">
                <a:solidFill>
                  <a:schemeClr val="tx1"/>
                </a:solidFill>
                <a:latin typeface="Nunito Sans Normal" pitchFamily="2" charset="77"/>
                <a:ea typeface="Roboto Medium" panose="02000000000000000000" pitchFamily="2" charset="0"/>
              </a:defRPr>
            </a:lvl1pPr>
          </a:lstStyle>
          <a:p>
            <a:pPr lvl="0"/>
            <a:r>
              <a:rPr lang="en-US"/>
              <a:t>Name</a:t>
            </a:r>
          </a:p>
          <a:p>
            <a:pPr lvl="0"/>
            <a:r>
              <a:rPr lang="en-US"/>
              <a:t>Job Title</a:t>
            </a:r>
          </a:p>
          <a:p>
            <a:pPr lvl="0"/>
            <a:r>
              <a:rPr lang="en-US"/>
              <a:t>Division</a:t>
            </a:r>
          </a:p>
          <a:p>
            <a:pPr lvl="0"/>
            <a:r>
              <a:rPr lang="en-US"/>
              <a:t>Center/Institute/Office</a:t>
            </a:r>
          </a:p>
          <a:p>
            <a:pPr lvl="0"/>
            <a:r>
              <a:rPr lang="en-US"/>
              <a:t>Email | Phone</a:t>
            </a:r>
          </a:p>
        </p:txBody>
      </p:sp>
    </p:spTree>
    <p:extLst>
      <p:ext uri="{BB962C8B-B14F-4D97-AF65-F5344CB8AC3E}">
        <p14:creationId xmlns:p14="http://schemas.microsoft.com/office/powerpoint/2010/main" val="2638193943"/>
      </p:ext>
    </p:extLst>
  </p:cSld>
  <p:clrMapOvr>
    <a:overrideClrMapping bg1="dk1" tx1="lt1" bg2="dk2" tx2="lt2" accent1="accent1" accent2="accent2" accent3="accent3" accent4="accent4" accent5="accent5" accent6="accent6" hlink="hlink" folHlink="folHlink"/>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losing_Thankyou">
    <p:bg>
      <p:bgPr>
        <a:solidFill>
          <a:schemeClr val="tx2"/>
        </a:solidFill>
        <a:effectLst/>
      </p:bgPr>
    </p:bg>
    <p:spTree>
      <p:nvGrpSpPr>
        <p:cNvPr id="1" name=""/>
        <p:cNvGrpSpPr/>
        <p:nvPr/>
      </p:nvGrpSpPr>
      <p:grpSpPr>
        <a:xfrm>
          <a:off x="0" y="0"/>
          <a:ext cx="0" cy="0"/>
          <a:chOff x="0" y="0"/>
          <a:chExt cx="0" cy="0"/>
        </a:xfrm>
      </p:grpSpPr>
      <p:sp>
        <p:nvSpPr>
          <p:cNvPr id="9" name="Title 7">
            <a:extLst>
              <a:ext uri="{FF2B5EF4-FFF2-40B4-BE49-F238E27FC236}">
                <a16:creationId xmlns:a16="http://schemas.microsoft.com/office/drawing/2014/main" id="{E16EFD50-5CA9-27B6-6E4C-9CEC1CD99793}"/>
              </a:ext>
            </a:extLst>
          </p:cNvPr>
          <p:cNvSpPr>
            <a:spLocks noGrp="1"/>
          </p:cNvSpPr>
          <p:nvPr>
            <p:ph type="title" hasCustomPrompt="1"/>
          </p:nvPr>
        </p:nvSpPr>
        <p:spPr>
          <a:xfrm>
            <a:off x="525967" y="1463095"/>
            <a:ext cx="3004947" cy="994143"/>
          </a:xfrm>
        </p:spPr>
        <p:txBody>
          <a:bodyPr/>
          <a:lstStyle>
            <a:lvl1pPr>
              <a:lnSpc>
                <a:spcPct val="100000"/>
              </a:lnSpc>
              <a:defRPr sz="4000">
                <a:solidFill>
                  <a:schemeClr val="bg2"/>
                </a:solidFill>
              </a:defRPr>
            </a:lvl1pPr>
          </a:lstStyle>
          <a:p>
            <a:r>
              <a:rPr lang="en-US"/>
              <a:t>Thank you.</a:t>
            </a:r>
          </a:p>
        </p:txBody>
      </p:sp>
      <p:pic>
        <p:nvPicPr>
          <p:cNvPr id="2" name="Picture 1" descr="U.S. Centers for Disease Control and Prevention">
            <a:extLst>
              <a:ext uri="{FF2B5EF4-FFF2-40B4-BE49-F238E27FC236}">
                <a16:creationId xmlns:a16="http://schemas.microsoft.com/office/drawing/2014/main" id="{3F308D8A-98FB-A14F-869C-C7DA2E292297}"/>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65978" y="5496168"/>
            <a:ext cx="1445079" cy="914400"/>
          </a:xfrm>
          <a:prstGeom prst="rect">
            <a:avLst/>
          </a:prstGeom>
        </p:spPr>
      </p:pic>
      <p:sp>
        <p:nvSpPr>
          <p:cNvPr id="4" name="TextBox 3">
            <a:extLst>
              <a:ext uri="{FF2B5EF4-FFF2-40B4-BE49-F238E27FC236}">
                <a16:creationId xmlns:a16="http://schemas.microsoft.com/office/drawing/2014/main" id="{FDCC61B5-4E74-61A5-4872-A535DC2C13E8}"/>
              </a:ext>
            </a:extLst>
          </p:cNvPr>
          <p:cNvSpPr txBox="1">
            <a:spLocks noGrp="1" noRot="1" noMove="1" noResize="1" noEditPoints="1" noAdjustHandles="1" noChangeArrowheads="1" noChangeShapeType="1"/>
          </p:cNvSpPr>
          <p:nvPr userDrawn="1"/>
        </p:nvSpPr>
        <p:spPr>
          <a:xfrm>
            <a:off x="525969" y="4240745"/>
            <a:ext cx="7520753" cy="2369880"/>
          </a:xfrm>
          <a:prstGeom prst="rect">
            <a:avLst/>
          </a:prstGeom>
          <a:noFill/>
        </p:spPr>
        <p:txBody>
          <a:bodyPr wrap="square" rtlCol="0">
            <a:spAutoFit/>
          </a:bodyPr>
          <a:lstStyle/>
          <a:p>
            <a:pPr marL="0" marR="0" lvl="0" indent="0" algn="l" defTabSz="121917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Nunito Sans"/>
                <a:ea typeface="+mn-ea"/>
                <a:cs typeface="+mn-cs"/>
              </a:rPr>
              <a:t>For more information, contact CDC</a:t>
            </a:r>
          </a:p>
          <a:p>
            <a:pPr marL="0" marR="0" lvl="0" indent="0" algn="l" defTabSz="121917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Nunito Sans"/>
                <a:ea typeface="+mn-ea"/>
                <a:cs typeface="+mn-cs"/>
              </a:rPr>
              <a:t>1-800-CDC-INFO (232-4636)</a:t>
            </a:r>
          </a:p>
          <a:p>
            <a:pPr marL="0" marR="0" lvl="0" indent="0" algn="l" defTabSz="121917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Nunito Sans"/>
                <a:ea typeface="+mn-ea"/>
                <a:cs typeface="+mn-cs"/>
              </a:rPr>
              <a:t>TTY:  1-888-232-6348  </a:t>
            </a:r>
            <a:r>
              <a:rPr kumimoji="0" lang="en-US" sz="2400" b="0" i="0" u="sng" strike="noStrike" kern="1200" cap="none" spc="0" normalizeH="0" baseline="0" noProof="0">
                <a:ln>
                  <a:noFill/>
                </a:ln>
                <a:solidFill>
                  <a:srgbClr val="FFFFFF"/>
                </a:solidFill>
                <a:effectLst/>
                <a:uLnTx/>
                <a:uFillTx/>
                <a:latin typeface="Nunito Sans"/>
                <a:ea typeface="+mn-ea"/>
                <a:cs typeface="+mn-cs"/>
                <a:hlinkClick r:id="rId3">
                  <a:extLst>
                    <a:ext uri="{A12FA001-AC4F-418D-AE19-62706E023703}">
                      <ahyp:hlinkClr xmlns:ahyp="http://schemas.microsoft.com/office/drawing/2018/hyperlinkcolor" val="tx"/>
                    </a:ext>
                  </a:extLst>
                </a:hlinkClick>
              </a:rPr>
              <a:t>https://www.cdc.gov/</a:t>
            </a:r>
            <a:endParaRPr kumimoji="0" lang="en-US" sz="2400" b="0" i="0" u="sng" strike="noStrike" kern="1200" cap="none" spc="0" normalizeH="0" baseline="0" noProof="0">
              <a:ln>
                <a:noFill/>
              </a:ln>
              <a:solidFill>
                <a:srgbClr val="FFFFFF"/>
              </a:solidFill>
              <a:effectLst/>
              <a:uLnTx/>
              <a:uFillTx/>
              <a:latin typeface="Nunito Sans"/>
              <a:ea typeface="+mn-ea"/>
              <a:cs typeface="+mn-cs"/>
            </a:endParaRPr>
          </a:p>
          <a:p>
            <a:pPr marL="0" marR="0" lvl="0" indent="0" algn="l" defTabSz="121917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Nunito Sans"/>
                <a:ea typeface="+mn-ea"/>
                <a:cs typeface="+mn-cs"/>
              </a:rPr>
              <a:t>Follow us on social </a:t>
            </a:r>
            <a:r>
              <a:rPr kumimoji="0" lang="en-US" sz="2400" b="1" i="0" u="none" strike="noStrike" kern="1200" cap="none" spc="0" normalizeH="0" baseline="0" noProof="0">
                <a:ln>
                  <a:noFill/>
                </a:ln>
                <a:solidFill>
                  <a:srgbClr val="FFFFFF"/>
                </a:solidFill>
                <a:effectLst/>
                <a:uLnTx/>
                <a:uFillTx/>
                <a:latin typeface="Nunito Sans"/>
                <a:ea typeface="+mn-ea"/>
                <a:cs typeface="+mn-cs"/>
              </a:rPr>
              <a:t>@CDCgov</a:t>
            </a:r>
          </a:p>
          <a:p>
            <a:pPr marL="0" marR="0" lvl="0" indent="0" algn="l" defTabSz="121917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Nunito Sans"/>
              <a:ea typeface="+mn-ea"/>
              <a:cs typeface="+mn-cs"/>
            </a:endParaRPr>
          </a:p>
          <a:p>
            <a:pPr marL="0" marR="0" lvl="0" indent="0" algn="l" defTabSz="121917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Nunito Sans"/>
                <a:ea typeface="+mn-ea"/>
                <a:cs typeface="+mn-cs"/>
              </a:rPr>
              <a:t>The findings and conclusions in this report are those of the authors and do not necessarily represent the official position of the U. S. Centers for Disease Control and Prevention.</a:t>
            </a:r>
          </a:p>
        </p:txBody>
      </p:sp>
    </p:spTree>
    <p:extLst>
      <p:ext uri="{BB962C8B-B14F-4D97-AF65-F5344CB8AC3E}">
        <p14:creationId xmlns:p14="http://schemas.microsoft.com/office/powerpoint/2010/main" val="141642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_Short">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A5203A29-8D7D-4E72-9832-FFC13B58DED9}"/>
              </a:ext>
              <a:ext uri="{C183D7F6-B498-43B3-948B-1728B52AA6E4}">
                <adec:decorative xmlns:adec="http://schemas.microsoft.com/office/drawing/2017/decorative" val="1"/>
              </a:ext>
            </a:extLst>
          </p:cNvPr>
          <p:cNvSpPr/>
          <p:nvPr userDrawn="1"/>
        </p:nvSpPr>
        <p:spPr>
          <a:xfrm>
            <a:off x="266700" y="267974"/>
            <a:ext cx="11658600" cy="6322055"/>
          </a:xfrm>
          <a:prstGeom prst="roundRect">
            <a:avLst>
              <a:gd name="adj" fmla="val 4726"/>
            </a:avLst>
          </a:prstGeom>
          <a:solidFill>
            <a:srgbClr val="EAF8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1" name="Freeform: Shape 10">
            <a:extLst>
              <a:ext uri="{FF2B5EF4-FFF2-40B4-BE49-F238E27FC236}">
                <a16:creationId xmlns:a16="http://schemas.microsoft.com/office/drawing/2014/main" id="{294AB138-D39F-BCDE-1614-8CCB97C9B146}"/>
              </a:ext>
              <a:ext uri="{C183D7F6-B498-43B3-948B-1728B52AA6E4}">
                <adec:decorative xmlns:adec="http://schemas.microsoft.com/office/drawing/2017/decorative" val="1"/>
              </a:ext>
            </a:extLst>
          </p:cNvPr>
          <p:cNvSpPr/>
          <p:nvPr userDrawn="1"/>
        </p:nvSpPr>
        <p:spPr>
          <a:xfrm>
            <a:off x="1848611" y="6397173"/>
            <a:ext cx="8494776" cy="460827"/>
          </a:xfrm>
          <a:custGeom>
            <a:avLst/>
            <a:gdLst>
              <a:gd name="connsiteX0" fmla="*/ 213137 w 8396613"/>
              <a:gd name="connsiteY0" fmla="*/ 0 h 460826"/>
              <a:gd name="connsiteX1" fmla="*/ 8183476 w 8396613"/>
              <a:gd name="connsiteY1" fmla="*/ 0 h 460826"/>
              <a:gd name="connsiteX2" fmla="*/ 8396613 w 8396613"/>
              <a:gd name="connsiteY2" fmla="*/ 213137 h 460826"/>
              <a:gd name="connsiteX3" fmla="*/ 8396613 w 8396613"/>
              <a:gd name="connsiteY3" fmla="*/ 460826 h 460826"/>
              <a:gd name="connsiteX4" fmla="*/ 0 w 8396613"/>
              <a:gd name="connsiteY4" fmla="*/ 460826 h 460826"/>
              <a:gd name="connsiteX5" fmla="*/ 0 w 8396613"/>
              <a:gd name="connsiteY5" fmla="*/ 213137 h 460826"/>
              <a:gd name="connsiteX6" fmla="*/ 213137 w 8396613"/>
              <a:gd name="connsiteY6" fmla="*/ 0 h 460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613" h="460826">
                <a:moveTo>
                  <a:pt x="213137" y="0"/>
                </a:moveTo>
                <a:lnTo>
                  <a:pt x="8183476" y="0"/>
                </a:lnTo>
                <a:cubicBezTo>
                  <a:pt x="8301188" y="0"/>
                  <a:pt x="8396613" y="95425"/>
                  <a:pt x="8396613" y="213137"/>
                </a:cubicBezTo>
                <a:lnTo>
                  <a:pt x="8396613" y="460826"/>
                </a:lnTo>
                <a:lnTo>
                  <a:pt x="0" y="460826"/>
                </a:lnTo>
                <a:lnTo>
                  <a:pt x="0" y="213137"/>
                </a:lnTo>
                <a:cubicBezTo>
                  <a:pt x="0" y="95425"/>
                  <a:pt x="95425" y="0"/>
                  <a:pt x="213137" y="0"/>
                </a:cubicBezTo>
                <a:close/>
              </a:path>
            </a:pathLst>
          </a:custGeom>
          <a:solidFill>
            <a:srgbClr val="0057B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1303982"/>
            <a:ext cx="10655599" cy="645231"/>
          </a:xfrm>
        </p:spPr>
        <p:txBody>
          <a:bodyPr/>
          <a:lstStyle>
            <a:lvl1pPr algn="ctr">
              <a:lnSpc>
                <a:spcPct val="100000"/>
              </a:lnSpc>
              <a:defRPr sz="2600">
                <a:solidFill>
                  <a:schemeClr val="tx1"/>
                </a:solidFill>
              </a:defRPr>
            </a:lvl1pPr>
          </a:lstStyle>
          <a:p>
            <a:r>
              <a:rPr lang="en-US"/>
              <a:t>Title Goes Here (can be long or short)</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774402" y="931209"/>
            <a:ext cx="10655599" cy="198987"/>
          </a:xfrm>
          <a:prstGeom prst="rect">
            <a:avLst/>
          </a:prstGeom>
        </p:spPr>
        <p:txBody>
          <a:bodyPr/>
          <a:lstStyle>
            <a:lvl1pPr marL="0" indent="0" algn="ctr">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5" name="Text Placeholder 3">
            <a:extLst>
              <a:ext uri="{FF2B5EF4-FFF2-40B4-BE49-F238E27FC236}">
                <a16:creationId xmlns:a16="http://schemas.microsoft.com/office/drawing/2014/main" id="{0B64BE30-6AE1-887F-2DB8-28DC7C35E4A6}"/>
              </a:ext>
            </a:extLst>
          </p:cNvPr>
          <p:cNvSpPr>
            <a:spLocks noGrp="1"/>
          </p:cNvSpPr>
          <p:nvPr>
            <p:ph type="body" sz="quarter" idx="14" hasCustomPrompt="1"/>
          </p:nvPr>
        </p:nvSpPr>
        <p:spPr>
          <a:xfrm>
            <a:off x="1848611" y="2122998"/>
            <a:ext cx="8494776" cy="3610943"/>
          </a:xfrm>
          <a:prstGeom prst="rect">
            <a:avLst/>
          </a:prstGeom>
        </p:spPr>
        <p:txBody>
          <a:bodyPr numCol="1"/>
          <a:lstStyle>
            <a:lvl1pPr marL="342891" indent="-342891">
              <a:lnSpc>
                <a:spcPts val="2400"/>
              </a:lnSpc>
              <a:spcBef>
                <a:spcPts val="1200"/>
              </a:spcBef>
              <a:buFont typeface="Arial" panose="020B0604020202020204" pitchFamily="34" charset="0"/>
              <a:buChar char="•"/>
              <a:defRPr sz="1800"/>
            </a:lvl1pPr>
            <a:lvl2pPr marL="800080" indent="-342891">
              <a:buFont typeface="Courier New" panose="02070309020205020404" pitchFamily="49" charset="0"/>
              <a:buChar char="o"/>
              <a:defRPr/>
            </a:lvl2pPr>
            <a:lvl3pPr marL="1257269" indent="-342891">
              <a:buFont typeface="Wingdings" panose="05000000000000000000" pitchFamily="2" charset="2"/>
              <a:buChar char="§"/>
              <a:defRPr/>
            </a:lvl3pPr>
            <a:lvl4pPr marL="1714457" indent="-342891">
              <a:buFont typeface="+mj-lt"/>
              <a:buAutoNum type="arabicPeriod"/>
              <a:defRPr/>
            </a:lvl4pPr>
          </a:lstStyle>
          <a:p>
            <a:pPr lvl="0"/>
            <a:r>
              <a:rPr lang="en-US"/>
              <a:t>Place in your content here. When pasting in content, please use the “Use Destination Theme” or “Keep Text Only” options to ensure the text matches this template’s styles.</a:t>
            </a:r>
          </a:p>
          <a:p>
            <a:r>
              <a:rPr lang="en-US"/>
              <a:t>You can edit the location and size of text boxes to best fit the length of your content. Be sure to center the content in this space for the best aesthetics. </a:t>
            </a:r>
          </a:p>
          <a:p>
            <a:pPr lvl="0"/>
            <a:r>
              <a:rPr lang="en-US"/>
              <a:t>Keep content text to </a:t>
            </a:r>
            <a:r>
              <a:rPr lang="en-US" b="1"/>
              <a:t>no smaller than 18pt</a:t>
            </a:r>
            <a:r>
              <a:rPr lang="en-US"/>
              <a:t>. </a:t>
            </a:r>
          </a:p>
          <a:p>
            <a:pPr lvl="0"/>
            <a:r>
              <a:rPr lang="en-US"/>
              <a:t>Keep supporting text (captions) </a:t>
            </a:r>
            <a:r>
              <a:rPr lang="en-US" b="1"/>
              <a:t>no smaller than 14pt</a:t>
            </a:r>
            <a:r>
              <a:rPr lang="en-US"/>
              <a:t>. </a:t>
            </a:r>
          </a:p>
          <a:p>
            <a:pPr lvl="0"/>
            <a:r>
              <a:rPr lang="en-US"/>
              <a:t>You can include bulleted or numbered lists like this one.</a:t>
            </a:r>
          </a:p>
          <a:p>
            <a:pPr lvl="1"/>
            <a:r>
              <a:rPr lang="en-US"/>
              <a:t>Second level</a:t>
            </a:r>
          </a:p>
          <a:p>
            <a:pPr lvl="2"/>
            <a:r>
              <a:rPr lang="en-US"/>
              <a:t>Third level</a:t>
            </a:r>
          </a:p>
        </p:txBody>
      </p:sp>
    </p:spTree>
    <p:extLst>
      <p:ext uri="{BB962C8B-B14F-4D97-AF65-F5344CB8AC3E}">
        <p14:creationId xmlns:p14="http://schemas.microsoft.com/office/powerpoint/2010/main" val="1662355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_Long_Teal">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A5203A29-8D7D-4E72-9832-FFC13B58DED9}"/>
              </a:ext>
              <a:ext uri="{C183D7F6-B498-43B3-948B-1728B52AA6E4}">
                <adec:decorative xmlns:adec="http://schemas.microsoft.com/office/drawing/2017/decorative" val="1"/>
              </a:ext>
            </a:extLst>
          </p:cNvPr>
          <p:cNvSpPr/>
          <p:nvPr userDrawn="1"/>
        </p:nvSpPr>
        <p:spPr>
          <a:xfrm>
            <a:off x="266700" y="267974"/>
            <a:ext cx="11658600" cy="6322055"/>
          </a:xfrm>
          <a:prstGeom prst="roundRect">
            <a:avLst>
              <a:gd name="adj" fmla="val 4726"/>
            </a:avLst>
          </a:prstGeom>
          <a:solidFill>
            <a:srgbClr val="EAF8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1" name="Freeform: Shape 10">
            <a:extLst>
              <a:ext uri="{FF2B5EF4-FFF2-40B4-BE49-F238E27FC236}">
                <a16:creationId xmlns:a16="http://schemas.microsoft.com/office/drawing/2014/main" id="{294AB138-D39F-BCDE-1614-8CCB97C9B146}"/>
              </a:ext>
              <a:ext uri="{C183D7F6-B498-43B3-948B-1728B52AA6E4}">
                <adec:decorative xmlns:adec="http://schemas.microsoft.com/office/drawing/2017/decorative" val="1"/>
              </a:ext>
            </a:extLst>
          </p:cNvPr>
          <p:cNvSpPr/>
          <p:nvPr userDrawn="1"/>
        </p:nvSpPr>
        <p:spPr>
          <a:xfrm>
            <a:off x="1848611" y="6397173"/>
            <a:ext cx="8494776" cy="460827"/>
          </a:xfrm>
          <a:custGeom>
            <a:avLst/>
            <a:gdLst>
              <a:gd name="connsiteX0" fmla="*/ 213137 w 8396613"/>
              <a:gd name="connsiteY0" fmla="*/ 0 h 460826"/>
              <a:gd name="connsiteX1" fmla="*/ 8183476 w 8396613"/>
              <a:gd name="connsiteY1" fmla="*/ 0 h 460826"/>
              <a:gd name="connsiteX2" fmla="*/ 8396613 w 8396613"/>
              <a:gd name="connsiteY2" fmla="*/ 213137 h 460826"/>
              <a:gd name="connsiteX3" fmla="*/ 8396613 w 8396613"/>
              <a:gd name="connsiteY3" fmla="*/ 460826 h 460826"/>
              <a:gd name="connsiteX4" fmla="*/ 0 w 8396613"/>
              <a:gd name="connsiteY4" fmla="*/ 460826 h 460826"/>
              <a:gd name="connsiteX5" fmla="*/ 0 w 8396613"/>
              <a:gd name="connsiteY5" fmla="*/ 213137 h 460826"/>
              <a:gd name="connsiteX6" fmla="*/ 213137 w 8396613"/>
              <a:gd name="connsiteY6" fmla="*/ 0 h 460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613" h="460826">
                <a:moveTo>
                  <a:pt x="213137" y="0"/>
                </a:moveTo>
                <a:lnTo>
                  <a:pt x="8183476" y="0"/>
                </a:lnTo>
                <a:cubicBezTo>
                  <a:pt x="8301188" y="0"/>
                  <a:pt x="8396613" y="95425"/>
                  <a:pt x="8396613" y="213137"/>
                </a:cubicBezTo>
                <a:lnTo>
                  <a:pt x="8396613" y="460826"/>
                </a:lnTo>
                <a:lnTo>
                  <a:pt x="0" y="460826"/>
                </a:lnTo>
                <a:lnTo>
                  <a:pt x="0" y="213137"/>
                </a:lnTo>
                <a:cubicBezTo>
                  <a:pt x="0" y="95425"/>
                  <a:pt x="95425" y="0"/>
                  <a:pt x="213137"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818539"/>
            <a:ext cx="10655599" cy="645231"/>
          </a:xfrm>
        </p:spPr>
        <p:txBody>
          <a:bodyPr/>
          <a:lstStyle>
            <a:lvl1pPr algn="ctr">
              <a:lnSpc>
                <a:spcPct val="100000"/>
              </a:lnSpc>
              <a:defRPr sz="2600">
                <a:solidFill>
                  <a:schemeClr val="tx1"/>
                </a:solidFill>
              </a:defRPr>
            </a:lvl1pPr>
          </a:lstStyle>
          <a:p>
            <a:r>
              <a:rPr lang="en-US"/>
              <a:t>Title Goes Here (can be long or short)</a:t>
            </a:r>
          </a:p>
        </p:txBody>
      </p:sp>
      <p:sp>
        <p:nvSpPr>
          <p:cNvPr id="5" name="Text Placeholder 3">
            <a:extLst>
              <a:ext uri="{FF2B5EF4-FFF2-40B4-BE49-F238E27FC236}">
                <a16:creationId xmlns:a16="http://schemas.microsoft.com/office/drawing/2014/main" id="{0B64BE30-6AE1-887F-2DB8-28DC7C35E4A6}"/>
              </a:ext>
            </a:extLst>
          </p:cNvPr>
          <p:cNvSpPr>
            <a:spLocks noGrp="1"/>
          </p:cNvSpPr>
          <p:nvPr>
            <p:ph type="body" sz="quarter" idx="14" hasCustomPrompt="1"/>
          </p:nvPr>
        </p:nvSpPr>
        <p:spPr>
          <a:xfrm>
            <a:off x="774401" y="1738993"/>
            <a:ext cx="10643195" cy="4206715"/>
          </a:xfrm>
          <a:prstGeom prst="rect">
            <a:avLst/>
          </a:prstGeom>
        </p:spPr>
        <p:txBody>
          <a:bodyPr numCol="1"/>
          <a:lstStyle>
            <a:lvl1pPr marL="342891" indent="-342891">
              <a:lnSpc>
                <a:spcPts val="2400"/>
              </a:lnSpc>
              <a:spcBef>
                <a:spcPts val="1200"/>
              </a:spcBef>
              <a:buFont typeface="+mj-lt"/>
              <a:buAutoNum type="arabicPeriod"/>
              <a:defRPr sz="1800"/>
            </a:lvl1pPr>
            <a:lvl2pPr marL="800080" indent="-342891">
              <a:buFont typeface="+mj-lt"/>
              <a:buAutoNum type="alphaLcParenR"/>
              <a:defRPr sz="1800"/>
            </a:lvl2pPr>
            <a:lvl3pPr marL="1257269" indent="-342891">
              <a:buFont typeface="+mj-lt"/>
              <a:buAutoNum type="romanLcPeriod"/>
              <a:defRPr sz="1800"/>
            </a:lvl3pPr>
            <a:lvl4pPr marL="1600160" indent="-228594">
              <a:buFontTx/>
              <a:buChar char="›"/>
              <a:defRPr lang="en-US" sz="1800" kern="1200" dirty="0" smtClean="0">
                <a:solidFill>
                  <a:schemeClr val="tx1"/>
                </a:solidFill>
                <a:latin typeface="Nunito Sans Normal" pitchFamily="2" charset="77"/>
                <a:ea typeface="+mn-ea"/>
                <a:cs typeface="Arial" panose="020B0604020202020204" pitchFamily="34" charset="0"/>
              </a:defRPr>
            </a:lvl4pPr>
          </a:lstStyle>
          <a:p>
            <a:pPr lvl="0"/>
            <a:r>
              <a:rPr lang="en-US"/>
              <a:t>Place in your content here. When pasting in content, please use the “Use Destination Theme” or “Keep Text Only” options to ensure the text matches this template’s styles.</a:t>
            </a:r>
          </a:p>
          <a:p>
            <a:r>
              <a:rPr lang="en-US"/>
              <a:t>You can edit the location and size of text boxes as needed to best fit the length of your content. Be sure to center the content in this space for the best aesthetics. </a:t>
            </a:r>
          </a:p>
          <a:p>
            <a:pPr lvl="0"/>
            <a:r>
              <a:rPr lang="en-US"/>
              <a:t>Keep content text to </a:t>
            </a:r>
            <a:r>
              <a:rPr lang="en-US" b="1"/>
              <a:t>no smaller than 18pt</a:t>
            </a:r>
            <a:r>
              <a:rPr lang="en-US"/>
              <a:t>. </a:t>
            </a:r>
          </a:p>
          <a:p>
            <a:pPr lvl="0"/>
            <a:r>
              <a:rPr lang="en-US"/>
              <a:t>Keep supporting text (captions) </a:t>
            </a:r>
            <a:r>
              <a:rPr lang="en-US" b="1"/>
              <a:t>no smaller than 14pt</a:t>
            </a:r>
            <a:r>
              <a:rPr lang="en-US"/>
              <a:t>.</a:t>
            </a:r>
          </a:p>
          <a:p>
            <a:r>
              <a:rPr lang="en-US"/>
              <a:t>You can also include bulleted or numbered lists.</a:t>
            </a:r>
          </a:p>
          <a:p>
            <a:pPr lvl="1"/>
            <a:r>
              <a:rPr lang="en-US"/>
              <a:t>Second level bullet</a:t>
            </a:r>
          </a:p>
          <a:p>
            <a:pPr lvl="2"/>
            <a:r>
              <a:rPr lang="en-US"/>
              <a:t>Third level bullet</a:t>
            </a:r>
          </a:p>
          <a:p>
            <a:r>
              <a:rPr lang="en-US"/>
              <a:t>Either way, you have plenty of room here to add in both long and short text.</a:t>
            </a:r>
          </a:p>
        </p:txBody>
      </p:sp>
    </p:spTree>
    <p:extLst>
      <p:ext uri="{BB962C8B-B14F-4D97-AF65-F5344CB8AC3E}">
        <p14:creationId xmlns:p14="http://schemas.microsoft.com/office/powerpoint/2010/main" val="402824776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1.xml"/><Relationship Id="rId18" Type="http://schemas.openxmlformats.org/officeDocument/2006/relationships/slideLayout" Target="../slideLayouts/slideLayout56.xml"/><Relationship Id="rId26" Type="http://schemas.openxmlformats.org/officeDocument/2006/relationships/slideLayout" Target="../slideLayouts/slideLayout64.xml"/><Relationship Id="rId3" Type="http://schemas.openxmlformats.org/officeDocument/2006/relationships/slideLayout" Target="../slideLayouts/slideLayout41.xml"/><Relationship Id="rId21" Type="http://schemas.openxmlformats.org/officeDocument/2006/relationships/slideLayout" Target="../slideLayouts/slideLayout59.xml"/><Relationship Id="rId34" Type="http://schemas.openxmlformats.org/officeDocument/2006/relationships/slideLayout" Target="../slideLayouts/slideLayout72.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17" Type="http://schemas.openxmlformats.org/officeDocument/2006/relationships/slideLayout" Target="../slideLayouts/slideLayout55.xml"/><Relationship Id="rId25" Type="http://schemas.openxmlformats.org/officeDocument/2006/relationships/slideLayout" Target="../slideLayouts/slideLayout63.xml"/><Relationship Id="rId33" Type="http://schemas.openxmlformats.org/officeDocument/2006/relationships/slideLayout" Target="../slideLayouts/slideLayout71.xml"/><Relationship Id="rId2" Type="http://schemas.openxmlformats.org/officeDocument/2006/relationships/slideLayout" Target="../slideLayouts/slideLayout40.xml"/><Relationship Id="rId16" Type="http://schemas.openxmlformats.org/officeDocument/2006/relationships/slideLayout" Target="../slideLayouts/slideLayout54.xml"/><Relationship Id="rId20" Type="http://schemas.openxmlformats.org/officeDocument/2006/relationships/slideLayout" Target="../slideLayouts/slideLayout58.xml"/><Relationship Id="rId29" Type="http://schemas.openxmlformats.org/officeDocument/2006/relationships/slideLayout" Target="../slideLayouts/slideLayout67.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24" Type="http://schemas.openxmlformats.org/officeDocument/2006/relationships/slideLayout" Target="../slideLayouts/slideLayout62.xml"/><Relationship Id="rId32" Type="http://schemas.openxmlformats.org/officeDocument/2006/relationships/slideLayout" Target="../slideLayouts/slideLayout70.xml"/><Relationship Id="rId5" Type="http://schemas.openxmlformats.org/officeDocument/2006/relationships/slideLayout" Target="../slideLayouts/slideLayout43.xml"/><Relationship Id="rId15" Type="http://schemas.openxmlformats.org/officeDocument/2006/relationships/slideLayout" Target="../slideLayouts/slideLayout53.xml"/><Relationship Id="rId23" Type="http://schemas.openxmlformats.org/officeDocument/2006/relationships/slideLayout" Target="../slideLayouts/slideLayout61.xml"/><Relationship Id="rId28" Type="http://schemas.openxmlformats.org/officeDocument/2006/relationships/slideLayout" Target="../slideLayouts/slideLayout66.xml"/><Relationship Id="rId36" Type="http://schemas.openxmlformats.org/officeDocument/2006/relationships/theme" Target="../theme/theme2.xml"/><Relationship Id="rId10" Type="http://schemas.openxmlformats.org/officeDocument/2006/relationships/slideLayout" Target="../slideLayouts/slideLayout48.xml"/><Relationship Id="rId19" Type="http://schemas.openxmlformats.org/officeDocument/2006/relationships/slideLayout" Target="../slideLayouts/slideLayout57.xml"/><Relationship Id="rId31" Type="http://schemas.openxmlformats.org/officeDocument/2006/relationships/slideLayout" Target="../slideLayouts/slideLayout69.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 Id="rId22" Type="http://schemas.openxmlformats.org/officeDocument/2006/relationships/slideLayout" Target="../slideLayouts/slideLayout60.xml"/><Relationship Id="rId27" Type="http://schemas.openxmlformats.org/officeDocument/2006/relationships/slideLayout" Target="../slideLayouts/slideLayout65.xml"/><Relationship Id="rId30" Type="http://schemas.openxmlformats.org/officeDocument/2006/relationships/slideLayout" Target="../slideLayouts/slideLayout68.xml"/><Relationship Id="rId35" Type="http://schemas.openxmlformats.org/officeDocument/2006/relationships/slideLayout" Target="../slideLayouts/slideLayout73.xml"/><Relationship Id="rId8"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F9E22D-06E4-4B59-85D8-4D4A90F7F3D2}"/>
              </a:ext>
            </a:extLst>
          </p:cNvPr>
          <p:cNvSpPr>
            <a:spLocks noGrp="1"/>
          </p:cNvSpPr>
          <p:nvPr>
            <p:ph type="title"/>
          </p:nvPr>
        </p:nvSpPr>
        <p:spPr>
          <a:xfrm>
            <a:off x="838200" y="365125"/>
            <a:ext cx="10515600" cy="1325563"/>
          </a:xfrm>
          <a:prstGeom prst="rect">
            <a:avLst/>
          </a:prstGeom>
        </p:spPr>
        <p:txBody>
          <a:bodyPr vert="horz" wrap="square" lIns="0" tIns="0" rIns="0" bIns="0" rtlCol="0" anchor="ctr">
            <a:noAutofit/>
          </a:bodyPr>
          <a:lstStyle/>
          <a:p>
            <a:r>
              <a:rPr lang="en-US"/>
              <a:t>Click to edit Master title style</a:t>
            </a:r>
          </a:p>
        </p:txBody>
      </p:sp>
      <p:sp>
        <p:nvSpPr>
          <p:cNvPr id="4" name="Date Placeholder 3">
            <a:extLst>
              <a:ext uri="{FF2B5EF4-FFF2-40B4-BE49-F238E27FC236}">
                <a16:creationId xmlns:a16="http://schemas.microsoft.com/office/drawing/2014/main" id="{AD19CEB7-33F4-4645-8E3E-8D3CC653622F}"/>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6A96C1D9-153B-45BB-B5DE-7579A53756C5}" type="datetimeFigureOut">
              <a:rPr lang="en-US" smtClean="0"/>
              <a:pPr/>
              <a:t>6/22/2026</a:t>
            </a:fld>
            <a:endParaRPr lang="en-US"/>
          </a:p>
        </p:txBody>
      </p:sp>
      <p:sp>
        <p:nvSpPr>
          <p:cNvPr id="5" name="Footer Placeholder 4">
            <a:extLst>
              <a:ext uri="{FF2B5EF4-FFF2-40B4-BE49-F238E27FC236}">
                <a16:creationId xmlns:a16="http://schemas.microsoft.com/office/drawing/2014/main" id="{D86E5BBB-F0DC-4236-B557-BBC972B565AF}"/>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a:p>
        </p:txBody>
      </p:sp>
      <p:sp>
        <p:nvSpPr>
          <p:cNvPr id="6" name="Slide Number Placeholder 5">
            <a:extLst>
              <a:ext uri="{FF2B5EF4-FFF2-40B4-BE49-F238E27FC236}">
                <a16:creationId xmlns:a16="http://schemas.microsoft.com/office/drawing/2014/main" id="{F02BC573-5124-4BE4-9F53-54FD46317255}"/>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7FC2952A-0647-46EA-8310-EDCEE27AFBD9}" type="slidenum">
              <a:rPr lang="en-US" smtClean="0"/>
              <a:pPr/>
              <a:t>‹#›</a:t>
            </a:fld>
            <a:endParaRPr lang="en-US"/>
          </a:p>
        </p:txBody>
      </p:sp>
      <p:sp>
        <p:nvSpPr>
          <p:cNvPr id="7" name="Text Placeholder 2">
            <a:extLst>
              <a:ext uri="{FF2B5EF4-FFF2-40B4-BE49-F238E27FC236}">
                <a16:creationId xmlns:a16="http://schemas.microsoft.com/office/drawing/2014/main" id="{8D9B7916-FB13-1A93-A94E-3499172505D5}"/>
              </a:ext>
            </a:extLst>
          </p:cNvPr>
          <p:cNvSpPr>
            <a:spLocks noGrp="1"/>
          </p:cNvSpPr>
          <p:nvPr>
            <p:ph type="body" idx="1"/>
          </p:nvPr>
        </p:nvSpPr>
        <p:spPr>
          <a:xfrm>
            <a:off x="838200" y="1825625"/>
            <a:ext cx="10515600" cy="4351339"/>
          </a:xfrm>
          <a:prstGeom prst="rect">
            <a:avLst/>
          </a:prstGeom>
        </p:spPr>
        <p:txBody>
          <a:bodyPr vert="horz" lIns="0" tIns="0" rIns="0" bIns="0" rtlCol="0">
            <a:noAutofit/>
          </a:bodyPr>
          <a:lstStyle/>
          <a:p>
            <a:pPr lvl="0"/>
            <a:r>
              <a:rPr lang="en-US"/>
              <a:t>Click to edit Master text styles</a:t>
            </a:r>
          </a:p>
          <a:p>
            <a:pPr lvl="0"/>
            <a:r>
              <a:rPr lang="en-US"/>
              <a:t>First level bullets</a:t>
            </a:r>
          </a:p>
          <a:p>
            <a:pPr lvl="1"/>
            <a:r>
              <a:rPr lang="en-US"/>
              <a:t>Second level bullets</a:t>
            </a:r>
          </a:p>
          <a:p>
            <a:pPr lvl="2"/>
            <a:r>
              <a:rPr lang="en-US"/>
              <a:t>Third level </a:t>
            </a:r>
          </a:p>
          <a:p>
            <a:pPr lvl="3"/>
            <a:r>
              <a:rPr lang="en-US"/>
              <a:t>Fourth level</a:t>
            </a:r>
          </a:p>
          <a:p>
            <a:pPr lvl="0"/>
            <a:endParaRPr lang="en-US"/>
          </a:p>
        </p:txBody>
      </p:sp>
    </p:spTree>
    <p:extLst>
      <p:ext uri="{BB962C8B-B14F-4D97-AF65-F5344CB8AC3E}">
        <p14:creationId xmlns:p14="http://schemas.microsoft.com/office/powerpoint/2010/main" val="36310960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Lst>
  <p:txStyles>
    <p:titleStyle>
      <a:lvl1pPr algn="l" defTabSz="914377" rtl="0" eaLnBrk="1" latinLnBrk="0" hangingPunct="1">
        <a:lnSpc>
          <a:spcPct val="90000"/>
        </a:lnSpc>
        <a:spcBef>
          <a:spcPct val="0"/>
        </a:spcBef>
        <a:buNone/>
        <a:defRPr sz="2600" b="1" kern="1200">
          <a:solidFill>
            <a:schemeClr val="tx1"/>
          </a:solidFill>
          <a:latin typeface="Roboto" panose="02000000000000000000" pitchFamily="2" charset="0"/>
          <a:ea typeface="Roboto" panose="02000000000000000000" pitchFamily="2" charset="0"/>
          <a:cs typeface="Arial" panose="020B0604020202020204" pitchFamily="34" charset="0"/>
        </a:defRPr>
      </a:lvl1pPr>
    </p:titleStyle>
    <p:bodyStyle>
      <a:lvl1pPr marL="285744" indent="-285744" algn="l" defTabSz="914377" rtl="0" eaLnBrk="1" latinLnBrk="0" hangingPunct="1">
        <a:lnSpc>
          <a:spcPct val="90000"/>
        </a:lnSpc>
        <a:spcBef>
          <a:spcPts val="1000"/>
        </a:spcBef>
        <a:buFont typeface="Arial" panose="020B0604020202020204" pitchFamily="34" charset="0"/>
        <a:buChar char="•"/>
        <a:defRPr sz="1800" kern="1200">
          <a:solidFill>
            <a:schemeClr val="tx1"/>
          </a:solidFill>
          <a:latin typeface="Nunito Sans Normal" pitchFamily="2" charset="77"/>
          <a:ea typeface="+mn-ea"/>
          <a:cs typeface="Arial" panose="020B0604020202020204" pitchFamily="34" charset="0"/>
        </a:defRPr>
      </a:lvl1pPr>
      <a:lvl2pPr marL="685783" indent="-228594" algn="l" defTabSz="914377" rtl="0" eaLnBrk="1" latinLnBrk="0" hangingPunct="1">
        <a:lnSpc>
          <a:spcPct val="90000"/>
        </a:lnSpc>
        <a:spcBef>
          <a:spcPts val="500"/>
        </a:spcBef>
        <a:buFont typeface="Courier New" panose="02070309020205020404" pitchFamily="49" charset="0"/>
        <a:buChar char="o"/>
        <a:defRPr sz="1800" kern="1200">
          <a:solidFill>
            <a:schemeClr val="tx1"/>
          </a:solidFill>
          <a:latin typeface="Nunito Sans Normal" pitchFamily="2" charset="77"/>
          <a:ea typeface="+mn-ea"/>
          <a:cs typeface="Arial" panose="020B0604020202020204" pitchFamily="34" charset="0"/>
        </a:defRPr>
      </a:lvl2pPr>
      <a:lvl3pPr marL="1142971" indent="-228594" algn="l" defTabSz="914377" rtl="0" eaLnBrk="1" latinLnBrk="0" hangingPunct="1">
        <a:lnSpc>
          <a:spcPct val="90000"/>
        </a:lnSpc>
        <a:spcBef>
          <a:spcPts val="500"/>
        </a:spcBef>
        <a:buFont typeface="Wingdings" panose="05000000000000000000" pitchFamily="2" charset="2"/>
        <a:buChar char="§"/>
        <a:defRPr sz="1800" kern="1200">
          <a:solidFill>
            <a:schemeClr val="tx1"/>
          </a:solidFill>
          <a:latin typeface="Nunito Sans Normal" pitchFamily="2" charset="77"/>
          <a:ea typeface="+mn-ea"/>
          <a:cs typeface="Arial" panose="020B0604020202020204" pitchFamily="34" charset="0"/>
        </a:defRPr>
      </a:lvl3pPr>
      <a:lvl4pPr marL="1600160" indent="-228594" algn="l" defTabSz="914377" rtl="0" eaLnBrk="1" latinLnBrk="0" hangingPunct="1">
        <a:lnSpc>
          <a:spcPct val="90000"/>
        </a:lnSpc>
        <a:spcBef>
          <a:spcPts val="500"/>
        </a:spcBef>
        <a:buFontTx/>
        <a:buChar char="›"/>
        <a:defRPr sz="1800" kern="1200">
          <a:solidFill>
            <a:schemeClr val="tx1"/>
          </a:solidFill>
          <a:latin typeface="Nunito Sans Normal" pitchFamily="2" charset="77"/>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Nunito Sans Normal" pitchFamily="2" charset="77"/>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F9E22D-06E4-4B59-85D8-4D4A90F7F3D2}"/>
              </a:ext>
            </a:extLst>
          </p:cNvPr>
          <p:cNvSpPr>
            <a:spLocks noGrp="1"/>
          </p:cNvSpPr>
          <p:nvPr>
            <p:ph type="title"/>
          </p:nvPr>
        </p:nvSpPr>
        <p:spPr>
          <a:xfrm>
            <a:off x="838200" y="365125"/>
            <a:ext cx="10515600" cy="1325563"/>
          </a:xfrm>
          <a:prstGeom prst="rect">
            <a:avLst/>
          </a:prstGeom>
        </p:spPr>
        <p:txBody>
          <a:bodyPr vert="horz" wrap="square" lIns="0" tIns="0" rIns="0" bIns="0" rtlCol="0" anchor="ctr">
            <a:noAutofit/>
          </a:bodyPr>
          <a:lstStyle/>
          <a:p>
            <a:r>
              <a:rPr lang="en-US"/>
              <a:t>Click to edit Master title style</a:t>
            </a:r>
          </a:p>
        </p:txBody>
      </p:sp>
      <p:sp>
        <p:nvSpPr>
          <p:cNvPr id="4" name="Date Placeholder 3">
            <a:extLst>
              <a:ext uri="{FF2B5EF4-FFF2-40B4-BE49-F238E27FC236}">
                <a16:creationId xmlns:a16="http://schemas.microsoft.com/office/drawing/2014/main" id="{AD19CEB7-33F4-4645-8E3E-8D3CC653622F}"/>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pPr defTabSz="1219170" eaLnBrk="0" fontAlgn="base" hangingPunct="0">
              <a:spcBef>
                <a:spcPct val="0"/>
              </a:spcBef>
              <a:spcAft>
                <a:spcPct val="0"/>
              </a:spcAft>
              <a:defRPr/>
            </a:pPr>
            <a:fld id="{6A96C1D9-153B-45BB-B5DE-7579A53756C5}" type="datetimeFigureOut">
              <a:rPr lang="en-US" smtClean="0">
                <a:solidFill>
                  <a:srgbClr val="032659">
                    <a:tint val="75000"/>
                  </a:srgbClr>
                </a:solidFill>
              </a:rPr>
              <a:pPr defTabSz="1219170" eaLnBrk="0" fontAlgn="base" hangingPunct="0">
                <a:spcBef>
                  <a:spcPct val="0"/>
                </a:spcBef>
                <a:spcAft>
                  <a:spcPct val="0"/>
                </a:spcAft>
                <a:defRPr/>
              </a:pPr>
              <a:t>6/22/2026</a:t>
            </a:fld>
            <a:endParaRPr lang="en-US">
              <a:solidFill>
                <a:srgbClr val="032659">
                  <a:tint val="75000"/>
                </a:srgbClr>
              </a:solidFill>
            </a:endParaRPr>
          </a:p>
        </p:txBody>
      </p:sp>
      <p:sp>
        <p:nvSpPr>
          <p:cNvPr id="5" name="Footer Placeholder 4">
            <a:extLst>
              <a:ext uri="{FF2B5EF4-FFF2-40B4-BE49-F238E27FC236}">
                <a16:creationId xmlns:a16="http://schemas.microsoft.com/office/drawing/2014/main" id="{D86E5BBB-F0DC-4236-B557-BBC972B565AF}"/>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pPr defTabSz="1219170" eaLnBrk="0" fontAlgn="base" hangingPunct="0">
              <a:spcBef>
                <a:spcPct val="0"/>
              </a:spcBef>
              <a:spcAft>
                <a:spcPct val="0"/>
              </a:spcAft>
              <a:defRPr/>
            </a:pPr>
            <a:endParaRPr lang="en-US">
              <a:solidFill>
                <a:srgbClr val="032659">
                  <a:tint val="75000"/>
                </a:srgbClr>
              </a:solidFill>
            </a:endParaRPr>
          </a:p>
        </p:txBody>
      </p:sp>
      <p:sp>
        <p:nvSpPr>
          <p:cNvPr id="6" name="Slide Number Placeholder 5">
            <a:extLst>
              <a:ext uri="{FF2B5EF4-FFF2-40B4-BE49-F238E27FC236}">
                <a16:creationId xmlns:a16="http://schemas.microsoft.com/office/drawing/2014/main" id="{F02BC573-5124-4BE4-9F53-54FD46317255}"/>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pPr defTabSz="1219170" eaLnBrk="0" fontAlgn="base" hangingPunct="0">
              <a:spcBef>
                <a:spcPct val="0"/>
              </a:spcBef>
              <a:spcAft>
                <a:spcPct val="0"/>
              </a:spcAft>
              <a:defRPr/>
            </a:pPr>
            <a:fld id="{7FC2952A-0647-46EA-8310-EDCEE27AFBD9}" type="slidenum">
              <a:rPr lang="en-US" smtClean="0">
                <a:solidFill>
                  <a:srgbClr val="032659">
                    <a:tint val="75000"/>
                  </a:srgbClr>
                </a:solidFill>
              </a:rPr>
              <a:pPr defTabSz="1219170" eaLnBrk="0" fontAlgn="base" hangingPunct="0">
                <a:spcBef>
                  <a:spcPct val="0"/>
                </a:spcBef>
                <a:spcAft>
                  <a:spcPct val="0"/>
                </a:spcAft>
                <a:defRPr/>
              </a:pPr>
              <a:t>‹#›</a:t>
            </a:fld>
            <a:endParaRPr lang="en-US">
              <a:solidFill>
                <a:srgbClr val="032659">
                  <a:tint val="75000"/>
                </a:srgbClr>
              </a:solidFill>
            </a:endParaRPr>
          </a:p>
        </p:txBody>
      </p:sp>
      <p:sp>
        <p:nvSpPr>
          <p:cNvPr id="7" name="Text Placeholder 2">
            <a:extLst>
              <a:ext uri="{FF2B5EF4-FFF2-40B4-BE49-F238E27FC236}">
                <a16:creationId xmlns:a16="http://schemas.microsoft.com/office/drawing/2014/main" id="{8D9B7916-FB13-1A93-A94E-3499172505D5}"/>
              </a:ext>
            </a:extLst>
          </p:cNvPr>
          <p:cNvSpPr>
            <a:spLocks noGrp="1"/>
          </p:cNvSpPr>
          <p:nvPr>
            <p:ph type="body" idx="1"/>
          </p:nvPr>
        </p:nvSpPr>
        <p:spPr>
          <a:xfrm>
            <a:off x="838200" y="1825625"/>
            <a:ext cx="10515600" cy="4351339"/>
          </a:xfrm>
          <a:prstGeom prst="rect">
            <a:avLst/>
          </a:prstGeom>
        </p:spPr>
        <p:txBody>
          <a:bodyPr vert="horz" lIns="0" tIns="0" rIns="0" bIns="0" rtlCol="0">
            <a:noAutofit/>
          </a:bodyPr>
          <a:lstStyle/>
          <a:p>
            <a:pPr lvl="0"/>
            <a:r>
              <a:rPr lang="en-US"/>
              <a:t>Click to edit Master text styles</a:t>
            </a:r>
          </a:p>
          <a:p>
            <a:pPr lvl="0"/>
            <a:r>
              <a:rPr lang="en-US"/>
              <a:t>First level bullets</a:t>
            </a:r>
          </a:p>
          <a:p>
            <a:pPr lvl="1"/>
            <a:r>
              <a:rPr lang="en-US"/>
              <a:t>Second level bullets</a:t>
            </a:r>
          </a:p>
          <a:p>
            <a:pPr lvl="2"/>
            <a:r>
              <a:rPr lang="en-US"/>
              <a:t>Third level </a:t>
            </a:r>
          </a:p>
          <a:p>
            <a:pPr lvl="3"/>
            <a:r>
              <a:rPr lang="en-US"/>
              <a:t>Fourth level</a:t>
            </a:r>
          </a:p>
          <a:p>
            <a:pPr lvl="0"/>
            <a:endParaRPr lang="en-US"/>
          </a:p>
        </p:txBody>
      </p:sp>
    </p:spTree>
    <p:extLst>
      <p:ext uri="{BB962C8B-B14F-4D97-AF65-F5344CB8AC3E}">
        <p14:creationId xmlns:p14="http://schemas.microsoft.com/office/powerpoint/2010/main" val="3558898657"/>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 id="2147483715" r:id="rId16"/>
    <p:sldLayoutId id="2147483716" r:id="rId17"/>
    <p:sldLayoutId id="2147483717" r:id="rId18"/>
    <p:sldLayoutId id="2147483718" r:id="rId19"/>
    <p:sldLayoutId id="2147483719" r:id="rId20"/>
    <p:sldLayoutId id="2147483720" r:id="rId21"/>
    <p:sldLayoutId id="2147483721" r:id="rId22"/>
    <p:sldLayoutId id="2147483722" r:id="rId23"/>
    <p:sldLayoutId id="2147483723" r:id="rId24"/>
    <p:sldLayoutId id="2147483724" r:id="rId25"/>
    <p:sldLayoutId id="2147483725" r:id="rId26"/>
    <p:sldLayoutId id="2147483726" r:id="rId27"/>
    <p:sldLayoutId id="2147483727" r:id="rId28"/>
    <p:sldLayoutId id="2147483728" r:id="rId29"/>
    <p:sldLayoutId id="2147483729" r:id="rId30"/>
    <p:sldLayoutId id="2147483730" r:id="rId31"/>
    <p:sldLayoutId id="2147483731" r:id="rId32"/>
    <p:sldLayoutId id="2147483732" r:id="rId33"/>
    <p:sldLayoutId id="2147483733" r:id="rId34"/>
    <p:sldLayoutId id="2147483734" r:id="rId35"/>
  </p:sldLayoutIdLst>
  <p:txStyles>
    <p:titleStyle>
      <a:lvl1pPr algn="l" defTabSz="914377" rtl="0" eaLnBrk="1" latinLnBrk="0" hangingPunct="1">
        <a:lnSpc>
          <a:spcPct val="90000"/>
        </a:lnSpc>
        <a:spcBef>
          <a:spcPct val="0"/>
        </a:spcBef>
        <a:buNone/>
        <a:defRPr sz="2600" b="1" kern="1200">
          <a:solidFill>
            <a:schemeClr val="tx1"/>
          </a:solidFill>
          <a:latin typeface="Roboto" panose="02000000000000000000" pitchFamily="2" charset="0"/>
          <a:ea typeface="Roboto" panose="02000000000000000000" pitchFamily="2" charset="0"/>
          <a:cs typeface="Arial" panose="020B0604020202020204" pitchFamily="34" charset="0"/>
        </a:defRPr>
      </a:lvl1pPr>
    </p:titleStyle>
    <p:bodyStyle>
      <a:lvl1pPr marL="285744" indent="-285744" algn="l" defTabSz="914377" rtl="0" eaLnBrk="1" latinLnBrk="0" hangingPunct="1">
        <a:lnSpc>
          <a:spcPct val="90000"/>
        </a:lnSpc>
        <a:spcBef>
          <a:spcPts val="1000"/>
        </a:spcBef>
        <a:buFont typeface="Arial" panose="020B0604020202020204" pitchFamily="34" charset="0"/>
        <a:buChar char="•"/>
        <a:defRPr sz="1800" kern="1200">
          <a:solidFill>
            <a:schemeClr val="tx1"/>
          </a:solidFill>
          <a:latin typeface="Nunito Sans Normal" pitchFamily="2" charset="77"/>
          <a:ea typeface="+mn-ea"/>
          <a:cs typeface="Arial" panose="020B0604020202020204" pitchFamily="34" charset="0"/>
        </a:defRPr>
      </a:lvl1pPr>
      <a:lvl2pPr marL="685783" indent="-228594" algn="l" defTabSz="914377" rtl="0" eaLnBrk="1" latinLnBrk="0" hangingPunct="1">
        <a:lnSpc>
          <a:spcPct val="90000"/>
        </a:lnSpc>
        <a:spcBef>
          <a:spcPts val="500"/>
        </a:spcBef>
        <a:buFont typeface="Courier New" panose="02070309020205020404" pitchFamily="49" charset="0"/>
        <a:buChar char="o"/>
        <a:defRPr sz="1800" kern="1200">
          <a:solidFill>
            <a:schemeClr val="tx1"/>
          </a:solidFill>
          <a:latin typeface="Nunito Sans Normal" pitchFamily="2" charset="77"/>
          <a:ea typeface="+mn-ea"/>
          <a:cs typeface="Arial" panose="020B0604020202020204" pitchFamily="34" charset="0"/>
        </a:defRPr>
      </a:lvl2pPr>
      <a:lvl3pPr marL="1142971" indent="-228594" algn="l" defTabSz="914377" rtl="0" eaLnBrk="1" latinLnBrk="0" hangingPunct="1">
        <a:lnSpc>
          <a:spcPct val="90000"/>
        </a:lnSpc>
        <a:spcBef>
          <a:spcPts val="500"/>
        </a:spcBef>
        <a:buFont typeface="Wingdings" panose="05000000000000000000" pitchFamily="2" charset="2"/>
        <a:buChar char="§"/>
        <a:defRPr sz="1800" kern="1200">
          <a:solidFill>
            <a:schemeClr val="tx1"/>
          </a:solidFill>
          <a:latin typeface="Nunito Sans Normal" pitchFamily="2" charset="77"/>
          <a:ea typeface="+mn-ea"/>
          <a:cs typeface="Arial" panose="020B0604020202020204" pitchFamily="34" charset="0"/>
        </a:defRPr>
      </a:lvl3pPr>
      <a:lvl4pPr marL="1600160" indent="-228594" algn="l" defTabSz="914377" rtl="0" eaLnBrk="1" latinLnBrk="0" hangingPunct="1">
        <a:lnSpc>
          <a:spcPct val="90000"/>
        </a:lnSpc>
        <a:spcBef>
          <a:spcPts val="500"/>
        </a:spcBef>
        <a:buFontTx/>
        <a:buChar char="›"/>
        <a:defRPr sz="1800" kern="1200">
          <a:solidFill>
            <a:schemeClr val="tx1"/>
          </a:solidFill>
          <a:latin typeface="Nunito Sans Normal" pitchFamily="2" charset="77"/>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Nunito Sans Normal" pitchFamily="2" charset="77"/>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6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5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2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0.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0.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0.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6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6.xml"/><Relationship Id="rId1" Type="http://schemas.openxmlformats.org/officeDocument/2006/relationships/slideLayout" Target="../slideLayouts/slideLayout6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5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0.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60.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87AD985-BD08-EAC4-22FF-43853D9ABC34}"/>
              </a:ext>
            </a:extLst>
          </p:cNvPr>
          <p:cNvSpPr>
            <a:spLocks noGrp="1"/>
          </p:cNvSpPr>
          <p:nvPr>
            <p:ph type="title"/>
          </p:nvPr>
        </p:nvSpPr>
        <p:spPr>
          <a:xfrm>
            <a:off x="617459" y="2124187"/>
            <a:ext cx="9745741" cy="1130291"/>
          </a:xfrm>
        </p:spPr>
        <p:txBody>
          <a:bodyPr>
            <a:noAutofit/>
          </a:bodyPr>
          <a:lstStyle/>
          <a:p>
            <a:pPr>
              <a:lnSpc>
                <a:spcPct val="100000"/>
              </a:lnSpc>
              <a:spcBef>
                <a:spcPts val="1600"/>
              </a:spcBef>
            </a:pPr>
            <a:r>
              <a:rPr lang="en-US" sz="3733" dirty="0"/>
              <a:t>CDC and the IIS Community</a:t>
            </a:r>
          </a:p>
        </p:txBody>
      </p:sp>
      <p:sp>
        <p:nvSpPr>
          <p:cNvPr id="2" name="Text Placeholder 1">
            <a:extLst>
              <a:ext uri="{FF2B5EF4-FFF2-40B4-BE49-F238E27FC236}">
                <a16:creationId xmlns:a16="http://schemas.microsoft.com/office/drawing/2014/main" id="{08DAAFD5-4239-AF3A-E955-794411AC8C28}"/>
              </a:ext>
            </a:extLst>
          </p:cNvPr>
          <p:cNvSpPr>
            <a:spLocks noGrp="1"/>
          </p:cNvSpPr>
          <p:nvPr>
            <p:ph type="body" sz="quarter" idx="12"/>
          </p:nvPr>
        </p:nvSpPr>
        <p:spPr>
          <a:xfrm>
            <a:off x="617458" y="5466601"/>
            <a:ext cx="7026732" cy="795007"/>
          </a:xfrm>
        </p:spPr>
        <p:txBody>
          <a:bodyPr/>
          <a:lstStyle/>
          <a:p>
            <a:r>
              <a:rPr lang="en-US"/>
              <a:t>June 9, 2026</a:t>
            </a:r>
          </a:p>
          <a:p>
            <a:pPr>
              <a:spcBef>
                <a:spcPts val="800"/>
              </a:spcBef>
            </a:pPr>
            <a:r>
              <a:rPr lang="en-US"/>
              <a:t>IIS Leadership Workshop</a:t>
            </a:r>
          </a:p>
        </p:txBody>
      </p:sp>
      <p:sp>
        <p:nvSpPr>
          <p:cNvPr id="5" name="TextBox 4">
            <a:extLst>
              <a:ext uri="{FF2B5EF4-FFF2-40B4-BE49-F238E27FC236}">
                <a16:creationId xmlns:a16="http://schemas.microsoft.com/office/drawing/2014/main" id="{3AF86252-EE41-944A-781A-B7B8CB603DE9}"/>
              </a:ext>
            </a:extLst>
          </p:cNvPr>
          <p:cNvSpPr txBox="1"/>
          <p:nvPr/>
        </p:nvSpPr>
        <p:spPr>
          <a:xfrm>
            <a:off x="519140" y="3218530"/>
            <a:ext cx="9458633" cy="2095702"/>
          </a:xfrm>
          <a:prstGeom prst="rect">
            <a:avLst/>
          </a:prstGeom>
          <a:noFill/>
        </p:spPr>
        <p:txBody>
          <a:bodyPr wrap="square">
            <a:spAutoFit/>
          </a:bodyPr>
          <a:lstStyle/>
          <a:p>
            <a:pPr marL="0" marR="0" lvl="0" indent="0" algn="l" defTabSz="1219170" rtl="0" eaLnBrk="0" fontAlgn="base" latinLnBrk="0" hangingPunct="0">
              <a:lnSpc>
                <a:spcPct val="108000"/>
              </a:lnSpc>
              <a:spcBef>
                <a:spcPts val="0"/>
              </a:spcBef>
              <a:spcAft>
                <a:spcPct val="0"/>
              </a:spcAft>
              <a:buClrTx/>
              <a:buSzTx/>
              <a:buFontTx/>
              <a:buNone/>
              <a:tabLst/>
              <a:defRPr/>
            </a:pPr>
            <a:r>
              <a:rPr kumimoji="0" lang="en-US" sz="1867" b="0" i="0" u="none" strike="noStrike" kern="1200" cap="none" spc="0" normalizeH="0" baseline="0" noProof="0">
                <a:ln>
                  <a:noFill/>
                </a:ln>
                <a:solidFill>
                  <a:srgbClr val="0056BD"/>
                </a:solidFill>
                <a:effectLst/>
                <a:uLnTx/>
                <a:uFillTx/>
                <a:latin typeface="Roboto Bold"/>
                <a:ea typeface="Roboto" panose="02000000000000000000" pitchFamily="2" charset="0"/>
                <a:cs typeface="+mn-cs"/>
              </a:rPr>
              <a:t>LaTreace Harris, MPH</a:t>
            </a:r>
            <a:br>
              <a:rPr kumimoji="0" lang="en-US" sz="1867" b="0" i="0" u="none" strike="noStrike" kern="1200" cap="none" spc="0" normalizeH="0" baseline="0" noProof="0">
                <a:ln>
                  <a:noFill/>
                </a:ln>
                <a:solidFill>
                  <a:srgbClr val="0056BD"/>
                </a:solidFill>
                <a:effectLst/>
                <a:uLnTx/>
                <a:uFillTx/>
                <a:latin typeface="Roboto" panose="02000000000000000000" pitchFamily="2" charset="0"/>
                <a:ea typeface="Roboto" panose="02000000000000000000" pitchFamily="2" charset="0"/>
                <a:cs typeface="+mn-cs"/>
              </a:rPr>
            </a:br>
            <a:r>
              <a:rPr kumimoji="0" lang="en-US" sz="1467" b="0" i="1" u="none" strike="noStrike" kern="1200" cap="none" spc="0" normalizeH="0" baseline="0" noProof="0">
                <a:ln>
                  <a:noFill/>
                </a:ln>
                <a:solidFill>
                  <a:srgbClr val="0056BD"/>
                </a:solidFill>
                <a:effectLst/>
                <a:uLnTx/>
                <a:uFillTx/>
                <a:latin typeface="Roboto" panose="02000000000000000000" pitchFamily="2" charset="0"/>
                <a:ea typeface="Roboto" panose="02000000000000000000" pitchFamily="2" charset="0"/>
                <a:cs typeface="Calibri"/>
              </a:rPr>
              <a:t>Senior Scientist/Programmatic Deputy Chief</a:t>
            </a:r>
          </a:p>
          <a:p>
            <a:pPr marL="0" marR="0" lvl="0" indent="0" algn="l" defTabSz="1219170" rtl="0" eaLnBrk="0" fontAlgn="base" latinLnBrk="0" hangingPunct="0">
              <a:lnSpc>
                <a:spcPct val="108000"/>
              </a:lnSpc>
              <a:spcBef>
                <a:spcPts val="0"/>
              </a:spcBef>
              <a:spcAft>
                <a:spcPct val="0"/>
              </a:spcAft>
              <a:buClrTx/>
              <a:buSzTx/>
              <a:buFontTx/>
              <a:buNone/>
              <a:tabLst/>
              <a:defRPr/>
            </a:pPr>
            <a:br>
              <a:rPr kumimoji="0" lang="en-US" sz="1467" b="0" i="1" u="none" strike="noStrike" kern="1200" cap="none" spc="0" normalizeH="0" baseline="0" noProof="0">
                <a:ln>
                  <a:noFill/>
                </a:ln>
                <a:solidFill>
                  <a:srgbClr val="0056BD"/>
                </a:solidFill>
                <a:effectLst/>
                <a:uLnTx/>
                <a:uFillTx/>
                <a:latin typeface="Roboto" panose="02000000000000000000" pitchFamily="2" charset="0"/>
                <a:ea typeface="Roboto" panose="02000000000000000000" pitchFamily="2" charset="0"/>
                <a:cs typeface="Calibri"/>
              </a:rPr>
            </a:br>
            <a:r>
              <a:rPr kumimoji="0" lang="en-US" sz="1467" b="0" i="1" u="none" strike="noStrike" kern="1200" cap="none" spc="0" normalizeH="0" baseline="0" noProof="0">
                <a:ln>
                  <a:noFill/>
                </a:ln>
                <a:solidFill>
                  <a:srgbClr val="032659"/>
                </a:solidFill>
                <a:effectLst/>
                <a:uLnTx/>
                <a:uFillTx/>
                <a:latin typeface="Roboto" panose="02000000000000000000" pitchFamily="2" charset="0"/>
                <a:ea typeface="Roboto" panose="02000000000000000000" pitchFamily="2" charset="0"/>
                <a:cs typeface="Calibri"/>
              </a:rPr>
              <a:t>Informatics and Data Analytics Branch (IDAB)</a:t>
            </a:r>
            <a:br>
              <a:rPr kumimoji="0" lang="en-US" sz="1467" b="0" i="1" u="none" strike="noStrike" kern="1200" cap="none" spc="0" normalizeH="0" baseline="0" noProof="0">
                <a:ln>
                  <a:noFill/>
                </a:ln>
                <a:solidFill>
                  <a:srgbClr val="032659"/>
                </a:solidFill>
                <a:effectLst/>
                <a:uLnTx/>
                <a:uFillTx/>
                <a:latin typeface="Roboto" panose="02000000000000000000" pitchFamily="2" charset="0"/>
                <a:ea typeface="Roboto" panose="02000000000000000000" pitchFamily="2" charset="0"/>
                <a:cs typeface="+mn-cs"/>
              </a:rPr>
            </a:br>
            <a:r>
              <a:rPr kumimoji="0" lang="en-US" sz="1467" b="0" i="1" u="none" strike="noStrike" kern="1200" cap="none" spc="0" normalizeH="0" baseline="0" noProof="0">
                <a:ln>
                  <a:noFill/>
                </a:ln>
                <a:solidFill>
                  <a:srgbClr val="032659"/>
                </a:solidFill>
                <a:effectLst/>
                <a:uLnTx/>
                <a:uFillTx/>
                <a:latin typeface="Roboto" panose="02000000000000000000" pitchFamily="2" charset="0"/>
                <a:ea typeface="Roboto" panose="02000000000000000000" pitchFamily="2" charset="0"/>
                <a:cs typeface="Calibri"/>
              </a:rPr>
              <a:t>Immunization Services Division (ISD)</a:t>
            </a:r>
            <a:br>
              <a:rPr kumimoji="0" lang="en-US" sz="1467" b="0" i="1" u="none" strike="noStrike" kern="1200" cap="none" spc="0" normalizeH="0" baseline="0" noProof="0">
                <a:ln>
                  <a:noFill/>
                </a:ln>
                <a:solidFill>
                  <a:srgbClr val="032659"/>
                </a:solidFill>
                <a:effectLst/>
                <a:uLnTx/>
                <a:uFillTx/>
                <a:latin typeface="Roboto" panose="02000000000000000000" pitchFamily="2" charset="0"/>
                <a:ea typeface="Roboto" panose="02000000000000000000" pitchFamily="2" charset="0"/>
                <a:cs typeface="+mn-cs"/>
              </a:rPr>
            </a:br>
            <a:r>
              <a:rPr kumimoji="0" lang="en-US" sz="1467" b="0" i="1" u="none" strike="noStrike" kern="1200" cap="none" spc="0" normalizeH="0" baseline="0" noProof="0">
                <a:ln>
                  <a:noFill/>
                </a:ln>
                <a:solidFill>
                  <a:srgbClr val="032659"/>
                </a:solidFill>
                <a:effectLst/>
                <a:uLnTx/>
                <a:uFillTx/>
                <a:latin typeface="Roboto" panose="02000000000000000000" pitchFamily="2" charset="0"/>
                <a:ea typeface="Roboto" panose="02000000000000000000" pitchFamily="2" charset="0"/>
                <a:cs typeface="Calibri"/>
              </a:rPr>
              <a:t>National Center for Immunization and Respiratory Diseases (NCIRD)</a:t>
            </a:r>
            <a:br>
              <a:rPr kumimoji="0" lang="en-US" sz="1467" b="0" i="1" u="none" strike="noStrike" kern="1200" cap="none" spc="0" normalizeH="0" baseline="0" noProof="0">
                <a:ln>
                  <a:noFill/>
                </a:ln>
                <a:solidFill>
                  <a:srgbClr val="032659"/>
                </a:solidFill>
                <a:effectLst/>
                <a:uLnTx/>
                <a:uFillTx/>
                <a:latin typeface="Roboto" panose="02000000000000000000" pitchFamily="2" charset="0"/>
                <a:ea typeface="Roboto" panose="02000000000000000000" pitchFamily="2" charset="0"/>
                <a:cs typeface="+mn-cs"/>
              </a:rPr>
            </a:br>
            <a:r>
              <a:rPr kumimoji="0" lang="en-US" sz="1467" b="0" i="1" u="none" strike="noStrike" kern="1200" cap="none" spc="0" normalizeH="0" baseline="0" noProof="0">
                <a:ln>
                  <a:noFill/>
                </a:ln>
                <a:solidFill>
                  <a:srgbClr val="032659"/>
                </a:solidFill>
                <a:effectLst/>
                <a:uLnTx/>
                <a:uFillTx/>
                <a:latin typeface="Roboto" panose="02000000000000000000" pitchFamily="2" charset="0"/>
                <a:ea typeface="Roboto" panose="02000000000000000000" pitchFamily="2" charset="0"/>
                <a:cs typeface="Calibri"/>
              </a:rPr>
              <a:t>Centers for Disease Control and Prevention (CDC)</a:t>
            </a:r>
            <a:br>
              <a:rPr kumimoji="0" lang="en-US" sz="1467" b="0" i="0" u="none" strike="noStrike" kern="1200" cap="none" spc="0" normalizeH="0" baseline="0" noProof="0">
                <a:ln>
                  <a:noFill/>
                </a:ln>
                <a:solidFill>
                  <a:srgbClr val="032659"/>
                </a:solidFill>
                <a:effectLst/>
                <a:uLnTx/>
                <a:uFillTx/>
                <a:latin typeface="Roboto" panose="02000000000000000000" pitchFamily="2" charset="0"/>
                <a:ea typeface="Roboto" panose="02000000000000000000" pitchFamily="2" charset="0"/>
                <a:cs typeface="+mn-cs"/>
              </a:rPr>
            </a:br>
            <a:endParaRPr kumimoji="0" lang="en-US" sz="1467" b="0" i="0" u="none" strike="noStrike" kern="1200" cap="none" spc="0" normalizeH="0" baseline="0" noProof="0">
              <a:ln>
                <a:noFill/>
              </a:ln>
              <a:solidFill>
                <a:srgbClr val="032659"/>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1267031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42EB3-CB6D-6BDF-B2BB-6EDF9DD512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86D477-D282-D0FD-F891-730ABFB95EED}"/>
              </a:ext>
            </a:extLst>
          </p:cNvPr>
          <p:cNvSpPr>
            <a:spLocks noGrp="1"/>
          </p:cNvSpPr>
          <p:nvPr>
            <p:ph type="title"/>
          </p:nvPr>
        </p:nvSpPr>
        <p:spPr>
          <a:xfrm>
            <a:off x="395389" y="622007"/>
            <a:ext cx="6212100" cy="418013"/>
          </a:xfrm>
        </p:spPr>
        <p:txBody>
          <a:bodyPr vert="horz" wrap="square" lIns="121920" tIns="60960" rIns="121920" bIns="60960" rtlCol="0" anchor="b" anchorCtr="0">
            <a:noAutofit/>
          </a:bodyPr>
          <a:lstStyle/>
          <a:p>
            <a:r>
              <a:rPr lang="en-US">
                <a:latin typeface="+mj-lt"/>
                <a:ea typeface="Calibri"/>
                <a:cs typeface="Calibri"/>
              </a:rPr>
              <a:t>What Has Changed in 10 Years?</a:t>
            </a:r>
          </a:p>
        </p:txBody>
      </p:sp>
      <p:sp>
        <p:nvSpPr>
          <p:cNvPr id="3" name="Text Placeholder 2">
            <a:extLst>
              <a:ext uri="{FF2B5EF4-FFF2-40B4-BE49-F238E27FC236}">
                <a16:creationId xmlns:a16="http://schemas.microsoft.com/office/drawing/2014/main" id="{636D0C54-533E-CDFB-5C3F-4B93EA11AF86}"/>
              </a:ext>
            </a:extLst>
          </p:cNvPr>
          <p:cNvSpPr>
            <a:spLocks noGrp="1"/>
          </p:cNvSpPr>
          <p:nvPr>
            <p:ph type="body" sz="quarter" idx="12"/>
          </p:nvPr>
        </p:nvSpPr>
        <p:spPr>
          <a:xfrm>
            <a:off x="513372" y="1200001"/>
            <a:ext cx="10410264" cy="4689475"/>
          </a:xfrm>
        </p:spPr>
        <p:txBody>
          <a:bodyPr/>
          <a:lstStyle/>
          <a:p>
            <a:pPr>
              <a:lnSpc>
                <a:spcPct val="100000"/>
              </a:lnSpc>
              <a:spcBef>
                <a:spcPts val="800"/>
              </a:spcBef>
            </a:pPr>
            <a:r>
              <a:rPr lang="en-US" sz="2133" b="1">
                <a:latin typeface="+mn-lt"/>
                <a:ea typeface="Calibri"/>
                <a:cs typeface="Calibri"/>
              </a:rPr>
              <a:t>Technological advances </a:t>
            </a:r>
          </a:p>
          <a:p>
            <a:pPr lvl="1">
              <a:lnSpc>
                <a:spcPct val="100000"/>
              </a:lnSpc>
              <a:spcBef>
                <a:spcPts val="800"/>
              </a:spcBef>
            </a:pPr>
            <a:r>
              <a:rPr lang="en-US" sz="2133">
                <a:latin typeface="+mn-lt"/>
                <a:ea typeface="Calibri"/>
                <a:cs typeface="Calibri"/>
              </a:rPr>
              <a:t>Most patient and vaccination data arrive to the IIS via electronic data exchange </a:t>
            </a:r>
          </a:p>
          <a:p>
            <a:pPr lvl="1">
              <a:lnSpc>
                <a:spcPct val="100000"/>
              </a:lnSpc>
              <a:spcBef>
                <a:spcPts val="800"/>
              </a:spcBef>
            </a:pPr>
            <a:r>
              <a:rPr lang="en-US" sz="2133">
                <a:latin typeface="+mn-lt"/>
                <a:ea typeface="Calibri"/>
                <a:cs typeface="Calibri"/>
              </a:rPr>
              <a:t>The IIS community has access to helpful tools such as Smarty and Privacy Preserving Record Linkage </a:t>
            </a:r>
          </a:p>
          <a:p>
            <a:pPr lvl="1">
              <a:lnSpc>
                <a:spcPct val="100000"/>
              </a:lnSpc>
              <a:spcBef>
                <a:spcPts val="800"/>
              </a:spcBef>
            </a:pPr>
            <a:r>
              <a:rPr lang="en-US" sz="2133">
                <a:latin typeface="+mn-lt"/>
                <a:ea typeface="Calibri"/>
                <a:cs typeface="Calibri"/>
              </a:rPr>
              <a:t>IZ Gateway facilitates data sharing between IISs, government agencies, and patient portals</a:t>
            </a:r>
          </a:p>
          <a:p>
            <a:pPr lvl="1">
              <a:lnSpc>
                <a:spcPct val="100000"/>
              </a:lnSpc>
              <a:spcBef>
                <a:spcPts val="800"/>
              </a:spcBef>
            </a:pPr>
            <a:r>
              <a:rPr lang="en-US" sz="2133">
                <a:latin typeface="+mn-lt"/>
                <a:ea typeface="Calibri"/>
                <a:cs typeface="Calibri"/>
              </a:rPr>
              <a:t>Measurement and Improvement (M&amp;I) assesses IIS conformance to standards</a:t>
            </a:r>
          </a:p>
          <a:p>
            <a:pPr>
              <a:lnSpc>
                <a:spcPct val="100000"/>
              </a:lnSpc>
              <a:spcBef>
                <a:spcPts val="800"/>
              </a:spcBef>
            </a:pPr>
            <a:r>
              <a:rPr lang="en-US" sz="2133" b="1">
                <a:latin typeface="+mn-lt"/>
                <a:ea typeface="Calibri"/>
                <a:cs typeface="Calibri"/>
              </a:rPr>
              <a:t>Focus on data quality</a:t>
            </a:r>
          </a:p>
          <a:p>
            <a:pPr lvl="1">
              <a:lnSpc>
                <a:spcPct val="100000"/>
              </a:lnSpc>
              <a:spcBef>
                <a:spcPts val="800"/>
              </a:spcBef>
            </a:pPr>
            <a:r>
              <a:rPr lang="en-US" sz="2133">
                <a:latin typeface="+mn-lt"/>
                <a:ea typeface="Calibri"/>
                <a:cs typeface="Calibri"/>
              </a:rPr>
              <a:t>High quality IIS data increase confidence in the answers to immunization program and public health questions</a:t>
            </a:r>
          </a:p>
          <a:p>
            <a:pPr lvl="1">
              <a:lnSpc>
                <a:spcPct val="100000"/>
              </a:lnSpc>
              <a:spcBef>
                <a:spcPts val="800"/>
              </a:spcBef>
            </a:pPr>
            <a:r>
              <a:rPr lang="en-US" sz="2133">
                <a:latin typeface="+mn-lt"/>
                <a:ea typeface="Calibri"/>
                <a:cs typeface="Calibri"/>
              </a:rPr>
              <a:t>High quality IIS data help clinicians make clinical vaccination recommendations</a:t>
            </a:r>
          </a:p>
          <a:p>
            <a:pPr>
              <a:lnSpc>
                <a:spcPct val="100000"/>
              </a:lnSpc>
              <a:spcBef>
                <a:spcPts val="800"/>
              </a:spcBef>
            </a:pPr>
            <a:endParaRPr lang="en-US" sz="2133">
              <a:latin typeface="+mn-lt"/>
              <a:ea typeface="Calibri"/>
              <a:cs typeface="Calibri"/>
            </a:endParaRPr>
          </a:p>
        </p:txBody>
      </p:sp>
    </p:spTree>
    <p:extLst>
      <p:ext uri="{BB962C8B-B14F-4D97-AF65-F5344CB8AC3E}">
        <p14:creationId xmlns:p14="http://schemas.microsoft.com/office/powerpoint/2010/main" val="4019455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67A39-3296-7FB5-8442-E3982DE38EBF}"/>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F957B0CB-FBD8-0DCA-ACF6-02F559AFBF1C}"/>
              </a:ext>
            </a:extLst>
          </p:cNvPr>
          <p:cNvSpPr/>
          <p:nvPr/>
        </p:nvSpPr>
        <p:spPr>
          <a:xfrm>
            <a:off x="5063613" y="501446"/>
            <a:ext cx="7128387" cy="6046839"/>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Nunito Sans"/>
              <a:ea typeface="+mn-ea"/>
              <a:cs typeface="+mn-cs"/>
            </a:endParaRPr>
          </a:p>
        </p:txBody>
      </p:sp>
      <p:sp>
        <p:nvSpPr>
          <p:cNvPr id="4" name="Title 3">
            <a:extLst>
              <a:ext uri="{FF2B5EF4-FFF2-40B4-BE49-F238E27FC236}">
                <a16:creationId xmlns:a16="http://schemas.microsoft.com/office/drawing/2014/main" id="{E07F3F10-8A16-A968-69DA-4D3050629A1B}"/>
              </a:ext>
            </a:extLst>
          </p:cNvPr>
          <p:cNvSpPr>
            <a:spLocks noGrp="1"/>
          </p:cNvSpPr>
          <p:nvPr>
            <p:ph type="title"/>
          </p:nvPr>
        </p:nvSpPr>
        <p:spPr>
          <a:xfrm>
            <a:off x="774403" y="4028942"/>
            <a:ext cx="9009677" cy="994143"/>
          </a:xfrm>
        </p:spPr>
        <p:txBody>
          <a:bodyPr/>
          <a:lstStyle/>
          <a:p>
            <a:r>
              <a:rPr lang="en-US" sz="3733"/>
              <a:t>IIS Focus in the Immunization VFC/317 Cooperative Agreement (</a:t>
            </a:r>
            <a:r>
              <a:rPr lang="en-US" sz="3733" err="1"/>
              <a:t>CoAg</a:t>
            </a:r>
            <a:r>
              <a:rPr lang="en-US" sz="3733"/>
              <a:t>)</a:t>
            </a:r>
          </a:p>
        </p:txBody>
      </p:sp>
      <p:sp>
        <p:nvSpPr>
          <p:cNvPr id="20" name="Text Placeholder 19">
            <a:extLst>
              <a:ext uri="{FF2B5EF4-FFF2-40B4-BE49-F238E27FC236}">
                <a16:creationId xmlns:a16="http://schemas.microsoft.com/office/drawing/2014/main" id="{06BD37D3-A8CB-0B69-50AC-87E3D4680515}"/>
              </a:ext>
            </a:extLst>
          </p:cNvPr>
          <p:cNvSpPr>
            <a:spLocks noGrp="1"/>
          </p:cNvSpPr>
          <p:nvPr>
            <p:ph type="body" sz="quarter" idx="12"/>
          </p:nvPr>
        </p:nvSpPr>
        <p:spPr>
          <a:xfrm>
            <a:off x="774402" y="5285749"/>
            <a:ext cx="5469081" cy="800419"/>
          </a:xfrm>
        </p:spPr>
        <p:txBody>
          <a:bodyPr/>
          <a:lstStyle/>
          <a:p>
            <a:r>
              <a:rPr lang="en-US" sz="2133" i="1"/>
              <a:t>CDC and the IIS Community</a:t>
            </a:r>
          </a:p>
        </p:txBody>
      </p:sp>
    </p:spTree>
    <p:extLst>
      <p:ext uri="{BB962C8B-B14F-4D97-AF65-F5344CB8AC3E}">
        <p14:creationId xmlns:p14="http://schemas.microsoft.com/office/powerpoint/2010/main" val="1719139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45A19-2AC1-D248-B9F2-8089031D4A70}"/>
              </a:ext>
            </a:extLst>
          </p:cNvPr>
          <p:cNvSpPr>
            <a:spLocks noGrp="1"/>
          </p:cNvSpPr>
          <p:nvPr>
            <p:ph type="title"/>
          </p:nvPr>
        </p:nvSpPr>
        <p:spPr>
          <a:xfrm>
            <a:off x="521949" y="583327"/>
            <a:ext cx="9709449" cy="418013"/>
          </a:xfrm>
        </p:spPr>
        <p:txBody>
          <a:bodyPr/>
          <a:lstStyle/>
          <a:p>
            <a:r>
              <a:rPr lang="en-US"/>
              <a:t>National Immunization Program Infrastructure Support</a:t>
            </a:r>
          </a:p>
        </p:txBody>
      </p:sp>
      <p:graphicFrame>
        <p:nvGraphicFramePr>
          <p:cNvPr id="4" name="Diagram 3">
            <a:extLst>
              <a:ext uri="{FF2B5EF4-FFF2-40B4-BE49-F238E27FC236}">
                <a16:creationId xmlns:a16="http://schemas.microsoft.com/office/drawing/2014/main" id="{1972F722-D7FE-72B7-BE2A-BB656B4EC598}"/>
              </a:ext>
            </a:extLst>
          </p:cNvPr>
          <p:cNvGraphicFramePr/>
          <p:nvPr/>
        </p:nvGraphicFramePr>
        <p:xfrm>
          <a:off x="491615" y="1394106"/>
          <a:ext cx="10876605" cy="47285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42291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FC5FFE86-9883-3642-1B32-EF8E65C46AB2}"/>
              </a:ext>
            </a:extLst>
          </p:cNvPr>
          <p:cNvSpPr/>
          <p:nvPr/>
        </p:nvSpPr>
        <p:spPr>
          <a:xfrm>
            <a:off x="7455535" y="785707"/>
            <a:ext cx="4222464" cy="5374167"/>
          </a:xfrm>
          <a:prstGeom prst="roundRect">
            <a:avLst>
              <a:gd name="adj" fmla="val 455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Nunito Sans"/>
              <a:ea typeface="+mn-ea"/>
              <a:cs typeface="+mn-cs"/>
            </a:endParaRPr>
          </a:p>
        </p:txBody>
      </p:sp>
      <p:sp>
        <p:nvSpPr>
          <p:cNvPr id="2" name="Title 1">
            <a:extLst>
              <a:ext uri="{FF2B5EF4-FFF2-40B4-BE49-F238E27FC236}">
                <a16:creationId xmlns:a16="http://schemas.microsoft.com/office/drawing/2014/main" id="{66D45A19-2AC1-D248-B9F2-8089031D4A70}"/>
              </a:ext>
            </a:extLst>
          </p:cNvPr>
          <p:cNvSpPr>
            <a:spLocks noGrp="1"/>
          </p:cNvSpPr>
          <p:nvPr>
            <p:ph type="title"/>
          </p:nvPr>
        </p:nvSpPr>
        <p:spPr>
          <a:xfrm>
            <a:off x="396258" y="390863"/>
            <a:ext cx="6681132" cy="645231"/>
          </a:xfrm>
        </p:spPr>
        <p:txBody>
          <a:bodyPr vert="horz" wrap="square" lIns="121920" tIns="60960" rIns="121920" bIns="60960" rtlCol="0" anchor="b" anchorCtr="0">
            <a:noAutofit/>
          </a:bodyPr>
          <a:lstStyle/>
          <a:p>
            <a:r>
              <a:rPr lang="en-US">
                <a:latin typeface="+mj-lt"/>
                <a:ea typeface="Calibri"/>
                <a:cs typeface="Calibri"/>
              </a:rPr>
              <a:t>Immunization VFC/317 </a:t>
            </a:r>
            <a:r>
              <a:rPr lang="en-US" err="1">
                <a:solidFill>
                  <a:schemeClr val="tx1">
                    <a:lumMod val="76000"/>
                  </a:schemeClr>
                </a:solidFill>
                <a:latin typeface="+mj-lt"/>
                <a:ea typeface="Calibri"/>
                <a:cs typeface="Calibri"/>
              </a:rPr>
              <a:t>CoAg</a:t>
            </a:r>
            <a:r>
              <a:rPr lang="en-US">
                <a:solidFill>
                  <a:schemeClr val="tx1">
                    <a:lumMod val="76000"/>
                  </a:schemeClr>
                </a:solidFill>
                <a:latin typeface="+mj-lt"/>
                <a:ea typeface="Calibri"/>
                <a:cs typeface="Calibri"/>
              </a:rPr>
              <a:t> </a:t>
            </a:r>
            <a:r>
              <a:rPr lang="en-US">
                <a:latin typeface="+mj-lt"/>
                <a:ea typeface="Calibri"/>
                <a:cs typeface="Calibri"/>
              </a:rPr>
              <a:t>Strategies </a:t>
            </a:r>
          </a:p>
        </p:txBody>
      </p:sp>
      <p:sp>
        <p:nvSpPr>
          <p:cNvPr id="4" name="Text Placeholder 3">
            <a:extLst>
              <a:ext uri="{FF2B5EF4-FFF2-40B4-BE49-F238E27FC236}">
                <a16:creationId xmlns:a16="http://schemas.microsoft.com/office/drawing/2014/main" id="{C7DAB57E-844F-BA9E-07EA-0B1B3F976EA9}"/>
              </a:ext>
            </a:extLst>
          </p:cNvPr>
          <p:cNvSpPr>
            <a:spLocks noGrp="1"/>
          </p:cNvSpPr>
          <p:nvPr>
            <p:ph type="body" sz="quarter" idx="11"/>
          </p:nvPr>
        </p:nvSpPr>
        <p:spPr>
          <a:xfrm>
            <a:off x="525933" y="1200005"/>
            <a:ext cx="6551457" cy="2559596"/>
          </a:xfrm>
        </p:spPr>
        <p:txBody>
          <a:bodyPr/>
          <a:lstStyle/>
          <a:p>
            <a:pPr marL="609585" indent="-609585">
              <a:buAutoNum type="arabicPeriod"/>
            </a:pPr>
            <a:r>
              <a:rPr lang="en-US" sz="2133" cap="none" spc="0">
                <a:solidFill>
                  <a:schemeClr val="tx1"/>
                </a:solidFill>
                <a:latin typeface="+mn-lt"/>
                <a:ea typeface="Calibri"/>
                <a:cs typeface="Calibri"/>
              </a:rPr>
              <a:t>Strengthen program infrastructure and management</a:t>
            </a:r>
            <a:endParaRPr lang="en-US" sz="2133" cap="none" spc="0">
              <a:solidFill>
                <a:schemeClr val="tx1"/>
              </a:solidFill>
              <a:latin typeface="+mn-lt"/>
              <a:ea typeface="Calibri" panose="020F0502020204030204" pitchFamily="34" charset="0"/>
              <a:cs typeface="Calibri" panose="020F0502020204030204" pitchFamily="34" charset="0"/>
            </a:endParaRPr>
          </a:p>
          <a:p>
            <a:pPr marL="609585" indent="-609585">
              <a:buAutoNum type="arabicPeriod"/>
            </a:pPr>
            <a:r>
              <a:rPr lang="en-US" sz="2133" cap="none" spc="0">
                <a:solidFill>
                  <a:schemeClr val="tx1"/>
                </a:solidFill>
                <a:latin typeface="+mn-lt"/>
                <a:ea typeface="Calibri"/>
                <a:cs typeface="Calibri"/>
              </a:rPr>
              <a:t>Increase vaccine access </a:t>
            </a:r>
            <a:endParaRPr lang="en-US" sz="2133" cap="none" spc="0">
              <a:solidFill>
                <a:schemeClr val="tx1"/>
              </a:solidFill>
              <a:latin typeface="+mn-lt"/>
              <a:ea typeface="Calibri" panose="020F0502020204030204" pitchFamily="34" charset="0"/>
              <a:cs typeface="Calibri" panose="020F0502020204030204" pitchFamily="34" charset="0"/>
            </a:endParaRPr>
          </a:p>
          <a:p>
            <a:pPr marL="609585" indent="-609585">
              <a:buAutoNum type="arabicPeriod"/>
            </a:pPr>
            <a:r>
              <a:rPr lang="en-US" sz="2133" cap="none" spc="0">
                <a:solidFill>
                  <a:schemeClr val="tx1"/>
                </a:solidFill>
                <a:latin typeface="+mn-lt"/>
                <a:ea typeface="Calibri"/>
                <a:cs typeface="Calibri"/>
              </a:rPr>
              <a:t>Improve vaccination equity</a:t>
            </a:r>
          </a:p>
          <a:p>
            <a:pPr marL="609585" indent="-609585">
              <a:buAutoNum type="arabicPeriod"/>
            </a:pPr>
            <a:r>
              <a:rPr lang="en-US" sz="2133" cap="none" spc="0">
                <a:solidFill>
                  <a:schemeClr val="tx1"/>
                </a:solidFill>
                <a:latin typeface="+mn-lt"/>
                <a:ea typeface="Calibri"/>
                <a:cs typeface="Calibri"/>
              </a:rPr>
              <a:t>Promote vaccine confidence and demand</a:t>
            </a:r>
          </a:p>
          <a:p>
            <a:pPr marL="609585" indent="-609585">
              <a:buAutoNum type="arabicPeriod"/>
            </a:pPr>
            <a:r>
              <a:rPr lang="en-US" sz="2133" cap="none" spc="0">
                <a:solidFill>
                  <a:schemeClr val="tx1"/>
                </a:solidFill>
                <a:latin typeface="+mn-lt"/>
                <a:ea typeface="Calibri"/>
                <a:cs typeface="Calibri"/>
              </a:rPr>
              <a:t>Enhance data and evaluation</a:t>
            </a:r>
          </a:p>
          <a:p>
            <a:pPr marL="609585" indent="-609585">
              <a:buAutoNum type="arabicPeriod"/>
            </a:pPr>
            <a:r>
              <a:rPr lang="en-US" sz="2133" cap="none" spc="0">
                <a:solidFill>
                  <a:schemeClr val="tx1"/>
                </a:solidFill>
                <a:latin typeface="+mn-lt"/>
                <a:ea typeface="Calibri"/>
                <a:cs typeface="Calibri"/>
              </a:rPr>
              <a:t>Strengthen program support for partners</a:t>
            </a:r>
          </a:p>
          <a:p>
            <a:pPr marL="609585" indent="-609585">
              <a:buAutoNum type="arabicPeriod"/>
            </a:pPr>
            <a:r>
              <a:rPr lang="en-US" sz="2133" cap="none" spc="0">
                <a:solidFill>
                  <a:schemeClr val="tx1"/>
                </a:solidFill>
                <a:latin typeface="+mn-lt"/>
                <a:ea typeface="Calibri"/>
                <a:cs typeface="Calibri"/>
              </a:rPr>
              <a:t>Enhance vaccination response readiness</a:t>
            </a:r>
          </a:p>
          <a:p>
            <a:pPr marL="609585" indent="-609585">
              <a:buAutoNum type="arabicPeriod"/>
            </a:pPr>
            <a:endParaRPr lang="en-US" sz="2133" cap="none" spc="0">
              <a:solidFill>
                <a:schemeClr val="tx1"/>
              </a:solidFill>
              <a:latin typeface="+mn-lt"/>
              <a:ea typeface="Calibri"/>
              <a:cs typeface="Calibri"/>
            </a:endParaRPr>
          </a:p>
        </p:txBody>
      </p:sp>
      <p:pic>
        <p:nvPicPr>
          <p:cNvPr id="7" name="Picture 6" descr="Cover of Strengthening Vaccine-Preventable Disease Prevention and Response Notice of Funding Opportunity">
            <a:extLst>
              <a:ext uri="{FF2B5EF4-FFF2-40B4-BE49-F238E27FC236}">
                <a16:creationId xmlns:a16="http://schemas.microsoft.com/office/drawing/2014/main" id="{77214385-332A-60C0-6EB2-90FF89DC834D}"/>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7654595" y="698127"/>
            <a:ext cx="4222464" cy="572660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362261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a:extLst>
              <a:ext uri="{FF2B5EF4-FFF2-40B4-BE49-F238E27FC236}">
                <a16:creationId xmlns:a16="http://schemas.microsoft.com/office/drawing/2014/main" id="{53F38602-B5D3-CFEC-FEEF-72017698B887}"/>
              </a:ext>
            </a:extLst>
          </p:cNvPr>
          <p:cNvGraphicFramePr/>
          <p:nvPr/>
        </p:nvGraphicFramePr>
        <p:xfrm>
          <a:off x="493144" y="538961"/>
          <a:ext cx="10876605" cy="58926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5659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45A19-2AC1-D248-B9F2-8089031D4A70}"/>
              </a:ext>
            </a:extLst>
          </p:cNvPr>
          <p:cNvSpPr>
            <a:spLocks noGrp="1"/>
          </p:cNvSpPr>
          <p:nvPr>
            <p:ph type="title"/>
          </p:nvPr>
        </p:nvSpPr>
        <p:spPr>
          <a:xfrm>
            <a:off x="398582" y="617718"/>
            <a:ext cx="7191924" cy="418013"/>
          </a:xfrm>
        </p:spPr>
        <p:txBody>
          <a:bodyPr vert="horz" wrap="square" lIns="121920" tIns="60960" rIns="121920" bIns="60960" rtlCol="0" anchor="b" anchorCtr="0">
            <a:noAutofit/>
          </a:bodyPr>
          <a:lstStyle/>
          <a:p>
            <a:r>
              <a:rPr lang="en-US">
                <a:latin typeface="+mj-lt"/>
                <a:ea typeface="Calibri"/>
                <a:cs typeface="Calibri"/>
              </a:rPr>
              <a:t>Using IIS to Support </a:t>
            </a:r>
            <a:r>
              <a:rPr lang="en-US" err="1">
                <a:latin typeface="+mj-lt"/>
                <a:ea typeface="Calibri"/>
                <a:cs typeface="Calibri"/>
              </a:rPr>
              <a:t>CoAg</a:t>
            </a:r>
            <a:r>
              <a:rPr lang="en-US">
                <a:latin typeface="+mj-lt"/>
                <a:ea typeface="Calibri"/>
                <a:cs typeface="Calibri"/>
              </a:rPr>
              <a:t> Strategies</a:t>
            </a:r>
          </a:p>
        </p:txBody>
      </p:sp>
      <p:sp>
        <p:nvSpPr>
          <p:cNvPr id="3" name="Text Placeholder 2">
            <a:extLst>
              <a:ext uri="{FF2B5EF4-FFF2-40B4-BE49-F238E27FC236}">
                <a16:creationId xmlns:a16="http://schemas.microsoft.com/office/drawing/2014/main" id="{5BBA3C55-706C-873B-56B8-ACB712F5AAFA}"/>
              </a:ext>
            </a:extLst>
          </p:cNvPr>
          <p:cNvSpPr>
            <a:spLocks noGrp="1"/>
          </p:cNvSpPr>
          <p:nvPr>
            <p:ph type="body" sz="quarter" idx="12"/>
          </p:nvPr>
        </p:nvSpPr>
        <p:spPr>
          <a:xfrm>
            <a:off x="525932" y="1200001"/>
            <a:ext cx="10112571" cy="4689475"/>
          </a:xfrm>
        </p:spPr>
        <p:txBody>
          <a:bodyPr/>
          <a:lstStyle/>
          <a:p>
            <a:pPr>
              <a:lnSpc>
                <a:spcPct val="100000"/>
              </a:lnSpc>
              <a:spcBef>
                <a:spcPts val="800"/>
              </a:spcBef>
            </a:pPr>
            <a:r>
              <a:rPr lang="en-US" sz="2133" b="1">
                <a:latin typeface="+mn-lt"/>
                <a:ea typeface="Calibri"/>
                <a:cs typeface="Calibri"/>
              </a:rPr>
              <a:t>Strategy 1 – Strengthen Program Infrastructure and Management</a:t>
            </a:r>
            <a:endParaRPr lang="en-US" sz="2133" b="1">
              <a:solidFill>
                <a:srgbClr val="0F56DC"/>
              </a:solidFill>
              <a:latin typeface="+mn-lt"/>
              <a:ea typeface="Calibri"/>
              <a:cs typeface="Calibri"/>
            </a:endParaRPr>
          </a:p>
          <a:p>
            <a:pPr lvl="1">
              <a:lnSpc>
                <a:spcPct val="100000"/>
              </a:lnSpc>
              <a:spcBef>
                <a:spcPts val="800"/>
              </a:spcBef>
            </a:pPr>
            <a:r>
              <a:rPr lang="en-US" sz="2133">
                <a:latin typeface="+mn-lt"/>
                <a:ea typeface="Calibri"/>
                <a:cs typeface="Calibri"/>
              </a:rPr>
              <a:t>Immunization Quality Improvement for Providers (IQIP)</a:t>
            </a:r>
          </a:p>
          <a:p>
            <a:pPr lvl="1">
              <a:lnSpc>
                <a:spcPct val="100000"/>
              </a:lnSpc>
              <a:spcBef>
                <a:spcPts val="800"/>
              </a:spcBef>
            </a:pPr>
            <a:r>
              <a:rPr lang="en-US" sz="2133">
                <a:latin typeface="+mn-lt"/>
                <a:ea typeface="Calibri"/>
                <a:cs typeface="Calibri"/>
              </a:rPr>
              <a:t>Vaccine Management</a:t>
            </a:r>
          </a:p>
          <a:p>
            <a:pPr lvl="1">
              <a:lnSpc>
                <a:spcPct val="100000"/>
              </a:lnSpc>
              <a:spcBef>
                <a:spcPts val="800"/>
              </a:spcBef>
            </a:pPr>
            <a:r>
              <a:rPr lang="en-US" sz="2133">
                <a:latin typeface="+mn-lt"/>
                <a:ea typeface="Calibri"/>
                <a:cs typeface="Calibri"/>
              </a:rPr>
              <a:t>Clinical Decision Support (</a:t>
            </a:r>
            <a:r>
              <a:rPr lang="en-US" sz="2133" err="1">
                <a:latin typeface="+mn-lt"/>
                <a:ea typeface="Calibri"/>
                <a:cs typeface="Calibri"/>
              </a:rPr>
              <a:t>CDSi</a:t>
            </a:r>
            <a:r>
              <a:rPr lang="en-US" sz="2133">
                <a:latin typeface="+mn-lt"/>
                <a:ea typeface="Calibri"/>
                <a:cs typeface="Calibri"/>
              </a:rPr>
              <a:t>)</a:t>
            </a:r>
          </a:p>
          <a:p>
            <a:pPr lvl="1">
              <a:lnSpc>
                <a:spcPct val="100000"/>
              </a:lnSpc>
              <a:spcBef>
                <a:spcPts val="800"/>
              </a:spcBef>
            </a:pPr>
            <a:r>
              <a:rPr lang="en-US" sz="2133">
                <a:latin typeface="+mn-lt"/>
                <a:ea typeface="Calibri"/>
                <a:cs typeface="Calibri"/>
              </a:rPr>
              <a:t>Coverage Assessments</a:t>
            </a:r>
          </a:p>
          <a:p>
            <a:pPr>
              <a:lnSpc>
                <a:spcPct val="100000"/>
              </a:lnSpc>
              <a:spcBef>
                <a:spcPts val="800"/>
              </a:spcBef>
            </a:pPr>
            <a:r>
              <a:rPr lang="en-US" sz="2133" b="1">
                <a:latin typeface="+mn-lt"/>
                <a:ea typeface="Calibri"/>
                <a:cs typeface="Calibri"/>
              </a:rPr>
              <a:t>Strategy 2 – Increase Vaccine Access</a:t>
            </a:r>
          </a:p>
          <a:p>
            <a:pPr>
              <a:lnSpc>
                <a:spcPct val="100000"/>
              </a:lnSpc>
              <a:spcBef>
                <a:spcPts val="800"/>
              </a:spcBef>
            </a:pPr>
            <a:r>
              <a:rPr lang="en-US" sz="2133" b="1">
                <a:latin typeface="+mn-lt"/>
                <a:ea typeface="Calibri"/>
                <a:cs typeface="Calibri"/>
              </a:rPr>
              <a:t>Strategy 3 – Improve Vaccine Equity</a:t>
            </a:r>
          </a:p>
          <a:p>
            <a:pPr lvl="1">
              <a:lnSpc>
                <a:spcPct val="100000"/>
              </a:lnSpc>
              <a:spcBef>
                <a:spcPts val="800"/>
              </a:spcBef>
            </a:pPr>
            <a:r>
              <a:rPr lang="en-US" sz="2133">
                <a:latin typeface="+mn-lt"/>
                <a:ea typeface="Calibri"/>
                <a:cs typeface="Calibri"/>
              </a:rPr>
              <a:t>Identification of Target Populations</a:t>
            </a:r>
          </a:p>
          <a:p>
            <a:pPr>
              <a:lnSpc>
                <a:spcPct val="100000"/>
              </a:lnSpc>
              <a:spcBef>
                <a:spcPts val="800"/>
              </a:spcBef>
            </a:pPr>
            <a:r>
              <a:rPr lang="en-US" sz="2133" b="1">
                <a:latin typeface="+mn-lt"/>
                <a:ea typeface="Calibri"/>
                <a:cs typeface="Calibri"/>
              </a:rPr>
              <a:t>Strategy 4 – Promote Vaccine Confidence and Demand</a:t>
            </a:r>
          </a:p>
          <a:p>
            <a:pPr>
              <a:lnSpc>
                <a:spcPct val="100000"/>
              </a:lnSpc>
              <a:spcBef>
                <a:spcPts val="800"/>
              </a:spcBef>
            </a:pPr>
            <a:endParaRPr lang="en-US" sz="2133">
              <a:latin typeface="+mn-lt"/>
              <a:ea typeface="Calibri"/>
              <a:cs typeface="Calibri"/>
            </a:endParaRPr>
          </a:p>
          <a:p>
            <a:pPr lvl="1">
              <a:lnSpc>
                <a:spcPct val="100000"/>
              </a:lnSpc>
              <a:spcBef>
                <a:spcPts val="800"/>
              </a:spcBef>
            </a:pPr>
            <a:endParaRPr lang="en-US" sz="2133">
              <a:latin typeface="+mn-lt"/>
              <a:ea typeface="Calibri"/>
              <a:cs typeface="Calibri"/>
            </a:endParaRPr>
          </a:p>
          <a:p>
            <a:pPr lvl="1">
              <a:lnSpc>
                <a:spcPct val="100000"/>
              </a:lnSpc>
              <a:spcBef>
                <a:spcPts val="800"/>
              </a:spcBef>
            </a:pPr>
            <a:endParaRPr lang="en-US" sz="2133">
              <a:latin typeface="+mn-lt"/>
              <a:ea typeface="Calibri"/>
              <a:cs typeface="Calibri"/>
            </a:endParaRPr>
          </a:p>
          <a:p>
            <a:pPr>
              <a:lnSpc>
                <a:spcPct val="100000"/>
              </a:lnSpc>
              <a:spcBef>
                <a:spcPts val="800"/>
              </a:spcBef>
            </a:pPr>
            <a:endParaRPr lang="en-US" sz="2133">
              <a:latin typeface="+mn-lt"/>
              <a:ea typeface="Calibri"/>
              <a:cs typeface="Calibri"/>
            </a:endParaRPr>
          </a:p>
          <a:p>
            <a:pPr>
              <a:lnSpc>
                <a:spcPct val="100000"/>
              </a:lnSpc>
              <a:spcBef>
                <a:spcPts val="800"/>
              </a:spcBef>
            </a:pPr>
            <a:endParaRPr lang="en-US" sz="2133">
              <a:latin typeface="+mn-lt"/>
              <a:ea typeface="Calibri"/>
              <a:cs typeface="Calibri"/>
            </a:endParaRPr>
          </a:p>
          <a:p>
            <a:pPr>
              <a:lnSpc>
                <a:spcPct val="100000"/>
              </a:lnSpc>
              <a:spcBef>
                <a:spcPts val="800"/>
              </a:spcBef>
            </a:pPr>
            <a:endParaRPr lang="en-US" sz="2133">
              <a:latin typeface="+mn-lt"/>
              <a:ea typeface="Calibri"/>
              <a:cs typeface="Calibri"/>
            </a:endParaRPr>
          </a:p>
        </p:txBody>
      </p:sp>
    </p:spTree>
    <p:extLst>
      <p:ext uri="{BB962C8B-B14F-4D97-AF65-F5344CB8AC3E}">
        <p14:creationId xmlns:p14="http://schemas.microsoft.com/office/powerpoint/2010/main" val="720024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45A19-2AC1-D248-B9F2-8089031D4A70}"/>
              </a:ext>
            </a:extLst>
          </p:cNvPr>
          <p:cNvSpPr>
            <a:spLocks noGrp="1"/>
          </p:cNvSpPr>
          <p:nvPr>
            <p:ph type="title"/>
          </p:nvPr>
        </p:nvSpPr>
        <p:spPr>
          <a:xfrm>
            <a:off x="403124" y="617348"/>
            <a:ext cx="7187008" cy="418013"/>
          </a:xfrm>
        </p:spPr>
        <p:txBody>
          <a:bodyPr vert="horz" wrap="square" lIns="121920" tIns="60960" rIns="121920" bIns="60960" rtlCol="0" anchor="b" anchorCtr="0">
            <a:noAutofit/>
          </a:bodyPr>
          <a:lstStyle/>
          <a:p>
            <a:r>
              <a:rPr lang="en-US">
                <a:latin typeface="+mj-lt"/>
                <a:ea typeface="Calibri"/>
                <a:cs typeface="Calibri"/>
              </a:rPr>
              <a:t>Using IIS to Support </a:t>
            </a:r>
            <a:r>
              <a:rPr lang="en-US" err="1">
                <a:latin typeface="+mj-lt"/>
                <a:ea typeface="Calibri"/>
                <a:cs typeface="Calibri"/>
              </a:rPr>
              <a:t>CoAg</a:t>
            </a:r>
            <a:r>
              <a:rPr lang="en-US">
                <a:latin typeface="+mj-lt"/>
                <a:ea typeface="Calibri"/>
                <a:cs typeface="Calibri"/>
              </a:rPr>
              <a:t> Strategies (</a:t>
            </a:r>
            <a:r>
              <a:rPr lang="en-US" err="1">
                <a:latin typeface="+mj-lt"/>
                <a:ea typeface="Calibri"/>
                <a:cs typeface="Calibri"/>
              </a:rPr>
              <a:t>con't</a:t>
            </a:r>
            <a:r>
              <a:rPr lang="en-US">
                <a:latin typeface="+mj-lt"/>
                <a:ea typeface="Calibri"/>
                <a:cs typeface="Calibri"/>
              </a:rPr>
              <a:t>)</a:t>
            </a:r>
            <a:endParaRPr lang="en-US">
              <a:latin typeface="+mj-lt"/>
            </a:endParaRPr>
          </a:p>
        </p:txBody>
      </p:sp>
      <p:sp>
        <p:nvSpPr>
          <p:cNvPr id="3" name="Text Placeholder 2">
            <a:extLst>
              <a:ext uri="{FF2B5EF4-FFF2-40B4-BE49-F238E27FC236}">
                <a16:creationId xmlns:a16="http://schemas.microsoft.com/office/drawing/2014/main" id="{5BBA3C55-706C-873B-56B8-ACB712F5AAFA}"/>
              </a:ext>
            </a:extLst>
          </p:cNvPr>
          <p:cNvSpPr>
            <a:spLocks noGrp="1"/>
          </p:cNvSpPr>
          <p:nvPr>
            <p:ph type="body" sz="quarter" idx="12"/>
          </p:nvPr>
        </p:nvSpPr>
        <p:spPr>
          <a:xfrm>
            <a:off x="525933" y="1200001"/>
            <a:ext cx="10260055" cy="4689475"/>
          </a:xfrm>
        </p:spPr>
        <p:txBody>
          <a:bodyPr/>
          <a:lstStyle/>
          <a:p>
            <a:pPr>
              <a:lnSpc>
                <a:spcPct val="100000"/>
              </a:lnSpc>
              <a:spcBef>
                <a:spcPts val="800"/>
              </a:spcBef>
            </a:pPr>
            <a:r>
              <a:rPr lang="en-US" sz="2133" b="1">
                <a:latin typeface="+mn-lt"/>
                <a:ea typeface="Calibri"/>
                <a:cs typeface="Calibri"/>
              </a:rPr>
              <a:t>Strategy 5 – Enhance Data and Evaluation</a:t>
            </a:r>
          </a:p>
          <a:p>
            <a:pPr lvl="1">
              <a:lnSpc>
                <a:spcPct val="100000"/>
              </a:lnSpc>
              <a:spcBef>
                <a:spcPts val="800"/>
              </a:spcBef>
            </a:pPr>
            <a:r>
              <a:rPr lang="en-US" sz="2133">
                <a:latin typeface="+mn-lt"/>
                <a:ea typeface="Calibri"/>
                <a:cs typeface="Calibri"/>
              </a:rPr>
              <a:t>CDC National Surveillance </a:t>
            </a:r>
          </a:p>
          <a:p>
            <a:pPr lvl="1">
              <a:lnSpc>
                <a:spcPct val="100000"/>
              </a:lnSpc>
              <a:spcBef>
                <a:spcPts val="800"/>
              </a:spcBef>
            </a:pPr>
            <a:r>
              <a:rPr lang="en-US" sz="2133">
                <a:latin typeface="+mn-lt"/>
                <a:ea typeface="Calibri"/>
                <a:cs typeface="Calibri"/>
              </a:rPr>
              <a:t>National Immunization Survey (NIS)</a:t>
            </a:r>
          </a:p>
          <a:p>
            <a:pPr lvl="1">
              <a:lnSpc>
                <a:spcPct val="100000"/>
              </a:lnSpc>
              <a:spcBef>
                <a:spcPts val="800"/>
              </a:spcBef>
            </a:pPr>
            <a:r>
              <a:rPr lang="en-US" sz="2133">
                <a:latin typeface="+mn-lt"/>
                <a:ea typeface="Calibri"/>
                <a:cs typeface="Calibri"/>
              </a:rPr>
              <a:t>School Vaccination Assessment</a:t>
            </a:r>
          </a:p>
          <a:p>
            <a:pPr lvl="1">
              <a:lnSpc>
                <a:spcPct val="100000"/>
              </a:lnSpc>
              <a:spcBef>
                <a:spcPts val="800"/>
              </a:spcBef>
            </a:pPr>
            <a:r>
              <a:rPr lang="en-US" sz="2133">
                <a:latin typeface="+mn-lt"/>
                <a:ea typeface="Calibri"/>
                <a:cs typeface="Calibri"/>
              </a:rPr>
              <a:t>Reminder/Recall</a:t>
            </a:r>
          </a:p>
          <a:p>
            <a:pPr>
              <a:lnSpc>
                <a:spcPct val="100000"/>
              </a:lnSpc>
              <a:spcBef>
                <a:spcPts val="800"/>
              </a:spcBef>
            </a:pPr>
            <a:r>
              <a:rPr lang="en-US" sz="2133" b="1">
                <a:latin typeface="+mn-lt"/>
                <a:ea typeface="Calibri"/>
                <a:cs typeface="Calibri"/>
              </a:rPr>
              <a:t>Strategy 6 – Strengthen Program Support for Partners</a:t>
            </a:r>
          </a:p>
          <a:p>
            <a:pPr lvl="1">
              <a:lnSpc>
                <a:spcPct val="100000"/>
              </a:lnSpc>
              <a:spcBef>
                <a:spcPts val="800"/>
              </a:spcBef>
            </a:pPr>
            <a:r>
              <a:rPr lang="en-US" sz="2133">
                <a:latin typeface="+mn-lt"/>
                <a:ea typeface="Calibri"/>
                <a:cs typeface="Calibri"/>
              </a:rPr>
              <a:t>Consumer Access</a:t>
            </a:r>
          </a:p>
          <a:p>
            <a:pPr>
              <a:lnSpc>
                <a:spcPct val="100000"/>
              </a:lnSpc>
              <a:spcBef>
                <a:spcPts val="800"/>
              </a:spcBef>
            </a:pPr>
            <a:r>
              <a:rPr lang="en-US" sz="2133" b="1">
                <a:latin typeface="+mn-lt"/>
                <a:ea typeface="Calibri"/>
                <a:cs typeface="Calibri"/>
              </a:rPr>
              <a:t>Strategy 7 – Enhance Vaccination Response Readiness</a:t>
            </a:r>
          </a:p>
          <a:p>
            <a:pPr lvl="1">
              <a:lnSpc>
                <a:spcPct val="100000"/>
              </a:lnSpc>
              <a:spcBef>
                <a:spcPts val="800"/>
              </a:spcBef>
            </a:pPr>
            <a:r>
              <a:rPr lang="en-US" sz="2133">
                <a:latin typeface="+mn-lt"/>
                <a:ea typeface="Calibri"/>
                <a:cs typeface="Calibri"/>
              </a:rPr>
              <a:t>Mass immunization Module</a:t>
            </a:r>
          </a:p>
          <a:p>
            <a:pPr marL="0" indent="0">
              <a:lnSpc>
                <a:spcPct val="100000"/>
              </a:lnSpc>
              <a:spcBef>
                <a:spcPts val="800"/>
              </a:spcBef>
              <a:buNone/>
            </a:pPr>
            <a:endParaRPr lang="en-US" sz="2133">
              <a:latin typeface="+mn-lt"/>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54892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F76A95-4573-6FAA-A70D-D240CB2988EE}"/>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2FD49543-A75D-51FC-F366-FBA5CEF200C0}"/>
              </a:ext>
            </a:extLst>
          </p:cNvPr>
          <p:cNvSpPr/>
          <p:nvPr/>
        </p:nvSpPr>
        <p:spPr>
          <a:xfrm>
            <a:off x="5063613" y="501446"/>
            <a:ext cx="7128387" cy="6046839"/>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Nunito Sans"/>
              <a:ea typeface="+mn-ea"/>
              <a:cs typeface="+mn-cs"/>
            </a:endParaRPr>
          </a:p>
        </p:txBody>
      </p:sp>
      <p:sp>
        <p:nvSpPr>
          <p:cNvPr id="4" name="Title 3">
            <a:extLst>
              <a:ext uri="{FF2B5EF4-FFF2-40B4-BE49-F238E27FC236}">
                <a16:creationId xmlns:a16="http://schemas.microsoft.com/office/drawing/2014/main" id="{0CF9B6B8-39BC-7E0B-B3B8-545ECC52AD14}"/>
              </a:ext>
            </a:extLst>
          </p:cNvPr>
          <p:cNvSpPr>
            <a:spLocks noGrp="1"/>
          </p:cNvSpPr>
          <p:nvPr>
            <p:ph type="title"/>
          </p:nvPr>
        </p:nvSpPr>
        <p:spPr>
          <a:xfrm>
            <a:off x="774403" y="4028942"/>
            <a:ext cx="8251611" cy="994143"/>
          </a:xfrm>
        </p:spPr>
        <p:txBody>
          <a:bodyPr/>
          <a:lstStyle/>
          <a:p>
            <a:r>
              <a:rPr lang="en-US" sz="3733"/>
              <a:t>CDC Reports and Tools</a:t>
            </a:r>
          </a:p>
        </p:txBody>
      </p:sp>
      <p:sp>
        <p:nvSpPr>
          <p:cNvPr id="20" name="Text Placeholder 19">
            <a:extLst>
              <a:ext uri="{FF2B5EF4-FFF2-40B4-BE49-F238E27FC236}">
                <a16:creationId xmlns:a16="http://schemas.microsoft.com/office/drawing/2014/main" id="{497AB1D1-999A-E448-FA6A-0EBD70647333}"/>
              </a:ext>
            </a:extLst>
          </p:cNvPr>
          <p:cNvSpPr>
            <a:spLocks noGrp="1"/>
          </p:cNvSpPr>
          <p:nvPr>
            <p:ph type="body" sz="quarter" idx="12"/>
          </p:nvPr>
        </p:nvSpPr>
        <p:spPr>
          <a:xfrm>
            <a:off x="774402" y="5285749"/>
            <a:ext cx="5469081" cy="800419"/>
          </a:xfrm>
        </p:spPr>
        <p:txBody>
          <a:bodyPr/>
          <a:lstStyle/>
          <a:p>
            <a:r>
              <a:rPr lang="en-US" sz="2133" i="1"/>
              <a:t>CDC and the IIS Community</a:t>
            </a:r>
          </a:p>
        </p:txBody>
      </p:sp>
    </p:spTree>
    <p:extLst>
      <p:ext uri="{BB962C8B-B14F-4D97-AF65-F5344CB8AC3E}">
        <p14:creationId xmlns:p14="http://schemas.microsoft.com/office/powerpoint/2010/main" val="2449734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45A19-2AC1-D248-B9F2-8089031D4A70}"/>
              </a:ext>
            </a:extLst>
          </p:cNvPr>
          <p:cNvSpPr>
            <a:spLocks noGrp="1"/>
          </p:cNvSpPr>
          <p:nvPr>
            <p:ph type="title"/>
          </p:nvPr>
        </p:nvSpPr>
        <p:spPr>
          <a:xfrm>
            <a:off x="395699" y="611692"/>
            <a:ext cx="7745932" cy="418013"/>
          </a:xfrm>
        </p:spPr>
        <p:txBody>
          <a:bodyPr vert="horz" wrap="square" lIns="121920" tIns="60960" rIns="121920" bIns="60960" rtlCol="0" anchor="b" anchorCtr="0">
            <a:noAutofit/>
          </a:bodyPr>
          <a:lstStyle/>
          <a:p>
            <a:r>
              <a:rPr lang="en-US">
                <a:latin typeface="+mj-lt"/>
                <a:ea typeface="Calibri"/>
                <a:cs typeface="Calibri"/>
              </a:rPr>
              <a:t>CDC Tools to Improve IIS and Data Quality</a:t>
            </a:r>
            <a:endParaRPr lang="en-US">
              <a:latin typeface="+mj-lt"/>
            </a:endParaRPr>
          </a:p>
        </p:txBody>
      </p:sp>
      <p:sp>
        <p:nvSpPr>
          <p:cNvPr id="3" name="Text Placeholder 2">
            <a:extLst>
              <a:ext uri="{FF2B5EF4-FFF2-40B4-BE49-F238E27FC236}">
                <a16:creationId xmlns:a16="http://schemas.microsoft.com/office/drawing/2014/main" id="{5BBA3C55-706C-873B-56B8-ACB712F5AAFA}"/>
              </a:ext>
            </a:extLst>
          </p:cNvPr>
          <p:cNvSpPr>
            <a:spLocks noGrp="1"/>
          </p:cNvSpPr>
          <p:nvPr>
            <p:ph type="body" sz="quarter" idx="12"/>
          </p:nvPr>
        </p:nvSpPr>
        <p:spPr>
          <a:xfrm>
            <a:off x="525933" y="1200004"/>
            <a:ext cx="9237500" cy="4689475"/>
          </a:xfrm>
        </p:spPr>
        <p:txBody>
          <a:bodyPr/>
          <a:lstStyle/>
          <a:p>
            <a:r>
              <a:rPr lang="en-US" sz="2133">
                <a:latin typeface="+mn-lt"/>
              </a:rPr>
              <a:t>CDC Functional Standards v5</a:t>
            </a:r>
          </a:p>
          <a:p>
            <a:r>
              <a:rPr lang="en-US" sz="2133">
                <a:latin typeface="+mn-lt"/>
              </a:rPr>
              <a:t>IIS Data Quality Blueprint</a:t>
            </a:r>
          </a:p>
          <a:p>
            <a:r>
              <a:rPr lang="en-US" sz="2133">
                <a:latin typeface="+mn-lt"/>
                <a:ea typeface="Calibri"/>
                <a:cs typeface="Calibri"/>
              </a:rPr>
              <a:t>IIS Routine Vaccination Submission Data Quality Report*</a:t>
            </a:r>
          </a:p>
          <a:p>
            <a:r>
              <a:rPr lang="en-US" sz="2133">
                <a:latin typeface="+mn-lt"/>
                <a:ea typeface="Calibri"/>
                <a:cs typeface="Calibri"/>
              </a:rPr>
              <a:t>PPRL Data Quality Feedback Report</a:t>
            </a:r>
          </a:p>
          <a:p>
            <a:r>
              <a:rPr lang="en-US" sz="2133">
                <a:latin typeface="+mn-lt"/>
                <a:ea typeface="Calibri"/>
                <a:cs typeface="Calibri"/>
              </a:rPr>
              <a:t>Immunization Information Systems Semi-Annual Report (IISSAR)</a:t>
            </a:r>
          </a:p>
          <a:p>
            <a:endParaRPr lang="en-US" sz="2133">
              <a:latin typeface="+mn-lt"/>
              <a:ea typeface="Calibri"/>
              <a:cs typeface="Calibri"/>
            </a:endParaRPr>
          </a:p>
          <a:p>
            <a:endParaRPr lang="en-US" sz="2133">
              <a:latin typeface="+mn-lt"/>
              <a:ea typeface="Calibri"/>
              <a:cs typeface="Calibri"/>
            </a:endParaRPr>
          </a:p>
          <a:p>
            <a:endParaRPr lang="en-US" sz="2133">
              <a:latin typeface="+mn-lt"/>
              <a:ea typeface="Calibri"/>
              <a:cs typeface="Calibri"/>
            </a:endParaRPr>
          </a:p>
          <a:p>
            <a:endParaRPr lang="en-US" sz="2133">
              <a:latin typeface="+mn-lt"/>
              <a:ea typeface="Calibri"/>
              <a:cs typeface="Calibri"/>
            </a:endParaRPr>
          </a:p>
          <a:p>
            <a:endParaRPr lang="en-US" sz="2133">
              <a:latin typeface="+mn-lt"/>
              <a:ea typeface="Calibri"/>
              <a:cs typeface="Calibri"/>
            </a:endParaRPr>
          </a:p>
          <a:p>
            <a:endParaRPr lang="en-US" sz="2133">
              <a:latin typeface="+mn-lt"/>
              <a:ea typeface="Calibri"/>
              <a:cs typeface="Calibri"/>
            </a:endParaRPr>
          </a:p>
          <a:p>
            <a:pPr marL="0" indent="0">
              <a:buNone/>
            </a:pPr>
            <a:r>
              <a:rPr lang="en-US" sz="1600" i="1">
                <a:latin typeface="+mn-lt"/>
                <a:ea typeface="Calibri"/>
                <a:cs typeface="Calibri"/>
              </a:rPr>
              <a:t>*This report is not yet available.</a:t>
            </a:r>
            <a:endParaRPr lang="en-US" sz="1600" i="1">
              <a:latin typeface="+mn-lt"/>
              <a:ea typeface="Calibri" panose="020F0502020204030204" pitchFamily="34" charset="0"/>
              <a:cs typeface="Calibri" panose="020F0502020204030204" pitchFamily="34" charset="0"/>
            </a:endParaRPr>
          </a:p>
          <a:p>
            <a:endParaRPr lang="en-US" sz="2133">
              <a:latin typeface="+mn-lt"/>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46537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45A19-2AC1-D248-B9F2-8089031D4A70}"/>
              </a:ext>
            </a:extLst>
          </p:cNvPr>
          <p:cNvSpPr>
            <a:spLocks noGrp="1"/>
          </p:cNvSpPr>
          <p:nvPr>
            <p:ph type="title"/>
          </p:nvPr>
        </p:nvSpPr>
        <p:spPr>
          <a:xfrm>
            <a:off x="525932" y="590934"/>
            <a:ext cx="4471419" cy="418013"/>
          </a:xfrm>
        </p:spPr>
        <p:txBody>
          <a:bodyPr/>
          <a:lstStyle/>
          <a:p>
            <a:r>
              <a:rPr lang="en-US"/>
              <a:t>Functional Standards</a:t>
            </a:r>
          </a:p>
        </p:txBody>
      </p:sp>
      <p:sp>
        <p:nvSpPr>
          <p:cNvPr id="3" name="Text Placeholder 2">
            <a:extLst>
              <a:ext uri="{FF2B5EF4-FFF2-40B4-BE49-F238E27FC236}">
                <a16:creationId xmlns:a16="http://schemas.microsoft.com/office/drawing/2014/main" id="{5BBA3C55-706C-873B-56B8-ACB712F5AAFA}"/>
              </a:ext>
            </a:extLst>
          </p:cNvPr>
          <p:cNvSpPr>
            <a:spLocks noGrp="1"/>
          </p:cNvSpPr>
          <p:nvPr>
            <p:ph type="body" sz="quarter" idx="12"/>
          </p:nvPr>
        </p:nvSpPr>
        <p:spPr>
          <a:xfrm>
            <a:off x="525707" y="1200004"/>
            <a:ext cx="10240616" cy="4689475"/>
          </a:xfrm>
        </p:spPr>
        <p:txBody>
          <a:bodyPr/>
          <a:lstStyle/>
          <a:p>
            <a:pPr>
              <a:lnSpc>
                <a:spcPct val="100000"/>
              </a:lnSpc>
              <a:spcBef>
                <a:spcPts val="800"/>
              </a:spcBef>
            </a:pPr>
            <a:r>
              <a:rPr lang="en-US" sz="2133">
                <a:latin typeface="+mn-lt"/>
                <a:ea typeface="Calibri"/>
                <a:cs typeface="Calibri"/>
              </a:rPr>
              <a:t>The IIS Functional Standards describe the operations, functionality,  data quality, and technology needed by IISs to support immunization programs, vaccination providers, and other immunization stakeholders</a:t>
            </a:r>
          </a:p>
          <a:p>
            <a:pPr>
              <a:lnSpc>
                <a:spcPct val="100000"/>
              </a:lnSpc>
              <a:spcBef>
                <a:spcPts val="800"/>
              </a:spcBef>
            </a:pPr>
            <a:endParaRPr lang="en-US" sz="2133">
              <a:latin typeface="+mn-lt"/>
              <a:ea typeface="Calibri"/>
              <a:cs typeface="Calibri"/>
            </a:endParaRPr>
          </a:p>
          <a:p>
            <a:pPr>
              <a:lnSpc>
                <a:spcPct val="100000"/>
              </a:lnSpc>
              <a:spcBef>
                <a:spcPts val="800"/>
              </a:spcBef>
            </a:pPr>
            <a:r>
              <a:rPr lang="en-US" sz="2133">
                <a:latin typeface="+mn-lt"/>
              </a:rPr>
              <a:t>The IIS Functional Standards and Operational Guidance Statements (OGS) help assure that all IISs attain a level of uniformity and consistency in supporting common clinical, programmatic, and public health immunization goals for both public and private stakeholders</a:t>
            </a:r>
          </a:p>
          <a:p>
            <a:pPr>
              <a:lnSpc>
                <a:spcPct val="100000"/>
              </a:lnSpc>
              <a:spcBef>
                <a:spcPts val="800"/>
              </a:spcBef>
            </a:pPr>
            <a:endParaRPr lang="en-US" sz="2133">
              <a:latin typeface="+mn-lt"/>
            </a:endParaRPr>
          </a:p>
        </p:txBody>
      </p:sp>
    </p:spTree>
    <p:extLst>
      <p:ext uri="{BB962C8B-B14F-4D97-AF65-F5344CB8AC3E}">
        <p14:creationId xmlns:p14="http://schemas.microsoft.com/office/powerpoint/2010/main" val="3911564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45A19-2AC1-D248-B9F2-8089031D4A70}"/>
              </a:ext>
            </a:extLst>
          </p:cNvPr>
          <p:cNvSpPr>
            <a:spLocks noGrp="1"/>
          </p:cNvSpPr>
          <p:nvPr>
            <p:ph type="title"/>
          </p:nvPr>
        </p:nvSpPr>
        <p:spPr>
          <a:xfrm>
            <a:off x="516568" y="576700"/>
            <a:ext cx="4471419" cy="418013"/>
          </a:xfrm>
        </p:spPr>
        <p:txBody>
          <a:bodyPr/>
          <a:lstStyle/>
          <a:p>
            <a:r>
              <a:rPr lang="en-US"/>
              <a:t>Learning Objectives</a:t>
            </a:r>
          </a:p>
        </p:txBody>
      </p:sp>
      <p:sp>
        <p:nvSpPr>
          <p:cNvPr id="3" name="Text Placeholder 2">
            <a:extLst>
              <a:ext uri="{FF2B5EF4-FFF2-40B4-BE49-F238E27FC236}">
                <a16:creationId xmlns:a16="http://schemas.microsoft.com/office/drawing/2014/main" id="{5BBA3C55-706C-873B-56B8-ACB712F5AAFA}"/>
              </a:ext>
            </a:extLst>
          </p:cNvPr>
          <p:cNvSpPr>
            <a:spLocks noGrp="1"/>
          </p:cNvSpPr>
          <p:nvPr>
            <p:ph type="body" sz="quarter" idx="12"/>
          </p:nvPr>
        </p:nvSpPr>
        <p:spPr>
          <a:xfrm>
            <a:off x="516101" y="1200003"/>
            <a:ext cx="10957425" cy="4689475"/>
          </a:xfrm>
        </p:spPr>
        <p:txBody>
          <a:bodyPr vert="horz" lIns="0" tIns="0" rIns="0" bIns="0" rtlCol="0" anchor="t">
            <a:noAutofit/>
          </a:bodyPr>
          <a:lstStyle/>
          <a:p>
            <a:pPr marL="285320" indent="-285320">
              <a:lnSpc>
                <a:spcPct val="100000"/>
              </a:lnSpc>
            </a:pPr>
            <a:r>
              <a:rPr lang="en-US" sz="2133">
                <a:latin typeface="+mn-lt"/>
                <a:ea typeface="Calibri"/>
                <a:cs typeface="Calibri"/>
              </a:rPr>
              <a:t>Understand the purpose of an Immunization Information System (IIS)</a:t>
            </a:r>
            <a:endParaRPr lang="en-US"/>
          </a:p>
          <a:p>
            <a:pPr marL="285320" indent="-285320">
              <a:lnSpc>
                <a:spcPct val="100000"/>
              </a:lnSpc>
            </a:pPr>
            <a:r>
              <a:rPr lang="en-US" sz="2133">
                <a:latin typeface="+mn-lt"/>
                <a:ea typeface="Calibri"/>
                <a:cs typeface="Calibri"/>
              </a:rPr>
              <a:t>Understand how the IIS supports the Immunization Program through 317/Vaccines for Children (VFC) Cooperative Agreement (CoAg) activities</a:t>
            </a:r>
          </a:p>
          <a:p>
            <a:pPr marL="285320" indent="-285320">
              <a:lnSpc>
                <a:spcPct val="100000"/>
              </a:lnSpc>
            </a:pPr>
            <a:r>
              <a:rPr lang="en-US" sz="2133">
                <a:solidFill>
                  <a:srgbClr val="000000"/>
                </a:solidFill>
                <a:latin typeface="+mn-lt"/>
                <a:ea typeface="Calibri"/>
                <a:cs typeface="Calibri"/>
              </a:rPr>
              <a:t>Understand the importance of IIS data quality</a:t>
            </a:r>
            <a:endParaRPr lang="en-US" sz="2133">
              <a:solidFill>
                <a:srgbClr val="FF0000"/>
              </a:solidFill>
              <a:latin typeface="+mn-lt"/>
              <a:ea typeface="Calibri"/>
              <a:cs typeface="Calibri"/>
            </a:endParaRPr>
          </a:p>
          <a:p>
            <a:pPr marL="285320" indent="-285320">
              <a:lnSpc>
                <a:spcPct val="100000"/>
              </a:lnSpc>
            </a:pPr>
            <a:r>
              <a:rPr lang="en-US" sz="2133">
                <a:latin typeface="+mn-lt"/>
                <a:ea typeface="Calibri"/>
                <a:cs typeface="Calibri"/>
              </a:rPr>
              <a:t>Understand the CDC’s Immunization Services Division (ISD) structure</a:t>
            </a:r>
          </a:p>
          <a:p>
            <a:pPr marL="285320" indent="-285320">
              <a:lnSpc>
                <a:spcPct val="100000"/>
              </a:lnSpc>
            </a:pPr>
            <a:r>
              <a:rPr lang="en-US" sz="2133">
                <a:latin typeface="+mn-lt"/>
                <a:ea typeface="Calibri"/>
                <a:cs typeface="Calibri"/>
              </a:rPr>
              <a:t>Understand the Informatics and Data Analytics Branch (IDAB) four areas of focus</a:t>
            </a:r>
            <a:endParaRPr lang="en-US" sz="2133" dirty="0">
              <a:latin typeface="+mn-lt"/>
              <a:ea typeface="Calibri"/>
              <a:cs typeface="Calibri"/>
            </a:endParaRPr>
          </a:p>
          <a:p>
            <a:pPr marL="285320" indent="-285320">
              <a:lnSpc>
                <a:spcPct val="100000"/>
              </a:lnSpc>
            </a:pPr>
            <a:r>
              <a:rPr lang="en-US" sz="2133">
                <a:latin typeface="+mn-lt"/>
                <a:ea typeface="Calibri"/>
                <a:cs typeface="Calibri"/>
              </a:rPr>
              <a:t>Understand how the CDC’s ISD communicates and engages with jurisdictions</a:t>
            </a:r>
          </a:p>
          <a:p>
            <a:pPr>
              <a:lnSpc>
                <a:spcPct val="100000"/>
              </a:lnSpc>
            </a:pPr>
            <a:endParaRPr lang="en-US" sz="2133">
              <a:latin typeface="+mn-lt"/>
            </a:endParaRPr>
          </a:p>
        </p:txBody>
      </p:sp>
    </p:spTree>
    <p:extLst>
      <p:ext uri="{BB962C8B-B14F-4D97-AF65-F5344CB8AC3E}">
        <p14:creationId xmlns:p14="http://schemas.microsoft.com/office/powerpoint/2010/main" val="1818747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EDBE3CDC-0490-CEFE-4F26-B2754D5F3616}"/>
              </a:ext>
            </a:extLst>
          </p:cNvPr>
          <p:cNvSpPr/>
          <p:nvPr/>
        </p:nvSpPr>
        <p:spPr>
          <a:xfrm>
            <a:off x="7455535" y="555541"/>
            <a:ext cx="4222464" cy="5746919"/>
          </a:xfrm>
          <a:prstGeom prst="roundRect">
            <a:avLst>
              <a:gd name="adj" fmla="val 455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Nunito Sans"/>
              <a:ea typeface="+mn-ea"/>
              <a:cs typeface="+mn-cs"/>
            </a:endParaRPr>
          </a:p>
        </p:txBody>
      </p:sp>
      <p:sp>
        <p:nvSpPr>
          <p:cNvPr id="2" name="Title 1">
            <a:extLst>
              <a:ext uri="{FF2B5EF4-FFF2-40B4-BE49-F238E27FC236}">
                <a16:creationId xmlns:a16="http://schemas.microsoft.com/office/drawing/2014/main" id="{66D45A19-2AC1-D248-B9F2-8089031D4A70}"/>
              </a:ext>
            </a:extLst>
          </p:cNvPr>
          <p:cNvSpPr>
            <a:spLocks noGrp="1"/>
          </p:cNvSpPr>
          <p:nvPr>
            <p:ph type="title"/>
          </p:nvPr>
        </p:nvSpPr>
        <p:spPr>
          <a:xfrm>
            <a:off x="774404" y="2644405"/>
            <a:ext cx="2273597" cy="645231"/>
          </a:xfrm>
        </p:spPr>
        <p:txBody>
          <a:bodyPr/>
          <a:lstStyle/>
          <a:p>
            <a:r>
              <a:rPr lang="en-US" sz="3200"/>
              <a:t>IIS Data Quality </a:t>
            </a:r>
            <a:br>
              <a:rPr lang="en-US" sz="3200"/>
            </a:br>
            <a:r>
              <a:rPr lang="en-US" sz="3200"/>
              <a:t>Blueprint</a:t>
            </a:r>
          </a:p>
        </p:txBody>
      </p:sp>
      <p:pic>
        <p:nvPicPr>
          <p:cNvPr id="4" name="Google Shape;313;p47">
            <a:extLst>
              <a:ext uri="{FF2B5EF4-FFF2-40B4-BE49-F238E27FC236}">
                <a16:creationId xmlns:a16="http://schemas.microsoft.com/office/drawing/2014/main" id="{85D789B7-4354-9EFF-88B7-CDDC7B2E8107}"/>
              </a:ext>
            </a:extLst>
          </p:cNvPr>
          <p:cNvPicPr preferRelativeResize="0"/>
          <p:nvPr/>
        </p:nvPicPr>
        <p:blipFill rotWithShape="1">
          <a:blip r:embed="rId2">
            <a:alphaModFix/>
          </a:blip>
          <a:srcRect t="824" r="343" b="2443"/>
          <a:stretch>
            <a:fillRect/>
          </a:stretch>
        </p:blipFill>
        <p:spPr>
          <a:xfrm>
            <a:off x="3715983" y="1042219"/>
            <a:ext cx="7453464" cy="4788311"/>
          </a:xfrm>
          <a:prstGeom prst="rect">
            <a:avLst/>
          </a:prstGeom>
          <a:noFill/>
          <a:ln>
            <a:solidFill>
              <a:schemeClr val="tx1"/>
            </a:solidFill>
          </a:ln>
        </p:spPr>
      </p:pic>
    </p:spTree>
    <p:extLst>
      <p:ext uri="{BB962C8B-B14F-4D97-AF65-F5344CB8AC3E}">
        <p14:creationId xmlns:p14="http://schemas.microsoft.com/office/powerpoint/2010/main" val="1825498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362B1-EA60-A402-7970-DBF14605DC1D}"/>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37901A63-1ADF-A58A-EEEF-49F55A4CCDC5}"/>
              </a:ext>
            </a:extLst>
          </p:cNvPr>
          <p:cNvSpPr/>
          <p:nvPr/>
        </p:nvSpPr>
        <p:spPr>
          <a:xfrm>
            <a:off x="5063613" y="501446"/>
            <a:ext cx="7128387" cy="6046839"/>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Nunito Sans"/>
              <a:ea typeface="+mn-ea"/>
              <a:cs typeface="+mn-cs"/>
            </a:endParaRPr>
          </a:p>
        </p:txBody>
      </p:sp>
      <p:sp>
        <p:nvSpPr>
          <p:cNvPr id="4" name="Title 3">
            <a:extLst>
              <a:ext uri="{FF2B5EF4-FFF2-40B4-BE49-F238E27FC236}">
                <a16:creationId xmlns:a16="http://schemas.microsoft.com/office/drawing/2014/main" id="{75303330-B733-99AA-DB48-295F93B547AE}"/>
              </a:ext>
            </a:extLst>
          </p:cNvPr>
          <p:cNvSpPr>
            <a:spLocks noGrp="1"/>
          </p:cNvSpPr>
          <p:nvPr>
            <p:ph type="title"/>
          </p:nvPr>
        </p:nvSpPr>
        <p:spPr>
          <a:xfrm>
            <a:off x="774403" y="3524865"/>
            <a:ext cx="9852957" cy="994143"/>
          </a:xfrm>
        </p:spPr>
        <p:txBody>
          <a:bodyPr/>
          <a:lstStyle/>
          <a:p>
            <a:r>
              <a:rPr lang="en-US" sz="3733"/>
              <a:t>Immunization Services Division (ISD) &amp; Informatics and Data Analytics Branch (IDAB) Organizations</a:t>
            </a:r>
          </a:p>
        </p:txBody>
      </p:sp>
      <p:sp>
        <p:nvSpPr>
          <p:cNvPr id="20" name="Text Placeholder 19">
            <a:extLst>
              <a:ext uri="{FF2B5EF4-FFF2-40B4-BE49-F238E27FC236}">
                <a16:creationId xmlns:a16="http://schemas.microsoft.com/office/drawing/2014/main" id="{3739C001-93C1-B211-ED03-DE4BE8CE5211}"/>
              </a:ext>
            </a:extLst>
          </p:cNvPr>
          <p:cNvSpPr>
            <a:spLocks noGrp="1"/>
          </p:cNvSpPr>
          <p:nvPr>
            <p:ph type="body" sz="quarter" idx="12"/>
          </p:nvPr>
        </p:nvSpPr>
        <p:spPr>
          <a:xfrm>
            <a:off x="774402" y="5285749"/>
            <a:ext cx="5469081" cy="800419"/>
          </a:xfrm>
        </p:spPr>
        <p:txBody>
          <a:bodyPr/>
          <a:lstStyle/>
          <a:p>
            <a:r>
              <a:rPr lang="en-US" sz="2133" i="1"/>
              <a:t>CDC and the IIS Community</a:t>
            </a:r>
          </a:p>
        </p:txBody>
      </p:sp>
    </p:spTree>
    <p:extLst>
      <p:ext uri="{BB962C8B-B14F-4D97-AF65-F5344CB8AC3E}">
        <p14:creationId xmlns:p14="http://schemas.microsoft.com/office/powerpoint/2010/main" val="1838718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E024A-985E-D408-81AF-E097613B8EFC}"/>
            </a:ext>
          </a:extLst>
        </p:cNvPr>
        <p:cNvGrpSpPr/>
        <p:nvPr/>
      </p:nvGrpSpPr>
      <p:grpSpPr>
        <a:xfrm>
          <a:off x="0" y="0"/>
          <a:ext cx="0" cy="0"/>
          <a:chOff x="0" y="0"/>
          <a:chExt cx="0" cy="0"/>
        </a:xfrm>
      </p:grpSpPr>
      <p:sp>
        <p:nvSpPr>
          <p:cNvPr id="3" name="Title 43">
            <a:extLst>
              <a:ext uri="{FF2B5EF4-FFF2-40B4-BE49-F238E27FC236}">
                <a16:creationId xmlns:a16="http://schemas.microsoft.com/office/drawing/2014/main" id="{0D08E813-F161-B302-A173-7887490A31EC}"/>
              </a:ext>
            </a:extLst>
          </p:cNvPr>
          <p:cNvSpPr>
            <a:spLocks noGrp="1"/>
          </p:cNvSpPr>
          <p:nvPr>
            <p:ph type="title"/>
          </p:nvPr>
        </p:nvSpPr>
        <p:spPr>
          <a:xfrm>
            <a:off x="422932" y="598448"/>
            <a:ext cx="9714955" cy="418013"/>
          </a:xfrm>
        </p:spPr>
        <p:txBody>
          <a:bodyPr vert="horz" wrap="square" lIns="91440" tIns="45720" rIns="91440" bIns="45720" rtlCol="0" anchor="b" anchorCtr="0">
            <a:noAutofit/>
          </a:bodyPr>
          <a:lstStyle/>
          <a:p>
            <a:pPr algn="ctr">
              <a:lnSpc>
                <a:spcPct val="76000"/>
              </a:lnSpc>
              <a:spcBef>
                <a:spcPts val="0"/>
              </a:spcBef>
            </a:pPr>
            <a:r>
              <a:rPr lang="en-US">
                <a:solidFill>
                  <a:srgbClr val="032659"/>
                </a:solidFill>
                <a:latin typeface="+mj-lt"/>
                <a:cs typeface="Calibri"/>
              </a:rPr>
              <a:t>Support: </a:t>
            </a:r>
            <a:r>
              <a:rPr lang="en-US" b="0">
                <a:solidFill>
                  <a:srgbClr val="032659"/>
                </a:solidFill>
                <a:cs typeface="Calibri"/>
              </a:rPr>
              <a:t>Immunization Services Division </a:t>
            </a:r>
            <a:endParaRPr lang="en-US" b="0">
              <a:solidFill>
                <a:srgbClr val="032659"/>
              </a:solidFill>
              <a:cs typeface="Calibri" pitchFamily="34" charset="0"/>
            </a:endParaRPr>
          </a:p>
        </p:txBody>
      </p:sp>
      <p:sp>
        <p:nvSpPr>
          <p:cNvPr id="25" name="TextBox 41">
            <a:extLst>
              <a:ext uri="{FF2B5EF4-FFF2-40B4-BE49-F238E27FC236}">
                <a16:creationId xmlns:a16="http://schemas.microsoft.com/office/drawing/2014/main" id="{D6C70C8E-6C61-766B-2936-403E8C78705A}"/>
              </a:ext>
            </a:extLst>
          </p:cNvPr>
          <p:cNvSpPr txBox="1"/>
          <p:nvPr/>
        </p:nvSpPr>
        <p:spPr>
          <a:xfrm>
            <a:off x="13861552" y="8473603"/>
            <a:ext cx="1967398" cy="328231"/>
          </a:xfrm>
          <a:prstGeom prst="rect">
            <a:avLst/>
          </a:prstGeom>
          <a:noFill/>
        </p:spPr>
        <p:txBody>
          <a:bodyPr wrap="none" lIns="121920" tIns="60960" rIns="121920" bIns="6096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333" b="1" i="0" u="none" strike="noStrike" kern="1200" cap="none" spc="0" normalizeH="0" baseline="0" noProof="0">
                <a:ln>
                  <a:noFill/>
                </a:ln>
                <a:solidFill>
                  <a:srgbClr val="000000"/>
                </a:solidFill>
                <a:effectLst/>
                <a:uLnTx/>
                <a:uFillTx/>
                <a:latin typeface="Calibri"/>
                <a:ea typeface="+mn-ea"/>
                <a:cs typeface="Calibri"/>
              </a:rPr>
              <a:t>Revised August 17, 2025</a:t>
            </a:r>
          </a:p>
        </p:txBody>
      </p:sp>
      <p:grpSp>
        <p:nvGrpSpPr>
          <p:cNvPr id="81" name="Group 80">
            <a:extLst>
              <a:ext uri="{FF2B5EF4-FFF2-40B4-BE49-F238E27FC236}">
                <a16:creationId xmlns:a16="http://schemas.microsoft.com/office/drawing/2014/main" id="{D4A80DE3-CD32-94F9-E512-3E8D5FBDC8E1}"/>
              </a:ext>
            </a:extLst>
          </p:cNvPr>
          <p:cNvGrpSpPr/>
          <p:nvPr/>
        </p:nvGrpSpPr>
        <p:grpSpPr>
          <a:xfrm>
            <a:off x="4925985" y="1101515"/>
            <a:ext cx="2194560" cy="926811"/>
            <a:chOff x="3528085" y="2035178"/>
            <a:chExt cx="1645920" cy="695108"/>
          </a:xfrm>
        </p:grpSpPr>
        <p:sp>
          <p:nvSpPr>
            <p:cNvPr id="48" name="Freeform: Shape 47">
              <a:extLst>
                <a:ext uri="{FF2B5EF4-FFF2-40B4-BE49-F238E27FC236}">
                  <a16:creationId xmlns:a16="http://schemas.microsoft.com/office/drawing/2014/main" id="{42DFC8E1-A993-43FB-1297-A7210AE2C851}"/>
                </a:ext>
              </a:extLst>
            </p:cNvPr>
            <p:cNvSpPr/>
            <p:nvPr/>
          </p:nvSpPr>
          <p:spPr>
            <a:xfrm>
              <a:off x="3528085" y="2035178"/>
              <a:ext cx="1645920" cy="365760"/>
            </a:xfrm>
            <a:custGeom>
              <a:avLst/>
              <a:gdLst>
                <a:gd name="csX0" fmla="*/ 0 w 640197"/>
                <a:gd name="csY0" fmla="*/ 0 h 331466"/>
                <a:gd name="csX1" fmla="*/ 640197 w 640197"/>
                <a:gd name="csY1" fmla="*/ 0 h 331466"/>
                <a:gd name="csX2" fmla="*/ 640197 w 640197"/>
                <a:gd name="csY2" fmla="*/ 331466 h 331466"/>
                <a:gd name="csX3" fmla="*/ 0 w 640197"/>
                <a:gd name="csY3" fmla="*/ 331466 h 331466"/>
                <a:gd name="csX4" fmla="*/ 0 w 640197"/>
                <a:gd name="csY4" fmla="*/ 0 h 331466"/>
              </a:gdLst>
              <a:ahLst/>
              <a:cxnLst>
                <a:cxn ang="0">
                  <a:pos x="csX0" y="csY0"/>
                </a:cxn>
                <a:cxn ang="0">
                  <a:pos x="csX1" y="csY1"/>
                </a:cxn>
                <a:cxn ang="0">
                  <a:pos x="csX2" y="csY2"/>
                </a:cxn>
                <a:cxn ang="0">
                  <a:pos x="csX3" y="csY3"/>
                </a:cxn>
                <a:cxn ang="0">
                  <a:pos x="csX4" y="csY4"/>
                </a:cxn>
              </a:cxnLst>
              <a:rect l="l" t="t" r="r" b="b"/>
              <a:pathLst>
                <a:path w="640197" h="331466">
                  <a:moveTo>
                    <a:pt x="0" y="0"/>
                  </a:moveTo>
                  <a:lnTo>
                    <a:pt x="640197" y="0"/>
                  </a:lnTo>
                  <a:lnTo>
                    <a:pt x="640197" y="331466"/>
                  </a:lnTo>
                  <a:lnTo>
                    <a:pt x="0" y="331466"/>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33" tIns="121920" rIns="4233" bIns="62365" numCol="1" spcCol="1270" anchor="t" anchorCtr="0">
              <a:noAutofit/>
            </a:bodyPr>
            <a:lstStyle/>
            <a:p>
              <a:pPr marL="0" marR="0" lvl="0" indent="0" algn="ctr" defTabSz="296326" rtl="0" eaLnBrk="0" fontAlgn="base" latinLnBrk="0" hangingPunct="0">
                <a:lnSpc>
                  <a:spcPct val="90000"/>
                </a:lnSpc>
                <a:spcBef>
                  <a:spcPct val="0"/>
                </a:spcBef>
                <a:spcAft>
                  <a:spcPct val="35000"/>
                </a:spcAft>
                <a:buClrTx/>
                <a:buSzTx/>
                <a:buFontTx/>
                <a:buNone/>
                <a:tabLst/>
                <a:defRPr/>
              </a:pPr>
              <a:r>
                <a:rPr kumimoji="0" lang="en-US" sz="1467" b="0" i="0" u="none" strike="noStrike" kern="1200" cap="none" spc="0" normalizeH="0" baseline="0" noProof="0">
                  <a:ln>
                    <a:noFill/>
                  </a:ln>
                  <a:solidFill>
                    <a:srgbClr val="FFFFFF"/>
                  </a:solidFill>
                  <a:effectLst/>
                  <a:uLnTx/>
                  <a:uFillTx/>
                  <a:latin typeface="Nunito Sans"/>
                  <a:ea typeface="+mn-ea"/>
                  <a:cs typeface="+mn-cs"/>
                </a:rPr>
                <a:t>Division Director</a:t>
              </a:r>
            </a:p>
          </p:txBody>
        </p:sp>
        <p:sp>
          <p:nvSpPr>
            <p:cNvPr id="49" name="Freeform: Shape 48">
              <a:extLst>
                <a:ext uri="{FF2B5EF4-FFF2-40B4-BE49-F238E27FC236}">
                  <a16:creationId xmlns:a16="http://schemas.microsoft.com/office/drawing/2014/main" id="{17595948-7342-872B-466A-A0C3FEC040FF}"/>
                </a:ext>
              </a:extLst>
            </p:cNvPr>
            <p:cNvSpPr/>
            <p:nvPr/>
          </p:nvSpPr>
          <p:spPr>
            <a:xfrm>
              <a:off x="3619525" y="2364526"/>
              <a:ext cx="1463040" cy="365760"/>
            </a:xfrm>
            <a:custGeom>
              <a:avLst/>
              <a:gdLst>
                <a:gd name="csX0" fmla="*/ 0 w 576178"/>
                <a:gd name="csY0" fmla="*/ 0 h 110488"/>
                <a:gd name="csX1" fmla="*/ 576178 w 576178"/>
                <a:gd name="csY1" fmla="*/ 0 h 110488"/>
                <a:gd name="csX2" fmla="*/ 576178 w 576178"/>
                <a:gd name="csY2" fmla="*/ 110488 h 110488"/>
                <a:gd name="csX3" fmla="*/ 0 w 576178"/>
                <a:gd name="csY3" fmla="*/ 110488 h 110488"/>
                <a:gd name="csX4" fmla="*/ 0 w 576178"/>
                <a:gd name="csY4" fmla="*/ 0 h 110488"/>
              </a:gdLst>
              <a:ahLst/>
              <a:cxnLst>
                <a:cxn ang="0">
                  <a:pos x="csX0" y="csY0"/>
                </a:cxn>
                <a:cxn ang="0">
                  <a:pos x="csX1" y="csY1"/>
                </a:cxn>
                <a:cxn ang="0">
                  <a:pos x="csX2" y="csY2"/>
                </a:cxn>
                <a:cxn ang="0">
                  <a:pos x="csX3" y="csY3"/>
                </a:cxn>
                <a:cxn ang="0">
                  <a:pos x="csX4" y="csY4"/>
                </a:cxn>
              </a:cxnLst>
              <a:rect l="l" t="t" r="r" b="b"/>
              <a:pathLst>
                <a:path w="576178" h="110488">
                  <a:moveTo>
                    <a:pt x="0" y="0"/>
                  </a:moveTo>
                  <a:lnTo>
                    <a:pt x="576178" y="0"/>
                  </a:lnTo>
                  <a:lnTo>
                    <a:pt x="576178" y="110488"/>
                  </a:lnTo>
                  <a:lnTo>
                    <a:pt x="0" y="110488"/>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933" tIns="4233" rIns="16933" bIns="4233" numCol="1" spcCol="1270" anchor="ctr" anchorCtr="0">
              <a:noAutofit/>
            </a:bodyPr>
            <a:lstStyle/>
            <a:p>
              <a:pPr marL="0" marR="0" lvl="0" indent="0" algn="ctr" defTabSz="296326" rtl="0" eaLnBrk="0" fontAlgn="base" latinLnBrk="0" hangingPunct="0">
                <a:lnSpc>
                  <a:spcPct val="90000"/>
                </a:lnSpc>
                <a:spcBef>
                  <a:spcPct val="0"/>
                </a:spcBef>
                <a:spcAft>
                  <a:spcPct val="35000"/>
                </a:spcAft>
                <a:buClrTx/>
                <a:buSzTx/>
                <a:buFontTx/>
                <a:buNone/>
                <a:tabLst/>
                <a:defRPr/>
              </a:pPr>
              <a:r>
                <a:rPr kumimoji="0" lang="en-US" sz="1467" b="0" i="0" u="none" strike="noStrike" kern="1200" cap="none" spc="0" normalizeH="0" baseline="0" noProof="0">
                  <a:ln>
                    <a:noFill/>
                  </a:ln>
                  <a:solidFill>
                    <a:srgbClr val="032659">
                      <a:hueOff val="0"/>
                      <a:satOff val="0"/>
                      <a:lumOff val="0"/>
                      <a:alphaOff val="0"/>
                    </a:srgbClr>
                  </a:solidFill>
                  <a:effectLst/>
                  <a:uLnTx/>
                  <a:uFillTx/>
                  <a:latin typeface="Nunito Sans"/>
                  <a:ea typeface="+mn-ea"/>
                  <a:cs typeface="+mn-cs"/>
                </a:rPr>
                <a:t>Georgina Peacock, MD, MPH</a:t>
              </a:r>
            </a:p>
          </p:txBody>
        </p:sp>
      </p:grpSp>
      <p:grpSp>
        <p:nvGrpSpPr>
          <p:cNvPr id="121" name="Group 120">
            <a:extLst>
              <a:ext uri="{FF2B5EF4-FFF2-40B4-BE49-F238E27FC236}">
                <a16:creationId xmlns:a16="http://schemas.microsoft.com/office/drawing/2014/main" id="{33FD4D52-1749-4342-86DA-8C4C17E82F39}"/>
              </a:ext>
            </a:extLst>
          </p:cNvPr>
          <p:cNvGrpSpPr/>
          <p:nvPr/>
        </p:nvGrpSpPr>
        <p:grpSpPr>
          <a:xfrm>
            <a:off x="434004" y="1695157"/>
            <a:ext cx="2072640" cy="1027784"/>
            <a:chOff x="325503" y="1367167"/>
            <a:chExt cx="1554480" cy="770838"/>
          </a:xfrm>
        </p:grpSpPr>
        <p:sp>
          <p:nvSpPr>
            <p:cNvPr id="50" name="Freeform: Shape 49">
              <a:extLst>
                <a:ext uri="{FF2B5EF4-FFF2-40B4-BE49-F238E27FC236}">
                  <a16:creationId xmlns:a16="http://schemas.microsoft.com/office/drawing/2014/main" id="{2A712E43-736A-D47B-9B59-AA8400EA9975}"/>
                </a:ext>
              </a:extLst>
            </p:cNvPr>
            <p:cNvSpPr/>
            <p:nvPr/>
          </p:nvSpPr>
          <p:spPr>
            <a:xfrm>
              <a:off x="325503" y="1367167"/>
              <a:ext cx="1554480" cy="457200"/>
            </a:xfrm>
            <a:custGeom>
              <a:avLst/>
              <a:gdLst>
                <a:gd name="csX0" fmla="*/ 0 w 640197"/>
                <a:gd name="csY0" fmla="*/ 0 h 331466"/>
                <a:gd name="csX1" fmla="*/ 640197 w 640197"/>
                <a:gd name="csY1" fmla="*/ 0 h 331466"/>
                <a:gd name="csX2" fmla="*/ 640197 w 640197"/>
                <a:gd name="csY2" fmla="*/ 331466 h 331466"/>
                <a:gd name="csX3" fmla="*/ 0 w 640197"/>
                <a:gd name="csY3" fmla="*/ 331466 h 331466"/>
                <a:gd name="csX4" fmla="*/ 0 w 640197"/>
                <a:gd name="csY4" fmla="*/ 0 h 331466"/>
              </a:gdLst>
              <a:ahLst/>
              <a:cxnLst>
                <a:cxn ang="0">
                  <a:pos x="csX0" y="csY0"/>
                </a:cxn>
                <a:cxn ang="0">
                  <a:pos x="csX1" y="csY1"/>
                </a:cxn>
                <a:cxn ang="0">
                  <a:pos x="csX2" y="csY2"/>
                </a:cxn>
                <a:cxn ang="0">
                  <a:pos x="csX3" y="csY3"/>
                </a:cxn>
                <a:cxn ang="0">
                  <a:pos x="csX4" y="csY4"/>
                </a:cxn>
              </a:cxnLst>
              <a:rect l="l" t="t" r="r" b="b"/>
              <a:pathLst>
                <a:path w="640197" h="331466">
                  <a:moveTo>
                    <a:pt x="0" y="0"/>
                  </a:moveTo>
                  <a:lnTo>
                    <a:pt x="640197" y="0"/>
                  </a:lnTo>
                  <a:lnTo>
                    <a:pt x="640197" y="331466"/>
                  </a:lnTo>
                  <a:lnTo>
                    <a:pt x="0" y="331466"/>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33" tIns="121920" rIns="4233" bIns="62365" numCol="1" spcCol="1270" anchor="t" anchorCtr="0">
              <a:noAutofit/>
            </a:bodyPr>
            <a:lstStyle/>
            <a:p>
              <a:pPr marL="0" marR="0" lvl="0" indent="0" algn="ctr" defTabSz="296326" rtl="0" eaLnBrk="0" fontAlgn="base" latinLnBrk="0" hangingPunct="0">
                <a:lnSpc>
                  <a:spcPct val="90000"/>
                </a:lnSpc>
                <a:spcBef>
                  <a:spcPct val="0"/>
                </a:spcBef>
                <a:spcAft>
                  <a:spcPct val="35000"/>
                </a:spcAft>
                <a:buClrTx/>
                <a:buSzTx/>
                <a:buFontTx/>
                <a:buNone/>
                <a:tabLst/>
                <a:defRPr/>
              </a:pPr>
              <a:r>
                <a:rPr kumimoji="0" lang="en-US" sz="1467" b="0" i="0" u="none" strike="noStrike" kern="1200" cap="none" spc="0" normalizeH="0" baseline="0" noProof="0">
                  <a:ln>
                    <a:noFill/>
                  </a:ln>
                  <a:solidFill>
                    <a:srgbClr val="FFFFFF"/>
                  </a:solidFill>
                  <a:effectLst/>
                  <a:uLnTx/>
                  <a:uFillTx/>
                  <a:latin typeface="Nunito Sans"/>
                  <a:ea typeface="+mn-ea"/>
                  <a:cs typeface="+mn-cs"/>
                </a:rPr>
                <a:t>Associate Director for Medical Affairs</a:t>
              </a:r>
            </a:p>
          </p:txBody>
        </p:sp>
        <p:sp>
          <p:nvSpPr>
            <p:cNvPr id="51" name="Freeform: Shape 50">
              <a:extLst>
                <a:ext uri="{FF2B5EF4-FFF2-40B4-BE49-F238E27FC236}">
                  <a16:creationId xmlns:a16="http://schemas.microsoft.com/office/drawing/2014/main" id="{D4089187-5495-C82D-24D8-8FA92BB0D89B}"/>
                </a:ext>
              </a:extLst>
            </p:cNvPr>
            <p:cNvSpPr/>
            <p:nvPr/>
          </p:nvSpPr>
          <p:spPr>
            <a:xfrm>
              <a:off x="371223" y="1772245"/>
              <a:ext cx="1463040" cy="365760"/>
            </a:xfrm>
            <a:custGeom>
              <a:avLst/>
              <a:gdLst>
                <a:gd name="csX0" fmla="*/ 0 w 576178"/>
                <a:gd name="csY0" fmla="*/ 0 h 110488"/>
                <a:gd name="csX1" fmla="*/ 576178 w 576178"/>
                <a:gd name="csY1" fmla="*/ 0 h 110488"/>
                <a:gd name="csX2" fmla="*/ 576178 w 576178"/>
                <a:gd name="csY2" fmla="*/ 110488 h 110488"/>
                <a:gd name="csX3" fmla="*/ 0 w 576178"/>
                <a:gd name="csY3" fmla="*/ 110488 h 110488"/>
                <a:gd name="csX4" fmla="*/ 0 w 576178"/>
                <a:gd name="csY4" fmla="*/ 0 h 110488"/>
              </a:gdLst>
              <a:ahLst/>
              <a:cxnLst>
                <a:cxn ang="0">
                  <a:pos x="csX0" y="csY0"/>
                </a:cxn>
                <a:cxn ang="0">
                  <a:pos x="csX1" y="csY1"/>
                </a:cxn>
                <a:cxn ang="0">
                  <a:pos x="csX2" y="csY2"/>
                </a:cxn>
                <a:cxn ang="0">
                  <a:pos x="csX3" y="csY3"/>
                </a:cxn>
                <a:cxn ang="0">
                  <a:pos x="csX4" y="csY4"/>
                </a:cxn>
              </a:cxnLst>
              <a:rect l="l" t="t" r="r" b="b"/>
              <a:pathLst>
                <a:path w="576178" h="110488">
                  <a:moveTo>
                    <a:pt x="0" y="0"/>
                  </a:moveTo>
                  <a:lnTo>
                    <a:pt x="576178" y="0"/>
                  </a:lnTo>
                  <a:lnTo>
                    <a:pt x="576178" y="110488"/>
                  </a:lnTo>
                  <a:lnTo>
                    <a:pt x="0" y="110488"/>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933" tIns="4233" rIns="16933" bIns="4233" numCol="1" spcCol="1270" anchor="ctr" anchorCtr="0">
              <a:noAutofit/>
            </a:bodyPr>
            <a:lstStyle/>
            <a:p>
              <a:pPr marL="0" marR="0" lvl="0" indent="0" algn="ctr" defTabSz="296326" rtl="0" eaLnBrk="0" fontAlgn="base" latinLnBrk="0" hangingPunct="0">
                <a:lnSpc>
                  <a:spcPct val="90000"/>
                </a:lnSpc>
                <a:spcBef>
                  <a:spcPct val="0"/>
                </a:spcBef>
                <a:spcAft>
                  <a:spcPct val="35000"/>
                </a:spcAft>
                <a:buClrTx/>
                <a:buSzTx/>
                <a:buFontTx/>
                <a:buNone/>
                <a:tabLst/>
                <a:defRPr/>
              </a:pPr>
              <a:r>
                <a:rPr kumimoji="0" lang="en-US" sz="1467" b="0" i="0" u="none" strike="noStrike" kern="1200" cap="none" spc="0" normalizeH="0" baseline="0" noProof="0">
                  <a:ln>
                    <a:noFill/>
                  </a:ln>
                  <a:solidFill>
                    <a:srgbClr val="032659">
                      <a:hueOff val="0"/>
                      <a:satOff val="0"/>
                      <a:lumOff val="0"/>
                      <a:alphaOff val="0"/>
                    </a:srgbClr>
                  </a:solidFill>
                  <a:effectLst/>
                  <a:uLnTx/>
                  <a:uFillTx/>
                  <a:latin typeface="Nunito Sans"/>
                  <a:ea typeface="+mn-ea"/>
                  <a:cs typeface="+mn-cs"/>
                </a:rPr>
                <a:t>CAPT Janell Routh, MD, MHS</a:t>
              </a:r>
            </a:p>
          </p:txBody>
        </p:sp>
      </p:grpSp>
      <p:grpSp>
        <p:nvGrpSpPr>
          <p:cNvPr id="122" name="Group 121">
            <a:extLst>
              <a:ext uri="{FF2B5EF4-FFF2-40B4-BE49-F238E27FC236}">
                <a16:creationId xmlns:a16="http://schemas.microsoft.com/office/drawing/2014/main" id="{2C544FA5-8D3D-5E8C-07C1-5A83F74BE854}"/>
              </a:ext>
            </a:extLst>
          </p:cNvPr>
          <p:cNvGrpSpPr/>
          <p:nvPr/>
        </p:nvGrpSpPr>
        <p:grpSpPr>
          <a:xfrm>
            <a:off x="434004" y="3042143"/>
            <a:ext cx="2072640" cy="955211"/>
            <a:chOff x="378898" y="2261375"/>
            <a:chExt cx="1554480" cy="716408"/>
          </a:xfrm>
        </p:grpSpPr>
        <p:sp>
          <p:nvSpPr>
            <p:cNvPr id="52" name="Freeform: Shape 51">
              <a:extLst>
                <a:ext uri="{FF2B5EF4-FFF2-40B4-BE49-F238E27FC236}">
                  <a16:creationId xmlns:a16="http://schemas.microsoft.com/office/drawing/2014/main" id="{AECEACFA-174A-4087-46BA-EF62E0564262}"/>
                </a:ext>
              </a:extLst>
            </p:cNvPr>
            <p:cNvSpPr/>
            <p:nvPr/>
          </p:nvSpPr>
          <p:spPr>
            <a:xfrm>
              <a:off x="378898" y="2261375"/>
              <a:ext cx="1554480" cy="457200"/>
            </a:xfrm>
            <a:custGeom>
              <a:avLst/>
              <a:gdLst>
                <a:gd name="csX0" fmla="*/ 0 w 640197"/>
                <a:gd name="csY0" fmla="*/ 0 h 331466"/>
                <a:gd name="csX1" fmla="*/ 640197 w 640197"/>
                <a:gd name="csY1" fmla="*/ 0 h 331466"/>
                <a:gd name="csX2" fmla="*/ 640197 w 640197"/>
                <a:gd name="csY2" fmla="*/ 331466 h 331466"/>
                <a:gd name="csX3" fmla="*/ 0 w 640197"/>
                <a:gd name="csY3" fmla="*/ 331466 h 331466"/>
                <a:gd name="csX4" fmla="*/ 0 w 640197"/>
                <a:gd name="csY4" fmla="*/ 0 h 331466"/>
              </a:gdLst>
              <a:ahLst/>
              <a:cxnLst>
                <a:cxn ang="0">
                  <a:pos x="csX0" y="csY0"/>
                </a:cxn>
                <a:cxn ang="0">
                  <a:pos x="csX1" y="csY1"/>
                </a:cxn>
                <a:cxn ang="0">
                  <a:pos x="csX2" y="csY2"/>
                </a:cxn>
                <a:cxn ang="0">
                  <a:pos x="csX3" y="csY3"/>
                </a:cxn>
                <a:cxn ang="0">
                  <a:pos x="csX4" y="csY4"/>
                </a:cxn>
              </a:cxnLst>
              <a:rect l="l" t="t" r="r" b="b"/>
              <a:pathLst>
                <a:path w="640197" h="331466">
                  <a:moveTo>
                    <a:pt x="0" y="0"/>
                  </a:moveTo>
                  <a:lnTo>
                    <a:pt x="640197" y="0"/>
                  </a:lnTo>
                  <a:lnTo>
                    <a:pt x="640197" y="331466"/>
                  </a:lnTo>
                  <a:lnTo>
                    <a:pt x="0" y="331466"/>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33" tIns="121920" rIns="4233" bIns="62365" numCol="1" spcCol="1270" anchor="t" anchorCtr="0">
              <a:noAutofit/>
            </a:bodyPr>
            <a:lstStyle/>
            <a:p>
              <a:pPr marL="0" marR="0" lvl="0" indent="0" algn="ctr" defTabSz="296326" rtl="0" eaLnBrk="0" fontAlgn="base" latinLnBrk="0" hangingPunct="0">
                <a:lnSpc>
                  <a:spcPct val="90000"/>
                </a:lnSpc>
                <a:spcBef>
                  <a:spcPct val="0"/>
                </a:spcBef>
                <a:spcAft>
                  <a:spcPct val="35000"/>
                </a:spcAft>
                <a:buClrTx/>
                <a:buSzTx/>
                <a:buFontTx/>
                <a:buNone/>
                <a:tabLst/>
                <a:defRPr/>
              </a:pPr>
              <a:r>
                <a:rPr kumimoji="0" lang="en-US" sz="1467" b="0" i="0" u="none" strike="noStrike" kern="1200" cap="none" spc="0" normalizeH="0" baseline="0" noProof="0">
                  <a:ln>
                    <a:noFill/>
                  </a:ln>
                  <a:solidFill>
                    <a:srgbClr val="FFFFFF"/>
                  </a:solidFill>
                  <a:effectLst/>
                  <a:uLnTx/>
                  <a:uFillTx/>
                  <a:latin typeface="Nunito Sans"/>
                  <a:ea typeface="+mn-ea"/>
                  <a:cs typeface="+mn-cs"/>
                </a:rPr>
                <a:t>Associate Director for Science</a:t>
              </a:r>
            </a:p>
          </p:txBody>
        </p:sp>
        <p:sp>
          <p:nvSpPr>
            <p:cNvPr id="53" name="Freeform: Shape 52">
              <a:extLst>
                <a:ext uri="{FF2B5EF4-FFF2-40B4-BE49-F238E27FC236}">
                  <a16:creationId xmlns:a16="http://schemas.microsoft.com/office/drawing/2014/main" id="{8DD588FD-84B7-A977-8EC3-AADCE33675FA}"/>
                </a:ext>
              </a:extLst>
            </p:cNvPr>
            <p:cNvSpPr/>
            <p:nvPr/>
          </p:nvSpPr>
          <p:spPr>
            <a:xfrm>
              <a:off x="424618" y="2657743"/>
              <a:ext cx="1463040" cy="320040"/>
            </a:xfrm>
            <a:custGeom>
              <a:avLst/>
              <a:gdLst>
                <a:gd name="csX0" fmla="*/ 0 w 576178"/>
                <a:gd name="csY0" fmla="*/ 0 h 110488"/>
                <a:gd name="csX1" fmla="*/ 576178 w 576178"/>
                <a:gd name="csY1" fmla="*/ 0 h 110488"/>
                <a:gd name="csX2" fmla="*/ 576178 w 576178"/>
                <a:gd name="csY2" fmla="*/ 110488 h 110488"/>
                <a:gd name="csX3" fmla="*/ 0 w 576178"/>
                <a:gd name="csY3" fmla="*/ 110488 h 110488"/>
                <a:gd name="csX4" fmla="*/ 0 w 576178"/>
                <a:gd name="csY4" fmla="*/ 0 h 110488"/>
              </a:gdLst>
              <a:ahLst/>
              <a:cxnLst>
                <a:cxn ang="0">
                  <a:pos x="csX0" y="csY0"/>
                </a:cxn>
                <a:cxn ang="0">
                  <a:pos x="csX1" y="csY1"/>
                </a:cxn>
                <a:cxn ang="0">
                  <a:pos x="csX2" y="csY2"/>
                </a:cxn>
                <a:cxn ang="0">
                  <a:pos x="csX3" y="csY3"/>
                </a:cxn>
                <a:cxn ang="0">
                  <a:pos x="csX4" y="csY4"/>
                </a:cxn>
              </a:cxnLst>
              <a:rect l="l" t="t" r="r" b="b"/>
              <a:pathLst>
                <a:path w="576178" h="110488">
                  <a:moveTo>
                    <a:pt x="0" y="0"/>
                  </a:moveTo>
                  <a:lnTo>
                    <a:pt x="576178" y="0"/>
                  </a:lnTo>
                  <a:lnTo>
                    <a:pt x="576178" y="110488"/>
                  </a:lnTo>
                  <a:lnTo>
                    <a:pt x="0" y="110488"/>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933" tIns="4233" rIns="16933" bIns="4233" numCol="1" spcCol="1270" anchor="ctr" anchorCtr="0">
              <a:noAutofit/>
            </a:bodyPr>
            <a:lstStyle/>
            <a:p>
              <a:pPr marL="0" marR="0" lvl="0" indent="0" algn="ctr" defTabSz="296326" rtl="0" eaLnBrk="0" fontAlgn="base" latinLnBrk="0" hangingPunct="0">
                <a:lnSpc>
                  <a:spcPct val="90000"/>
                </a:lnSpc>
                <a:spcBef>
                  <a:spcPct val="0"/>
                </a:spcBef>
                <a:spcAft>
                  <a:spcPct val="35000"/>
                </a:spcAft>
                <a:buClrTx/>
                <a:buSzTx/>
                <a:buFontTx/>
                <a:buNone/>
                <a:tabLst/>
                <a:defRPr/>
              </a:pPr>
              <a:r>
                <a:rPr kumimoji="0" lang="en-US" sz="1467" b="0" i="0" u="none" strike="noStrike" kern="1200" cap="none" spc="0" normalizeH="0" baseline="0" noProof="0">
                  <a:ln>
                    <a:noFill/>
                  </a:ln>
                  <a:solidFill>
                    <a:srgbClr val="032659">
                      <a:hueOff val="0"/>
                      <a:satOff val="0"/>
                      <a:lumOff val="0"/>
                      <a:alphaOff val="0"/>
                    </a:srgbClr>
                  </a:solidFill>
                  <a:effectLst/>
                  <a:uLnTx/>
                  <a:uFillTx/>
                  <a:latin typeface="Nunito Sans"/>
                  <a:ea typeface="+mn-ea"/>
                  <a:cs typeface="+mn-cs"/>
                </a:rPr>
                <a:t>Nicole Dowling, PhD	</a:t>
              </a:r>
            </a:p>
          </p:txBody>
        </p:sp>
      </p:grpSp>
      <p:grpSp>
        <p:nvGrpSpPr>
          <p:cNvPr id="113" name="Group 112">
            <a:extLst>
              <a:ext uri="{FF2B5EF4-FFF2-40B4-BE49-F238E27FC236}">
                <a16:creationId xmlns:a16="http://schemas.microsoft.com/office/drawing/2014/main" id="{3E1E2F25-489F-EE9E-14BA-EB9DE9A5EC54}"/>
              </a:ext>
            </a:extLst>
          </p:cNvPr>
          <p:cNvGrpSpPr/>
          <p:nvPr/>
        </p:nvGrpSpPr>
        <p:grpSpPr>
          <a:xfrm>
            <a:off x="4893016" y="2428263"/>
            <a:ext cx="2194560" cy="1016171"/>
            <a:chOff x="2397410" y="1840545"/>
            <a:chExt cx="1645920" cy="762128"/>
          </a:xfrm>
        </p:grpSpPr>
        <p:sp>
          <p:nvSpPr>
            <p:cNvPr id="56" name="Freeform: Shape 55">
              <a:extLst>
                <a:ext uri="{FF2B5EF4-FFF2-40B4-BE49-F238E27FC236}">
                  <a16:creationId xmlns:a16="http://schemas.microsoft.com/office/drawing/2014/main" id="{A72D0D90-0C9C-C8B9-A02A-69A50860FDC6}"/>
                </a:ext>
              </a:extLst>
            </p:cNvPr>
            <p:cNvSpPr/>
            <p:nvPr/>
          </p:nvSpPr>
          <p:spPr>
            <a:xfrm>
              <a:off x="2397410" y="1840545"/>
              <a:ext cx="1645920" cy="457200"/>
            </a:xfrm>
            <a:custGeom>
              <a:avLst/>
              <a:gdLst>
                <a:gd name="csX0" fmla="*/ 0 w 640197"/>
                <a:gd name="csY0" fmla="*/ 0 h 331466"/>
                <a:gd name="csX1" fmla="*/ 640197 w 640197"/>
                <a:gd name="csY1" fmla="*/ 0 h 331466"/>
                <a:gd name="csX2" fmla="*/ 640197 w 640197"/>
                <a:gd name="csY2" fmla="*/ 331466 h 331466"/>
                <a:gd name="csX3" fmla="*/ 0 w 640197"/>
                <a:gd name="csY3" fmla="*/ 331466 h 331466"/>
                <a:gd name="csX4" fmla="*/ 0 w 640197"/>
                <a:gd name="csY4" fmla="*/ 0 h 331466"/>
              </a:gdLst>
              <a:ahLst/>
              <a:cxnLst>
                <a:cxn ang="0">
                  <a:pos x="csX0" y="csY0"/>
                </a:cxn>
                <a:cxn ang="0">
                  <a:pos x="csX1" y="csY1"/>
                </a:cxn>
                <a:cxn ang="0">
                  <a:pos x="csX2" y="csY2"/>
                </a:cxn>
                <a:cxn ang="0">
                  <a:pos x="csX3" y="csY3"/>
                </a:cxn>
                <a:cxn ang="0">
                  <a:pos x="csX4" y="csY4"/>
                </a:cxn>
              </a:cxnLst>
              <a:rect l="l" t="t" r="r" b="b"/>
              <a:pathLst>
                <a:path w="640197" h="331466">
                  <a:moveTo>
                    <a:pt x="0" y="0"/>
                  </a:moveTo>
                  <a:lnTo>
                    <a:pt x="640197" y="0"/>
                  </a:lnTo>
                  <a:lnTo>
                    <a:pt x="640197" y="331466"/>
                  </a:lnTo>
                  <a:lnTo>
                    <a:pt x="0" y="331466"/>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33" tIns="121920" rIns="4233" bIns="62365" numCol="1" spcCol="1270" anchor="t" anchorCtr="0">
              <a:noAutofit/>
            </a:bodyPr>
            <a:lstStyle/>
            <a:p>
              <a:pPr marL="0" marR="0" lvl="0" indent="0" algn="ctr" defTabSz="296326" rtl="0" eaLnBrk="0" fontAlgn="base" latinLnBrk="0" hangingPunct="0">
                <a:lnSpc>
                  <a:spcPct val="90000"/>
                </a:lnSpc>
                <a:spcBef>
                  <a:spcPct val="0"/>
                </a:spcBef>
                <a:spcAft>
                  <a:spcPct val="35000"/>
                </a:spcAft>
                <a:buClrTx/>
                <a:buSzTx/>
                <a:buFontTx/>
                <a:buNone/>
                <a:tabLst/>
                <a:defRPr/>
              </a:pPr>
              <a:r>
                <a:rPr kumimoji="0" lang="en-US" sz="1467" b="0" i="0" u="none" strike="noStrike" kern="1200" cap="none" spc="0" normalizeH="0" baseline="0" noProof="0">
                  <a:ln>
                    <a:noFill/>
                  </a:ln>
                  <a:solidFill>
                    <a:srgbClr val="FFFFFF"/>
                  </a:solidFill>
                  <a:effectLst/>
                  <a:uLnTx/>
                  <a:uFillTx/>
                  <a:latin typeface="Nunito Sans"/>
                  <a:ea typeface="+mn-ea"/>
                  <a:cs typeface="+mn-cs"/>
                </a:rPr>
                <a:t>Deputy Director for Implementation</a:t>
              </a:r>
            </a:p>
          </p:txBody>
        </p:sp>
        <p:sp>
          <p:nvSpPr>
            <p:cNvPr id="57" name="Freeform: Shape 56">
              <a:extLst>
                <a:ext uri="{FF2B5EF4-FFF2-40B4-BE49-F238E27FC236}">
                  <a16:creationId xmlns:a16="http://schemas.microsoft.com/office/drawing/2014/main" id="{213F4AB9-DA78-D67F-8E35-C7B8A0DD9687}"/>
                </a:ext>
              </a:extLst>
            </p:cNvPr>
            <p:cNvSpPr/>
            <p:nvPr/>
          </p:nvSpPr>
          <p:spPr>
            <a:xfrm>
              <a:off x="2443130" y="2236913"/>
              <a:ext cx="1554480" cy="365760"/>
            </a:xfrm>
            <a:custGeom>
              <a:avLst/>
              <a:gdLst>
                <a:gd name="csX0" fmla="*/ 0 w 576178"/>
                <a:gd name="csY0" fmla="*/ 0 h 110488"/>
                <a:gd name="csX1" fmla="*/ 576178 w 576178"/>
                <a:gd name="csY1" fmla="*/ 0 h 110488"/>
                <a:gd name="csX2" fmla="*/ 576178 w 576178"/>
                <a:gd name="csY2" fmla="*/ 110488 h 110488"/>
                <a:gd name="csX3" fmla="*/ 0 w 576178"/>
                <a:gd name="csY3" fmla="*/ 110488 h 110488"/>
                <a:gd name="csX4" fmla="*/ 0 w 576178"/>
                <a:gd name="csY4" fmla="*/ 0 h 110488"/>
              </a:gdLst>
              <a:ahLst/>
              <a:cxnLst>
                <a:cxn ang="0">
                  <a:pos x="csX0" y="csY0"/>
                </a:cxn>
                <a:cxn ang="0">
                  <a:pos x="csX1" y="csY1"/>
                </a:cxn>
                <a:cxn ang="0">
                  <a:pos x="csX2" y="csY2"/>
                </a:cxn>
                <a:cxn ang="0">
                  <a:pos x="csX3" y="csY3"/>
                </a:cxn>
                <a:cxn ang="0">
                  <a:pos x="csX4" y="csY4"/>
                </a:cxn>
              </a:cxnLst>
              <a:rect l="l" t="t" r="r" b="b"/>
              <a:pathLst>
                <a:path w="576178" h="110488">
                  <a:moveTo>
                    <a:pt x="0" y="0"/>
                  </a:moveTo>
                  <a:lnTo>
                    <a:pt x="576178" y="0"/>
                  </a:lnTo>
                  <a:lnTo>
                    <a:pt x="576178" y="110488"/>
                  </a:lnTo>
                  <a:lnTo>
                    <a:pt x="0" y="110488"/>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933" tIns="4233" rIns="16933" bIns="4233" numCol="1" spcCol="1270" anchor="ctr" anchorCtr="0">
              <a:noAutofit/>
            </a:bodyPr>
            <a:lstStyle/>
            <a:p>
              <a:pPr marL="0" marR="0" lvl="0" indent="0" algn="ctr" defTabSz="296326" rtl="0" eaLnBrk="0" fontAlgn="base" latinLnBrk="0" hangingPunct="0">
                <a:lnSpc>
                  <a:spcPct val="90000"/>
                </a:lnSpc>
                <a:spcBef>
                  <a:spcPct val="0"/>
                </a:spcBef>
                <a:spcAft>
                  <a:spcPct val="35000"/>
                </a:spcAft>
                <a:buClrTx/>
                <a:buSzTx/>
                <a:buFontTx/>
                <a:buNone/>
                <a:tabLst/>
                <a:defRPr/>
              </a:pPr>
              <a:r>
                <a:rPr kumimoji="0" lang="en-US" sz="1467" b="0" i="0" u="none" strike="noStrike" kern="1200" cap="none" spc="0" normalizeH="0" baseline="0" noProof="0">
                  <a:ln>
                    <a:noFill/>
                  </a:ln>
                  <a:solidFill>
                    <a:srgbClr val="032659">
                      <a:hueOff val="0"/>
                      <a:satOff val="0"/>
                      <a:lumOff val="0"/>
                      <a:alphaOff val="0"/>
                    </a:srgbClr>
                  </a:solidFill>
                  <a:effectLst/>
                  <a:uLnTx/>
                  <a:uFillTx/>
                  <a:latin typeface="Nunito Sans"/>
                  <a:ea typeface="+mn-ea"/>
                  <a:cs typeface="+mn-cs"/>
                </a:rPr>
                <a:t>Shannon Stokely, DrPH</a:t>
              </a:r>
            </a:p>
          </p:txBody>
        </p:sp>
      </p:grpSp>
      <p:grpSp>
        <p:nvGrpSpPr>
          <p:cNvPr id="115" name="Group 114">
            <a:extLst>
              <a:ext uri="{FF2B5EF4-FFF2-40B4-BE49-F238E27FC236}">
                <a16:creationId xmlns:a16="http://schemas.microsoft.com/office/drawing/2014/main" id="{1BABABBB-17C6-A613-D41A-438810AF7FF3}"/>
              </a:ext>
            </a:extLst>
          </p:cNvPr>
          <p:cNvGrpSpPr/>
          <p:nvPr/>
        </p:nvGrpSpPr>
        <p:grpSpPr>
          <a:xfrm>
            <a:off x="3617345" y="3673358"/>
            <a:ext cx="1950720" cy="1370343"/>
            <a:chOff x="2290002" y="2754703"/>
            <a:chExt cx="1463040" cy="1027757"/>
          </a:xfrm>
        </p:grpSpPr>
        <p:sp>
          <p:nvSpPr>
            <p:cNvPr id="58" name="Freeform: Shape 57">
              <a:extLst>
                <a:ext uri="{FF2B5EF4-FFF2-40B4-BE49-F238E27FC236}">
                  <a16:creationId xmlns:a16="http://schemas.microsoft.com/office/drawing/2014/main" id="{845E244D-66E2-6B9F-2274-1E4BD6BACE63}"/>
                </a:ext>
              </a:extLst>
            </p:cNvPr>
            <p:cNvSpPr/>
            <p:nvPr/>
          </p:nvSpPr>
          <p:spPr>
            <a:xfrm>
              <a:off x="2290002" y="2754703"/>
              <a:ext cx="1463040" cy="822960"/>
            </a:xfrm>
            <a:custGeom>
              <a:avLst/>
              <a:gdLst>
                <a:gd name="csX0" fmla="*/ 0 w 640197"/>
                <a:gd name="csY0" fmla="*/ 0 h 331466"/>
                <a:gd name="csX1" fmla="*/ 640197 w 640197"/>
                <a:gd name="csY1" fmla="*/ 0 h 331466"/>
                <a:gd name="csX2" fmla="*/ 640197 w 640197"/>
                <a:gd name="csY2" fmla="*/ 331466 h 331466"/>
                <a:gd name="csX3" fmla="*/ 0 w 640197"/>
                <a:gd name="csY3" fmla="*/ 331466 h 331466"/>
                <a:gd name="csX4" fmla="*/ 0 w 640197"/>
                <a:gd name="csY4" fmla="*/ 0 h 331466"/>
              </a:gdLst>
              <a:ahLst/>
              <a:cxnLst>
                <a:cxn ang="0">
                  <a:pos x="csX0" y="csY0"/>
                </a:cxn>
                <a:cxn ang="0">
                  <a:pos x="csX1" y="csY1"/>
                </a:cxn>
                <a:cxn ang="0">
                  <a:pos x="csX2" y="csY2"/>
                </a:cxn>
                <a:cxn ang="0">
                  <a:pos x="csX3" y="csY3"/>
                </a:cxn>
                <a:cxn ang="0">
                  <a:pos x="csX4" y="csY4"/>
                </a:cxn>
              </a:cxnLst>
              <a:rect l="l" t="t" r="r" b="b"/>
              <a:pathLst>
                <a:path w="640197" h="331466">
                  <a:moveTo>
                    <a:pt x="0" y="0"/>
                  </a:moveTo>
                  <a:lnTo>
                    <a:pt x="640197" y="0"/>
                  </a:lnTo>
                  <a:lnTo>
                    <a:pt x="640197" y="331466"/>
                  </a:lnTo>
                  <a:lnTo>
                    <a:pt x="0" y="331466"/>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33" tIns="121920" rIns="4233" bIns="62365" numCol="1" spcCol="1270" anchor="t" anchorCtr="0">
              <a:noAutofit/>
            </a:bodyPr>
            <a:lstStyle/>
            <a:p>
              <a:pPr marL="0" marR="0" lvl="0" indent="0" algn="ctr" defTabSz="296326" rtl="0" eaLnBrk="0" fontAlgn="base" latinLnBrk="0" hangingPunct="0">
                <a:lnSpc>
                  <a:spcPct val="90000"/>
                </a:lnSpc>
                <a:spcBef>
                  <a:spcPct val="0"/>
                </a:spcBef>
                <a:spcAft>
                  <a:spcPct val="35000"/>
                </a:spcAft>
                <a:buClrTx/>
                <a:buSzTx/>
                <a:buFontTx/>
                <a:buNone/>
                <a:tabLst/>
                <a:defRPr/>
              </a:pPr>
              <a:r>
                <a:rPr kumimoji="0" lang="en-US" sz="1467" b="0" i="0" u="none" strike="noStrike" kern="1200" cap="none" spc="0" normalizeH="0" baseline="0" noProof="0">
                  <a:ln>
                    <a:noFill/>
                  </a:ln>
                  <a:solidFill>
                    <a:srgbClr val="FFFFFF"/>
                  </a:solidFill>
                  <a:effectLst/>
                  <a:uLnTx/>
                  <a:uFillTx/>
                  <a:latin typeface="Nunito Sans"/>
                  <a:ea typeface="+mn-ea"/>
                  <a:cs typeface="+mn-cs"/>
                </a:rPr>
                <a:t>Applied Research, Implementation Science, and Evaluation Branch</a:t>
              </a:r>
            </a:p>
          </p:txBody>
        </p:sp>
        <p:sp>
          <p:nvSpPr>
            <p:cNvPr id="59" name="Freeform: Shape 58">
              <a:extLst>
                <a:ext uri="{FF2B5EF4-FFF2-40B4-BE49-F238E27FC236}">
                  <a16:creationId xmlns:a16="http://schemas.microsoft.com/office/drawing/2014/main" id="{CF246377-001F-2F1F-732D-0F7900C72A18}"/>
                </a:ext>
              </a:extLst>
            </p:cNvPr>
            <p:cNvSpPr/>
            <p:nvPr/>
          </p:nvSpPr>
          <p:spPr>
            <a:xfrm>
              <a:off x="2472882" y="3508140"/>
              <a:ext cx="1097280" cy="274320"/>
            </a:xfrm>
            <a:custGeom>
              <a:avLst/>
              <a:gdLst>
                <a:gd name="csX0" fmla="*/ 0 w 576178"/>
                <a:gd name="csY0" fmla="*/ 0 h 110488"/>
                <a:gd name="csX1" fmla="*/ 576178 w 576178"/>
                <a:gd name="csY1" fmla="*/ 0 h 110488"/>
                <a:gd name="csX2" fmla="*/ 576178 w 576178"/>
                <a:gd name="csY2" fmla="*/ 110488 h 110488"/>
                <a:gd name="csX3" fmla="*/ 0 w 576178"/>
                <a:gd name="csY3" fmla="*/ 110488 h 110488"/>
                <a:gd name="csX4" fmla="*/ 0 w 576178"/>
                <a:gd name="csY4" fmla="*/ 0 h 110488"/>
              </a:gdLst>
              <a:ahLst/>
              <a:cxnLst>
                <a:cxn ang="0">
                  <a:pos x="csX0" y="csY0"/>
                </a:cxn>
                <a:cxn ang="0">
                  <a:pos x="csX1" y="csY1"/>
                </a:cxn>
                <a:cxn ang="0">
                  <a:pos x="csX2" y="csY2"/>
                </a:cxn>
                <a:cxn ang="0">
                  <a:pos x="csX3" y="csY3"/>
                </a:cxn>
                <a:cxn ang="0">
                  <a:pos x="csX4" y="csY4"/>
                </a:cxn>
              </a:cxnLst>
              <a:rect l="l" t="t" r="r" b="b"/>
              <a:pathLst>
                <a:path w="576178" h="110488">
                  <a:moveTo>
                    <a:pt x="0" y="0"/>
                  </a:moveTo>
                  <a:lnTo>
                    <a:pt x="576178" y="0"/>
                  </a:lnTo>
                  <a:lnTo>
                    <a:pt x="576178" y="110488"/>
                  </a:lnTo>
                  <a:lnTo>
                    <a:pt x="0" y="110488"/>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0320" tIns="5080" rIns="20320" bIns="5080" numCol="1" spcCol="1270" anchor="ctr" anchorCtr="0">
              <a:noAutofit/>
            </a:bodyPr>
            <a:lstStyle/>
            <a:p>
              <a:pPr marL="0" marR="0" lvl="0" indent="0" algn="ctr" defTabSz="355591" rtl="0" eaLnBrk="0" fontAlgn="base" latinLnBrk="0" hangingPunct="0">
                <a:lnSpc>
                  <a:spcPct val="90000"/>
                </a:lnSpc>
                <a:spcBef>
                  <a:spcPct val="0"/>
                </a:spcBef>
                <a:spcAft>
                  <a:spcPct val="35000"/>
                </a:spcAft>
                <a:buClrTx/>
                <a:buSzTx/>
                <a:buFontTx/>
                <a:buNone/>
                <a:tabLst/>
                <a:defRPr/>
              </a:pPr>
              <a:r>
                <a:rPr kumimoji="0" lang="en-US" sz="1467" b="0" i="0" u="none" strike="noStrike" kern="1200" cap="none" spc="0" normalizeH="0" baseline="0" noProof="0">
                  <a:ln>
                    <a:noFill/>
                  </a:ln>
                  <a:solidFill>
                    <a:srgbClr val="032659">
                      <a:hueOff val="0"/>
                      <a:satOff val="0"/>
                      <a:lumOff val="0"/>
                      <a:alphaOff val="0"/>
                    </a:srgbClr>
                  </a:solidFill>
                  <a:effectLst/>
                  <a:uLnTx/>
                  <a:uFillTx/>
                  <a:latin typeface="Nunito Sans"/>
                  <a:ea typeface="+mn-ea"/>
                  <a:cs typeface="+mn-cs"/>
                </a:rPr>
                <a:t>Vacant</a:t>
              </a:r>
            </a:p>
          </p:txBody>
        </p:sp>
      </p:grpSp>
      <p:grpSp>
        <p:nvGrpSpPr>
          <p:cNvPr id="118" name="Group 117">
            <a:extLst>
              <a:ext uri="{FF2B5EF4-FFF2-40B4-BE49-F238E27FC236}">
                <a16:creationId xmlns:a16="http://schemas.microsoft.com/office/drawing/2014/main" id="{5ED6D166-6C21-0090-4B69-8D1A8FA08D06}"/>
              </a:ext>
            </a:extLst>
          </p:cNvPr>
          <p:cNvGrpSpPr/>
          <p:nvPr/>
        </p:nvGrpSpPr>
        <p:grpSpPr>
          <a:xfrm>
            <a:off x="6678767" y="5792029"/>
            <a:ext cx="1950720" cy="934887"/>
            <a:chOff x="3821776" y="3892738"/>
            <a:chExt cx="1463040" cy="701165"/>
          </a:xfrm>
        </p:grpSpPr>
        <p:sp>
          <p:nvSpPr>
            <p:cNvPr id="60" name="Freeform: Shape 59">
              <a:extLst>
                <a:ext uri="{FF2B5EF4-FFF2-40B4-BE49-F238E27FC236}">
                  <a16:creationId xmlns:a16="http://schemas.microsoft.com/office/drawing/2014/main" id="{523C5F06-5AA1-7B02-F528-493794F08D9B}"/>
                </a:ext>
              </a:extLst>
            </p:cNvPr>
            <p:cNvSpPr/>
            <p:nvPr/>
          </p:nvSpPr>
          <p:spPr>
            <a:xfrm>
              <a:off x="3821776" y="3892738"/>
              <a:ext cx="1463040" cy="365760"/>
            </a:xfrm>
            <a:custGeom>
              <a:avLst/>
              <a:gdLst>
                <a:gd name="csX0" fmla="*/ 0 w 640197"/>
                <a:gd name="csY0" fmla="*/ 0 h 331466"/>
                <a:gd name="csX1" fmla="*/ 640197 w 640197"/>
                <a:gd name="csY1" fmla="*/ 0 h 331466"/>
                <a:gd name="csX2" fmla="*/ 640197 w 640197"/>
                <a:gd name="csY2" fmla="*/ 331466 h 331466"/>
                <a:gd name="csX3" fmla="*/ 0 w 640197"/>
                <a:gd name="csY3" fmla="*/ 331466 h 331466"/>
                <a:gd name="csX4" fmla="*/ 0 w 640197"/>
                <a:gd name="csY4" fmla="*/ 0 h 331466"/>
              </a:gdLst>
              <a:ahLst/>
              <a:cxnLst>
                <a:cxn ang="0">
                  <a:pos x="csX0" y="csY0"/>
                </a:cxn>
                <a:cxn ang="0">
                  <a:pos x="csX1" y="csY1"/>
                </a:cxn>
                <a:cxn ang="0">
                  <a:pos x="csX2" y="csY2"/>
                </a:cxn>
                <a:cxn ang="0">
                  <a:pos x="csX3" y="csY3"/>
                </a:cxn>
                <a:cxn ang="0">
                  <a:pos x="csX4" y="csY4"/>
                </a:cxn>
              </a:cxnLst>
              <a:rect l="l" t="t" r="r" b="b"/>
              <a:pathLst>
                <a:path w="640197" h="331466">
                  <a:moveTo>
                    <a:pt x="0" y="0"/>
                  </a:moveTo>
                  <a:lnTo>
                    <a:pt x="640197" y="0"/>
                  </a:lnTo>
                  <a:lnTo>
                    <a:pt x="640197" y="331466"/>
                  </a:lnTo>
                  <a:lnTo>
                    <a:pt x="0" y="331466"/>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33" tIns="121920" rIns="4233" bIns="62365" numCol="1" spcCol="1270" anchor="t" anchorCtr="0">
              <a:noAutofit/>
            </a:bodyPr>
            <a:lstStyle/>
            <a:p>
              <a:pPr marL="0" marR="0" lvl="0" indent="0" algn="ctr" defTabSz="296326" rtl="0" eaLnBrk="0" fontAlgn="base" latinLnBrk="0" hangingPunct="0">
                <a:lnSpc>
                  <a:spcPct val="90000"/>
                </a:lnSpc>
                <a:spcBef>
                  <a:spcPct val="0"/>
                </a:spcBef>
                <a:spcAft>
                  <a:spcPct val="35000"/>
                </a:spcAft>
                <a:buClrTx/>
                <a:buSzTx/>
                <a:buFontTx/>
                <a:buNone/>
                <a:tabLst/>
                <a:defRPr/>
              </a:pPr>
              <a:r>
                <a:rPr kumimoji="0" lang="en-US" sz="1467" b="0" i="0" u="none" strike="noStrike" kern="1200" cap="none" spc="0" normalizeH="0" baseline="0" noProof="0">
                  <a:ln>
                    <a:noFill/>
                  </a:ln>
                  <a:solidFill>
                    <a:srgbClr val="FFFFFF"/>
                  </a:solidFill>
                  <a:effectLst/>
                  <a:uLnTx/>
                  <a:uFillTx/>
                  <a:latin typeface="Nunito Sans"/>
                  <a:ea typeface="+mn-ea"/>
                  <a:cs typeface="+mn-cs"/>
                </a:rPr>
                <a:t>Field Services Branch</a:t>
              </a:r>
            </a:p>
          </p:txBody>
        </p:sp>
        <p:sp>
          <p:nvSpPr>
            <p:cNvPr id="61" name="Freeform: Shape 60">
              <a:extLst>
                <a:ext uri="{FF2B5EF4-FFF2-40B4-BE49-F238E27FC236}">
                  <a16:creationId xmlns:a16="http://schemas.microsoft.com/office/drawing/2014/main" id="{83539BD7-C835-CE31-8763-9B46A049A517}"/>
                </a:ext>
              </a:extLst>
            </p:cNvPr>
            <p:cNvSpPr/>
            <p:nvPr/>
          </p:nvSpPr>
          <p:spPr>
            <a:xfrm>
              <a:off x="3867496" y="4228143"/>
              <a:ext cx="1371600" cy="365760"/>
            </a:xfrm>
            <a:custGeom>
              <a:avLst/>
              <a:gdLst>
                <a:gd name="csX0" fmla="*/ 0 w 576178"/>
                <a:gd name="csY0" fmla="*/ 0 h 110488"/>
                <a:gd name="csX1" fmla="*/ 576178 w 576178"/>
                <a:gd name="csY1" fmla="*/ 0 h 110488"/>
                <a:gd name="csX2" fmla="*/ 576178 w 576178"/>
                <a:gd name="csY2" fmla="*/ 110488 h 110488"/>
                <a:gd name="csX3" fmla="*/ 0 w 576178"/>
                <a:gd name="csY3" fmla="*/ 110488 h 110488"/>
                <a:gd name="csX4" fmla="*/ 0 w 576178"/>
                <a:gd name="csY4" fmla="*/ 0 h 110488"/>
              </a:gdLst>
              <a:ahLst/>
              <a:cxnLst>
                <a:cxn ang="0">
                  <a:pos x="csX0" y="csY0"/>
                </a:cxn>
                <a:cxn ang="0">
                  <a:pos x="csX1" y="csY1"/>
                </a:cxn>
                <a:cxn ang="0">
                  <a:pos x="csX2" y="csY2"/>
                </a:cxn>
                <a:cxn ang="0">
                  <a:pos x="csX3" y="csY3"/>
                </a:cxn>
                <a:cxn ang="0">
                  <a:pos x="csX4" y="csY4"/>
                </a:cxn>
              </a:cxnLst>
              <a:rect l="l" t="t" r="r" b="b"/>
              <a:pathLst>
                <a:path w="576178" h="110488">
                  <a:moveTo>
                    <a:pt x="0" y="0"/>
                  </a:moveTo>
                  <a:lnTo>
                    <a:pt x="576178" y="0"/>
                  </a:lnTo>
                  <a:lnTo>
                    <a:pt x="576178" y="110488"/>
                  </a:lnTo>
                  <a:lnTo>
                    <a:pt x="0" y="110488"/>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933" tIns="4233" rIns="16933" bIns="4233" numCol="1" spcCol="1270" anchor="ctr" anchorCtr="0">
              <a:noAutofit/>
            </a:bodyPr>
            <a:lstStyle/>
            <a:p>
              <a:pPr marL="0" marR="0" lvl="0" indent="0" algn="ctr" defTabSz="296326" rtl="0" eaLnBrk="0" fontAlgn="base" latinLnBrk="0" hangingPunct="0">
                <a:lnSpc>
                  <a:spcPct val="90000"/>
                </a:lnSpc>
                <a:spcBef>
                  <a:spcPct val="0"/>
                </a:spcBef>
                <a:spcAft>
                  <a:spcPct val="35000"/>
                </a:spcAft>
                <a:buClrTx/>
                <a:buSzTx/>
                <a:buFontTx/>
                <a:buNone/>
                <a:tabLst/>
                <a:defRPr/>
              </a:pPr>
              <a:r>
                <a:rPr kumimoji="0" lang="en-US" sz="1467" b="0" i="0" u="none" strike="noStrike" kern="1200" cap="none" spc="0" normalizeH="0" baseline="0" noProof="0">
                  <a:ln>
                    <a:noFill/>
                  </a:ln>
                  <a:solidFill>
                    <a:srgbClr val="032659">
                      <a:hueOff val="0"/>
                      <a:satOff val="0"/>
                      <a:lumOff val="0"/>
                      <a:alphaOff val="0"/>
                    </a:srgbClr>
                  </a:solidFill>
                  <a:effectLst/>
                  <a:uLnTx/>
                  <a:uFillTx/>
                  <a:latin typeface="Nunito Sans"/>
                  <a:ea typeface="+mn-ea"/>
                  <a:cs typeface="+mn-cs"/>
                </a:rPr>
                <a:t>Michelle Banks, MHSA, MBA, BSN</a:t>
              </a:r>
            </a:p>
          </p:txBody>
        </p:sp>
      </p:grpSp>
      <p:grpSp>
        <p:nvGrpSpPr>
          <p:cNvPr id="119" name="Group 118">
            <a:extLst>
              <a:ext uri="{FF2B5EF4-FFF2-40B4-BE49-F238E27FC236}">
                <a16:creationId xmlns:a16="http://schemas.microsoft.com/office/drawing/2014/main" id="{8543537C-9FD9-99DB-B27A-F93775ADF2BA}"/>
              </a:ext>
            </a:extLst>
          </p:cNvPr>
          <p:cNvGrpSpPr/>
          <p:nvPr/>
        </p:nvGrpSpPr>
        <p:grpSpPr>
          <a:xfrm>
            <a:off x="3617345" y="5490117"/>
            <a:ext cx="1950720" cy="1213575"/>
            <a:chOff x="2232239" y="4006983"/>
            <a:chExt cx="1463040" cy="910181"/>
          </a:xfrm>
        </p:grpSpPr>
        <p:sp>
          <p:nvSpPr>
            <p:cNvPr id="62" name="Freeform: Shape 61">
              <a:extLst>
                <a:ext uri="{FF2B5EF4-FFF2-40B4-BE49-F238E27FC236}">
                  <a16:creationId xmlns:a16="http://schemas.microsoft.com/office/drawing/2014/main" id="{0A6AEA74-B96A-F2A6-7691-D9FF290C117A}"/>
                </a:ext>
              </a:extLst>
            </p:cNvPr>
            <p:cNvSpPr/>
            <p:nvPr/>
          </p:nvSpPr>
          <p:spPr>
            <a:xfrm>
              <a:off x="2232239" y="4006983"/>
              <a:ext cx="1463040" cy="594360"/>
            </a:xfrm>
            <a:custGeom>
              <a:avLst/>
              <a:gdLst>
                <a:gd name="csX0" fmla="*/ 0 w 640197"/>
                <a:gd name="csY0" fmla="*/ 0 h 331466"/>
                <a:gd name="csX1" fmla="*/ 640197 w 640197"/>
                <a:gd name="csY1" fmla="*/ 0 h 331466"/>
                <a:gd name="csX2" fmla="*/ 640197 w 640197"/>
                <a:gd name="csY2" fmla="*/ 331466 h 331466"/>
                <a:gd name="csX3" fmla="*/ 0 w 640197"/>
                <a:gd name="csY3" fmla="*/ 331466 h 331466"/>
                <a:gd name="csX4" fmla="*/ 0 w 640197"/>
                <a:gd name="csY4" fmla="*/ 0 h 331466"/>
              </a:gdLst>
              <a:ahLst/>
              <a:cxnLst>
                <a:cxn ang="0">
                  <a:pos x="csX0" y="csY0"/>
                </a:cxn>
                <a:cxn ang="0">
                  <a:pos x="csX1" y="csY1"/>
                </a:cxn>
                <a:cxn ang="0">
                  <a:pos x="csX2" y="csY2"/>
                </a:cxn>
                <a:cxn ang="0">
                  <a:pos x="csX3" y="csY3"/>
                </a:cxn>
                <a:cxn ang="0">
                  <a:pos x="csX4" y="csY4"/>
                </a:cxn>
              </a:cxnLst>
              <a:rect l="l" t="t" r="r" b="b"/>
              <a:pathLst>
                <a:path w="640197" h="331466">
                  <a:moveTo>
                    <a:pt x="0" y="0"/>
                  </a:moveTo>
                  <a:lnTo>
                    <a:pt x="640197" y="0"/>
                  </a:lnTo>
                  <a:lnTo>
                    <a:pt x="640197" y="331466"/>
                  </a:lnTo>
                  <a:lnTo>
                    <a:pt x="0" y="331466"/>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33" tIns="121920" rIns="4233" bIns="62365" numCol="1" spcCol="1270" anchor="t" anchorCtr="0">
              <a:noAutofit/>
            </a:bodyPr>
            <a:lstStyle/>
            <a:p>
              <a:pPr marL="0" marR="0" lvl="0" indent="0" algn="ctr" defTabSz="296326" rtl="0" eaLnBrk="0" fontAlgn="base" latinLnBrk="0" hangingPunct="0">
                <a:lnSpc>
                  <a:spcPct val="90000"/>
                </a:lnSpc>
                <a:spcBef>
                  <a:spcPct val="0"/>
                </a:spcBef>
                <a:spcAft>
                  <a:spcPct val="35000"/>
                </a:spcAft>
                <a:buClrTx/>
                <a:buSzTx/>
                <a:buFontTx/>
                <a:buNone/>
                <a:tabLst/>
                <a:defRPr/>
              </a:pPr>
              <a:r>
                <a:rPr kumimoji="0" lang="en-US" sz="1467" b="0" i="0" u="none" strike="noStrike" kern="1200" cap="none" spc="0" normalizeH="0" baseline="0" noProof="0">
                  <a:ln>
                    <a:noFill/>
                  </a:ln>
                  <a:solidFill>
                    <a:srgbClr val="FFFFFF"/>
                  </a:solidFill>
                  <a:effectLst/>
                  <a:uLnTx/>
                  <a:uFillTx/>
                  <a:latin typeface="Nunito Sans"/>
                  <a:ea typeface="+mn-ea"/>
                  <a:cs typeface="+mn-cs"/>
                </a:rPr>
                <a:t>Immunization Operations and Services Branch</a:t>
              </a:r>
            </a:p>
          </p:txBody>
        </p:sp>
        <p:sp>
          <p:nvSpPr>
            <p:cNvPr id="63" name="Freeform: Shape 62">
              <a:extLst>
                <a:ext uri="{FF2B5EF4-FFF2-40B4-BE49-F238E27FC236}">
                  <a16:creationId xmlns:a16="http://schemas.microsoft.com/office/drawing/2014/main" id="{9D2E054F-A4A8-6D1C-D4DB-663FA49A2CA9}"/>
                </a:ext>
              </a:extLst>
            </p:cNvPr>
            <p:cNvSpPr/>
            <p:nvPr/>
          </p:nvSpPr>
          <p:spPr>
            <a:xfrm>
              <a:off x="2232239" y="4551404"/>
              <a:ext cx="1463040" cy="365760"/>
            </a:xfrm>
            <a:custGeom>
              <a:avLst/>
              <a:gdLst>
                <a:gd name="csX0" fmla="*/ 0 w 576178"/>
                <a:gd name="csY0" fmla="*/ 0 h 110488"/>
                <a:gd name="csX1" fmla="*/ 576178 w 576178"/>
                <a:gd name="csY1" fmla="*/ 0 h 110488"/>
                <a:gd name="csX2" fmla="*/ 576178 w 576178"/>
                <a:gd name="csY2" fmla="*/ 110488 h 110488"/>
                <a:gd name="csX3" fmla="*/ 0 w 576178"/>
                <a:gd name="csY3" fmla="*/ 110488 h 110488"/>
                <a:gd name="csX4" fmla="*/ 0 w 576178"/>
                <a:gd name="csY4" fmla="*/ 0 h 110488"/>
              </a:gdLst>
              <a:ahLst/>
              <a:cxnLst>
                <a:cxn ang="0">
                  <a:pos x="csX0" y="csY0"/>
                </a:cxn>
                <a:cxn ang="0">
                  <a:pos x="csX1" y="csY1"/>
                </a:cxn>
                <a:cxn ang="0">
                  <a:pos x="csX2" y="csY2"/>
                </a:cxn>
                <a:cxn ang="0">
                  <a:pos x="csX3" y="csY3"/>
                </a:cxn>
                <a:cxn ang="0">
                  <a:pos x="csX4" y="csY4"/>
                </a:cxn>
              </a:cxnLst>
              <a:rect l="l" t="t" r="r" b="b"/>
              <a:pathLst>
                <a:path w="576178" h="110488">
                  <a:moveTo>
                    <a:pt x="0" y="0"/>
                  </a:moveTo>
                  <a:lnTo>
                    <a:pt x="576178" y="0"/>
                  </a:lnTo>
                  <a:lnTo>
                    <a:pt x="576178" y="110488"/>
                  </a:lnTo>
                  <a:lnTo>
                    <a:pt x="0" y="110488"/>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933" tIns="4233" rIns="16933" bIns="4233" numCol="1" spcCol="1270" anchor="ctr" anchorCtr="0">
              <a:noAutofit/>
            </a:bodyPr>
            <a:lstStyle/>
            <a:p>
              <a:pPr marL="0" marR="0" lvl="0" indent="0" algn="ctr" defTabSz="296326" rtl="0" eaLnBrk="0" fontAlgn="base" latinLnBrk="0" hangingPunct="0">
                <a:lnSpc>
                  <a:spcPct val="90000"/>
                </a:lnSpc>
                <a:spcBef>
                  <a:spcPct val="0"/>
                </a:spcBef>
                <a:spcAft>
                  <a:spcPct val="35000"/>
                </a:spcAft>
                <a:buClrTx/>
                <a:buSzTx/>
                <a:buFontTx/>
                <a:buNone/>
                <a:tabLst/>
                <a:defRPr/>
              </a:pPr>
              <a:r>
                <a:rPr kumimoji="0" lang="en-US" sz="1467" b="0" i="0" u="none" strike="noStrike" kern="1200" cap="none" spc="0" normalizeH="0" baseline="0" noProof="0">
                  <a:ln>
                    <a:noFill/>
                  </a:ln>
                  <a:solidFill>
                    <a:srgbClr val="032659">
                      <a:hueOff val="0"/>
                      <a:satOff val="0"/>
                      <a:lumOff val="0"/>
                      <a:alphaOff val="0"/>
                    </a:srgbClr>
                  </a:solidFill>
                  <a:effectLst/>
                  <a:uLnTx/>
                  <a:uFillTx/>
                  <a:latin typeface="Nunito Sans"/>
                  <a:ea typeface="+mn-ea"/>
                  <a:cs typeface="+mn-cs"/>
                </a:rPr>
                <a:t>CDR Jamie Mells, PhD, MS</a:t>
              </a:r>
            </a:p>
          </p:txBody>
        </p:sp>
      </p:grpSp>
      <p:grpSp>
        <p:nvGrpSpPr>
          <p:cNvPr id="116" name="Group 115">
            <a:extLst>
              <a:ext uri="{FF2B5EF4-FFF2-40B4-BE49-F238E27FC236}">
                <a16:creationId xmlns:a16="http://schemas.microsoft.com/office/drawing/2014/main" id="{766CA4F1-21DC-0D4F-B14F-1860197A6502}"/>
              </a:ext>
            </a:extLst>
          </p:cNvPr>
          <p:cNvGrpSpPr/>
          <p:nvPr/>
        </p:nvGrpSpPr>
        <p:grpSpPr>
          <a:xfrm>
            <a:off x="6678767" y="4726888"/>
            <a:ext cx="1950720" cy="905865"/>
            <a:chOff x="5482830" y="4052703"/>
            <a:chExt cx="1463040" cy="679399"/>
          </a:xfrm>
        </p:grpSpPr>
        <p:sp>
          <p:nvSpPr>
            <p:cNvPr id="64" name="Freeform: Shape 63">
              <a:extLst>
                <a:ext uri="{FF2B5EF4-FFF2-40B4-BE49-F238E27FC236}">
                  <a16:creationId xmlns:a16="http://schemas.microsoft.com/office/drawing/2014/main" id="{235B73B7-0A2E-B8EC-D68B-529738B87A42}"/>
                </a:ext>
              </a:extLst>
            </p:cNvPr>
            <p:cNvSpPr/>
            <p:nvPr/>
          </p:nvSpPr>
          <p:spPr>
            <a:xfrm>
              <a:off x="5482830" y="4052703"/>
              <a:ext cx="1463040" cy="457200"/>
            </a:xfrm>
            <a:custGeom>
              <a:avLst/>
              <a:gdLst>
                <a:gd name="csX0" fmla="*/ 0 w 640197"/>
                <a:gd name="csY0" fmla="*/ 0 h 331466"/>
                <a:gd name="csX1" fmla="*/ 640197 w 640197"/>
                <a:gd name="csY1" fmla="*/ 0 h 331466"/>
                <a:gd name="csX2" fmla="*/ 640197 w 640197"/>
                <a:gd name="csY2" fmla="*/ 331466 h 331466"/>
                <a:gd name="csX3" fmla="*/ 0 w 640197"/>
                <a:gd name="csY3" fmla="*/ 331466 h 331466"/>
                <a:gd name="csX4" fmla="*/ 0 w 640197"/>
                <a:gd name="csY4" fmla="*/ 0 h 331466"/>
              </a:gdLst>
              <a:ahLst/>
              <a:cxnLst>
                <a:cxn ang="0">
                  <a:pos x="csX0" y="csY0"/>
                </a:cxn>
                <a:cxn ang="0">
                  <a:pos x="csX1" y="csY1"/>
                </a:cxn>
                <a:cxn ang="0">
                  <a:pos x="csX2" y="csY2"/>
                </a:cxn>
                <a:cxn ang="0">
                  <a:pos x="csX3" y="csY3"/>
                </a:cxn>
                <a:cxn ang="0">
                  <a:pos x="csX4" y="csY4"/>
                </a:cxn>
              </a:cxnLst>
              <a:rect l="l" t="t" r="r" b="b"/>
              <a:pathLst>
                <a:path w="640197" h="331466">
                  <a:moveTo>
                    <a:pt x="0" y="0"/>
                  </a:moveTo>
                  <a:lnTo>
                    <a:pt x="640197" y="0"/>
                  </a:lnTo>
                  <a:lnTo>
                    <a:pt x="640197" y="331466"/>
                  </a:lnTo>
                  <a:lnTo>
                    <a:pt x="0" y="331466"/>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33" tIns="121920" rIns="4233" bIns="62365" numCol="1" spcCol="1270" anchor="t" anchorCtr="0">
              <a:noAutofit/>
            </a:bodyPr>
            <a:lstStyle/>
            <a:p>
              <a:pPr marL="0" marR="0" lvl="0" indent="0" algn="ctr" defTabSz="296326" rtl="0" eaLnBrk="0" fontAlgn="base" latinLnBrk="0" hangingPunct="0">
                <a:lnSpc>
                  <a:spcPct val="90000"/>
                </a:lnSpc>
                <a:spcBef>
                  <a:spcPct val="0"/>
                </a:spcBef>
                <a:spcAft>
                  <a:spcPct val="35000"/>
                </a:spcAft>
                <a:buClrTx/>
                <a:buSzTx/>
                <a:buFontTx/>
                <a:buNone/>
                <a:tabLst/>
                <a:defRPr/>
              </a:pPr>
              <a:r>
                <a:rPr kumimoji="0" lang="en-US" sz="1467" b="0" i="0" u="none" strike="noStrike" kern="1200" cap="none" spc="0" normalizeH="0" baseline="0" noProof="0">
                  <a:ln>
                    <a:noFill/>
                  </a:ln>
                  <a:solidFill>
                    <a:srgbClr val="FFFFFF"/>
                  </a:solidFill>
                  <a:effectLst/>
                  <a:uLnTx/>
                  <a:uFillTx/>
                  <a:latin typeface="Nunito Sans"/>
                  <a:ea typeface="+mn-ea"/>
                  <a:cs typeface="+mn-cs"/>
                </a:rPr>
                <a:t>Informatics and Data Analytics Branch</a:t>
              </a:r>
            </a:p>
          </p:txBody>
        </p:sp>
        <p:sp>
          <p:nvSpPr>
            <p:cNvPr id="65" name="Freeform: Shape 64">
              <a:extLst>
                <a:ext uri="{FF2B5EF4-FFF2-40B4-BE49-F238E27FC236}">
                  <a16:creationId xmlns:a16="http://schemas.microsoft.com/office/drawing/2014/main" id="{098EF726-74F3-709F-1845-2ED8A4F23016}"/>
                </a:ext>
              </a:extLst>
            </p:cNvPr>
            <p:cNvSpPr/>
            <p:nvPr/>
          </p:nvSpPr>
          <p:spPr>
            <a:xfrm>
              <a:off x="5619990" y="4457782"/>
              <a:ext cx="1188720" cy="274320"/>
            </a:xfrm>
            <a:custGeom>
              <a:avLst/>
              <a:gdLst>
                <a:gd name="csX0" fmla="*/ 0 w 576178"/>
                <a:gd name="csY0" fmla="*/ 0 h 110488"/>
                <a:gd name="csX1" fmla="*/ 576178 w 576178"/>
                <a:gd name="csY1" fmla="*/ 0 h 110488"/>
                <a:gd name="csX2" fmla="*/ 576178 w 576178"/>
                <a:gd name="csY2" fmla="*/ 110488 h 110488"/>
                <a:gd name="csX3" fmla="*/ 0 w 576178"/>
                <a:gd name="csY3" fmla="*/ 110488 h 110488"/>
                <a:gd name="csX4" fmla="*/ 0 w 576178"/>
                <a:gd name="csY4" fmla="*/ 0 h 110488"/>
              </a:gdLst>
              <a:ahLst/>
              <a:cxnLst>
                <a:cxn ang="0">
                  <a:pos x="csX0" y="csY0"/>
                </a:cxn>
                <a:cxn ang="0">
                  <a:pos x="csX1" y="csY1"/>
                </a:cxn>
                <a:cxn ang="0">
                  <a:pos x="csX2" y="csY2"/>
                </a:cxn>
                <a:cxn ang="0">
                  <a:pos x="csX3" y="csY3"/>
                </a:cxn>
                <a:cxn ang="0">
                  <a:pos x="csX4" y="csY4"/>
                </a:cxn>
              </a:cxnLst>
              <a:rect l="l" t="t" r="r" b="b"/>
              <a:pathLst>
                <a:path w="576178" h="110488">
                  <a:moveTo>
                    <a:pt x="0" y="0"/>
                  </a:moveTo>
                  <a:lnTo>
                    <a:pt x="576178" y="0"/>
                  </a:lnTo>
                  <a:lnTo>
                    <a:pt x="576178" y="110488"/>
                  </a:lnTo>
                  <a:lnTo>
                    <a:pt x="0" y="110488"/>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0320" tIns="5080" rIns="20320" bIns="5080" numCol="1" spcCol="1270" anchor="ctr" anchorCtr="0">
              <a:noAutofit/>
            </a:bodyPr>
            <a:lstStyle/>
            <a:p>
              <a:pPr marL="0" marR="0" lvl="0" indent="0" algn="ctr" defTabSz="355591" rtl="0" eaLnBrk="0" fontAlgn="base" latinLnBrk="0" hangingPunct="0">
                <a:lnSpc>
                  <a:spcPct val="90000"/>
                </a:lnSpc>
                <a:spcBef>
                  <a:spcPct val="0"/>
                </a:spcBef>
                <a:spcAft>
                  <a:spcPct val="35000"/>
                </a:spcAft>
                <a:buClrTx/>
                <a:buSzTx/>
                <a:buFontTx/>
                <a:buNone/>
                <a:tabLst/>
                <a:defRPr/>
              </a:pPr>
              <a:r>
                <a:rPr kumimoji="0" lang="en-US" sz="1467" b="0" i="0" u="none" strike="noStrike" kern="1200" cap="none" spc="0" normalizeH="0" baseline="0" noProof="0">
                  <a:ln>
                    <a:noFill/>
                  </a:ln>
                  <a:solidFill>
                    <a:srgbClr val="032659">
                      <a:hueOff val="0"/>
                      <a:satOff val="0"/>
                      <a:lumOff val="0"/>
                      <a:alphaOff val="0"/>
                    </a:srgbClr>
                  </a:solidFill>
                  <a:effectLst/>
                  <a:uLnTx/>
                  <a:uFillTx/>
                  <a:latin typeface="Nunito Sans"/>
                  <a:ea typeface="+mn-ea"/>
                  <a:cs typeface="+mn-cs"/>
                </a:rPr>
                <a:t>Vacant</a:t>
              </a:r>
            </a:p>
          </p:txBody>
        </p:sp>
      </p:grpSp>
      <p:grpSp>
        <p:nvGrpSpPr>
          <p:cNvPr id="114" name="Group 113">
            <a:extLst>
              <a:ext uri="{FF2B5EF4-FFF2-40B4-BE49-F238E27FC236}">
                <a16:creationId xmlns:a16="http://schemas.microsoft.com/office/drawing/2014/main" id="{8F7B4497-D3BE-4FA6-476B-636C8B895414}"/>
              </a:ext>
            </a:extLst>
          </p:cNvPr>
          <p:cNvGrpSpPr/>
          <p:nvPr/>
        </p:nvGrpSpPr>
        <p:grpSpPr>
          <a:xfrm>
            <a:off x="6678767" y="3673358"/>
            <a:ext cx="1950720" cy="917476"/>
            <a:chOff x="5475611" y="2931015"/>
            <a:chExt cx="1463040" cy="688107"/>
          </a:xfrm>
        </p:grpSpPr>
        <p:sp>
          <p:nvSpPr>
            <p:cNvPr id="66" name="Freeform: Shape 65">
              <a:extLst>
                <a:ext uri="{FF2B5EF4-FFF2-40B4-BE49-F238E27FC236}">
                  <a16:creationId xmlns:a16="http://schemas.microsoft.com/office/drawing/2014/main" id="{1DCFEF81-9B1D-8298-A7F9-E6164B6E2E53}"/>
                </a:ext>
              </a:extLst>
            </p:cNvPr>
            <p:cNvSpPr/>
            <p:nvPr/>
          </p:nvSpPr>
          <p:spPr>
            <a:xfrm>
              <a:off x="5475611" y="2931015"/>
              <a:ext cx="1463040" cy="457200"/>
            </a:xfrm>
            <a:custGeom>
              <a:avLst/>
              <a:gdLst>
                <a:gd name="csX0" fmla="*/ 0 w 640197"/>
                <a:gd name="csY0" fmla="*/ 0 h 331466"/>
                <a:gd name="csX1" fmla="*/ 640197 w 640197"/>
                <a:gd name="csY1" fmla="*/ 0 h 331466"/>
                <a:gd name="csX2" fmla="*/ 640197 w 640197"/>
                <a:gd name="csY2" fmla="*/ 331466 h 331466"/>
                <a:gd name="csX3" fmla="*/ 0 w 640197"/>
                <a:gd name="csY3" fmla="*/ 331466 h 331466"/>
                <a:gd name="csX4" fmla="*/ 0 w 640197"/>
                <a:gd name="csY4" fmla="*/ 0 h 331466"/>
              </a:gdLst>
              <a:ahLst/>
              <a:cxnLst>
                <a:cxn ang="0">
                  <a:pos x="csX0" y="csY0"/>
                </a:cxn>
                <a:cxn ang="0">
                  <a:pos x="csX1" y="csY1"/>
                </a:cxn>
                <a:cxn ang="0">
                  <a:pos x="csX2" y="csY2"/>
                </a:cxn>
                <a:cxn ang="0">
                  <a:pos x="csX3" y="csY3"/>
                </a:cxn>
                <a:cxn ang="0">
                  <a:pos x="csX4" y="csY4"/>
                </a:cxn>
              </a:cxnLst>
              <a:rect l="l" t="t" r="r" b="b"/>
              <a:pathLst>
                <a:path w="640197" h="331466">
                  <a:moveTo>
                    <a:pt x="0" y="0"/>
                  </a:moveTo>
                  <a:lnTo>
                    <a:pt x="640197" y="0"/>
                  </a:lnTo>
                  <a:lnTo>
                    <a:pt x="640197" y="331466"/>
                  </a:lnTo>
                  <a:lnTo>
                    <a:pt x="0" y="331466"/>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33" tIns="121920" rIns="4233" bIns="62365" numCol="1" spcCol="1270" anchor="t" anchorCtr="0">
              <a:noAutofit/>
            </a:bodyPr>
            <a:lstStyle/>
            <a:p>
              <a:pPr marL="0" marR="0" lvl="0" indent="0" algn="ctr" defTabSz="296326" rtl="0" eaLnBrk="0" fontAlgn="base" latinLnBrk="0" hangingPunct="0">
                <a:lnSpc>
                  <a:spcPct val="90000"/>
                </a:lnSpc>
                <a:spcBef>
                  <a:spcPct val="0"/>
                </a:spcBef>
                <a:spcAft>
                  <a:spcPct val="35000"/>
                </a:spcAft>
                <a:buClrTx/>
                <a:buSzTx/>
                <a:buFontTx/>
                <a:buNone/>
                <a:tabLst/>
                <a:defRPr/>
              </a:pPr>
              <a:r>
                <a:rPr kumimoji="0" lang="en-US" sz="1467" b="0" i="0" u="none" strike="noStrike" kern="1200" cap="none" spc="0" normalizeH="0" baseline="0" noProof="0">
                  <a:ln>
                    <a:noFill/>
                  </a:ln>
                  <a:solidFill>
                    <a:srgbClr val="FFFFFF"/>
                  </a:solidFill>
                  <a:effectLst/>
                  <a:uLnTx/>
                  <a:uFillTx/>
                  <a:latin typeface="Nunito Sans"/>
                  <a:ea typeface="+mn-ea"/>
                  <a:cs typeface="+mn-cs"/>
                </a:rPr>
                <a:t>Surveillance and Epidemiology Branch </a:t>
              </a:r>
            </a:p>
          </p:txBody>
        </p:sp>
        <p:sp>
          <p:nvSpPr>
            <p:cNvPr id="67" name="Freeform: Shape 66">
              <a:extLst>
                <a:ext uri="{FF2B5EF4-FFF2-40B4-BE49-F238E27FC236}">
                  <a16:creationId xmlns:a16="http://schemas.microsoft.com/office/drawing/2014/main" id="{5B1FD1ED-957D-3AC6-1BCA-480621F86D4E}"/>
                </a:ext>
              </a:extLst>
            </p:cNvPr>
            <p:cNvSpPr/>
            <p:nvPr/>
          </p:nvSpPr>
          <p:spPr>
            <a:xfrm>
              <a:off x="5612771" y="3344802"/>
              <a:ext cx="1188720" cy="274320"/>
            </a:xfrm>
            <a:custGeom>
              <a:avLst/>
              <a:gdLst>
                <a:gd name="csX0" fmla="*/ 0 w 576178"/>
                <a:gd name="csY0" fmla="*/ 0 h 110488"/>
                <a:gd name="csX1" fmla="*/ 576178 w 576178"/>
                <a:gd name="csY1" fmla="*/ 0 h 110488"/>
                <a:gd name="csX2" fmla="*/ 576178 w 576178"/>
                <a:gd name="csY2" fmla="*/ 110488 h 110488"/>
                <a:gd name="csX3" fmla="*/ 0 w 576178"/>
                <a:gd name="csY3" fmla="*/ 110488 h 110488"/>
                <a:gd name="csX4" fmla="*/ 0 w 576178"/>
                <a:gd name="csY4" fmla="*/ 0 h 110488"/>
              </a:gdLst>
              <a:ahLst/>
              <a:cxnLst>
                <a:cxn ang="0">
                  <a:pos x="csX0" y="csY0"/>
                </a:cxn>
                <a:cxn ang="0">
                  <a:pos x="csX1" y="csY1"/>
                </a:cxn>
                <a:cxn ang="0">
                  <a:pos x="csX2" y="csY2"/>
                </a:cxn>
                <a:cxn ang="0">
                  <a:pos x="csX3" y="csY3"/>
                </a:cxn>
                <a:cxn ang="0">
                  <a:pos x="csX4" y="csY4"/>
                </a:cxn>
              </a:cxnLst>
              <a:rect l="l" t="t" r="r" b="b"/>
              <a:pathLst>
                <a:path w="576178" h="110488">
                  <a:moveTo>
                    <a:pt x="0" y="0"/>
                  </a:moveTo>
                  <a:lnTo>
                    <a:pt x="576178" y="0"/>
                  </a:lnTo>
                  <a:lnTo>
                    <a:pt x="576178" y="110488"/>
                  </a:lnTo>
                  <a:lnTo>
                    <a:pt x="0" y="110488"/>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0320" tIns="5080" rIns="20320" bIns="5080" numCol="1" spcCol="1270" anchor="ctr" anchorCtr="0">
              <a:noAutofit/>
            </a:bodyPr>
            <a:lstStyle/>
            <a:p>
              <a:pPr marL="0" marR="0" lvl="0" indent="0" algn="ctr" defTabSz="355591" rtl="0" eaLnBrk="0" fontAlgn="base" latinLnBrk="0" hangingPunct="0">
                <a:lnSpc>
                  <a:spcPct val="90000"/>
                </a:lnSpc>
                <a:spcBef>
                  <a:spcPct val="0"/>
                </a:spcBef>
                <a:spcAft>
                  <a:spcPct val="35000"/>
                </a:spcAft>
                <a:buClrTx/>
                <a:buSzTx/>
                <a:buFontTx/>
                <a:buNone/>
                <a:tabLst/>
                <a:defRPr/>
              </a:pPr>
              <a:r>
                <a:rPr kumimoji="0" lang="en-US" sz="1467" b="0" i="0" u="none" strike="noStrike" kern="1200" cap="none" spc="0" normalizeH="0" baseline="0" noProof="0">
                  <a:ln>
                    <a:noFill/>
                  </a:ln>
                  <a:solidFill>
                    <a:srgbClr val="032659">
                      <a:hueOff val="0"/>
                      <a:satOff val="0"/>
                      <a:lumOff val="0"/>
                      <a:alphaOff val="0"/>
                    </a:srgbClr>
                  </a:solidFill>
                  <a:effectLst/>
                  <a:uLnTx/>
                  <a:uFillTx/>
                  <a:latin typeface="Nunito Sans"/>
                  <a:ea typeface="+mn-ea"/>
                  <a:cs typeface="+mn-cs"/>
                </a:rPr>
                <a:t>Vacant</a:t>
              </a:r>
            </a:p>
          </p:txBody>
        </p:sp>
      </p:grpSp>
      <p:grpSp>
        <p:nvGrpSpPr>
          <p:cNvPr id="123" name="Group 122">
            <a:extLst>
              <a:ext uri="{FF2B5EF4-FFF2-40B4-BE49-F238E27FC236}">
                <a16:creationId xmlns:a16="http://schemas.microsoft.com/office/drawing/2014/main" id="{3B3812D4-463E-68CB-DC15-3E6ECB3171A4}"/>
              </a:ext>
            </a:extLst>
          </p:cNvPr>
          <p:cNvGrpSpPr/>
          <p:nvPr/>
        </p:nvGrpSpPr>
        <p:grpSpPr>
          <a:xfrm>
            <a:off x="434004" y="4270107"/>
            <a:ext cx="2072640" cy="1126491"/>
            <a:chOff x="378898" y="3135663"/>
            <a:chExt cx="1554480" cy="844868"/>
          </a:xfrm>
        </p:grpSpPr>
        <p:sp>
          <p:nvSpPr>
            <p:cNvPr id="54" name="Freeform: Shape 53">
              <a:extLst>
                <a:ext uri="{FF2B5EF4-FFF2-40B4-BE49-F238E27FC236}">
                  <a16:creationId xmlns:a16="http://schemas.microsoft.com/office/drawing/2014/main" id="{0BF5C569-EA17-2F56-0E90-69B1C6A7CA91}"/>
                </a:ext>
              </a:extLst>
            </p:cNvPr>
            <p:cNvSpPr/>
            <p:nvPr/>
          </p:nvSpPr>
          <p:spPr>
            <a:xfrm>
              <a:off x="378898" y="3135663"/>
              <a:ext cx="1554480" cy="640080"/>
            </a:xfrm>
            <a:custGeom>
              <a:avLst/>
              <a:gdLst>
                <a:gd name="csX0" fmla="*/ 0 w 640197"/>
                <a:gd name="csY0" fmla="*/ 0 h 331466"/>
                <a:gd name="csX1" fmla="*/ 640197 w 640197"/>
                <a:gd name="csY1" fmla="*/ 0 h 331466"/>
                <a:gd name="csX2" fmla="*/ 640197 w 640197"/>
                <a:gd name="csY2" fmla="*/ 331466 h 331466"/>
                <a:gd name="csX3" fmla="*/ 0 w 640197"/>
                <a:gd name="csY3" fmla="*/ 331466 h 331466"/>
                <a:gd name="csX4" fmla="*/ 0 w 640197"/>
                <a:gd name="csY4" fmla="*/ 0 h 331466"/>
              </a:gdLst>
              <a:ahLst/>
              <a:cxnLst>
                <a:cxn ang="0">
                  <a:pos x="csX0" y="csY0"/>
                </a:cxn>
                <a:cxn ang="0">
                  <a:pos x="csX1" y="csY1"/>
                </a:cxn>
                <a:cxn ang="0">
                  <a:pos x="csX2" y="csY2"/>
                </a:cxn>
                <a:cxn ang="0">
                  <a:pos x="csX3" y="csY3"/>
                </a:cxn>
                <a:cxn ang="0">
                  <a:pos x="csX4" y="csY4"/>
                </a:cxn>
              </a:cxnLst>
              <a:rect l="l" t="t" r="r" b="b"/>
              <a:pathLst>
                <a:path w="640197" h="331466">
                  <a:moveTo>
                    <a:pt x="0" y="0"/>
                  </a:moveTo>
                  <a:lnTo>
                    <a:pt x="640197" y="0"/>
                  </a:lnTo>
                  <a:lnTo>
                    <a:pt x="640197" y="331466"/>
                  </a:lnTo>
                  <a:lnTo>
                    <a:pt x="0" y="331466"/>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33" tIns="121920" rIns="4233" bIns="62365" numCol="1" spcCol="1270" anchor="t" anchorCtr="0">
              <a:noAutofit/>
            </a:bodyPr>
            <a:lstStyle/>
            <a:p>
              <a:pPr marL="0" marR="0" lvl="0" indent="0" algn="ctr" defTabSz="296326" rtl="0" eaLnBrk="0" fontAlgn="base" latinLnBrk="0" hangingPunct="0">
                <a:lnSpc>
                  <a:spcPct val="90000"/>
                </a:lnSpc>
                <a:spcBef>
                  <a:spcPct val="0"/>
                </a:spcBef>
                <a:spcAft>
                  <a:spcPct val="35000"/>
                </a:spcAft>
                <a:buClrTx/>
                <a:buSzTx/>
                <a:buFontTx/>
                <a:buNone/>
                <a:tabLst/>
                <a:defRPr/>
              </a:pPr>
              <a:r>
                <a:rPr kumimoji="0" lang="en-US" sz="1467" b="0" i="0" u="none" strike="noStrike" kern="1200" cap="none" spc="0" normalizeH="0" baseline="0" noProof="0">
                  <a:ln>
                    <a:noFill/>
                  </a:ln>
                  <a:solidFill>
                    <a:srgbClr val="FFFFFF"/>
                  </a:solidFill>
                  <a:effectLst/>
                  <a:uLnTx/>
                  <a:uFillTx/>
                  <a:latin typeface="Nunito Sans"/>
                  <a:ea typeface="+mn-ea"/>
                  <a:cs typeface="+mn-cs"/>
                </a:rPr>
                <a:t>Associate Director for Readiness and Response</a:t>
              </a:r>
            </a:p>
          </p:txBody>
        </p:sp>
        <p:sp>
          <p:nvSpPr>
            <p:cNvPr id="55" name="Freeform: Shape 54">
              <a:extLst>
                <a:ext uri="{FF2B5EF4-FFF2-40B4-BE49-F238E27FC236}">
                  <a16:creationId xmlns:a16="http://schemas.microsoft.com/office/drawing/2014/main" id="{B28EBF81-8BCD-11AC-7055-DD52946E40C8}"/>
                </a:ext>
              </a:extLst>
            </p:cNvPr>
            <p:cNvSpPr/>
            <p:nvPr/>
          </p:nvSpPr>
          <p:spPr>
            <a:xfrm>
              <a:off x="424618" y="3706211"/>
              <a:ext cx="1463040" cy="274320"/>
            </a:xfrm>
            <a:custGeom>
              <a:avLst/>
              <a:gdLst>
                <a:gd name="csX0" fmla="*/ 0 w 576178"/>
                <a:gd name="csY0" fmla="*/ 0 h 110488"/>
                <a:gd name="csX1" fmla="*/ 576178 w 576178"/>
                <a:gd name="csY1" fmla="*/ 0 h 110488"/>
                <a:gd name="csX2" fmla="*/ 576178 w 576178"/>
                <a:gd name="csY2" fmla="*/ 110488 h 110488"/>
                <a:gd name="csX3" fmla="*/ 0 w 576178"/>
                <a:gd name="csY3" fmla="*/ 110488 h 110488"/>
                <a:gd name="csX4" fmla="*/ 0 w 576178"/>
                <a:gd name="csY4" fmla="*/ 0 h 110488"/>
              </a:gdLst>
              <a:ahLst/>
              <a:cxnLst>
                <a:cxn ang="0">
                  <a:pos x="csX0" y="csY0"/>
                </a:cxn>
                <a:cxn ang="0">
                  <a:pos x="csX1" y="csY1"/>
                </a:cxn>
                <a:cxn ang="0">
                  <a:pos x="csX2" y="csY2"/>
                </a:cxn>
                <a:cxn ang="0">
                  <a:pos x="csX3" y="csY3"/>
                </a:cxn>
                <a:cxn ang="0">
                  <a:pos x="csX4" y="csY4"/>
                </a:cxn>
              </a:cxnLst>
              <a:rect l="l" t="t" r="r" b="b"/>
              <a:pathLst>
                <a:path w="576178" h="110488">
                  <a:moveTo>
                    <a:pt x="0" y="0"/>
                  </a:moveTo>
                  <a:lnTo>
                    <a:pt x="576178" y="0"/>
                  </a:lnTo>
                  <a:lnTo>
                    <a:pt x="576178" y="110488"/>
                  </a:lnTo>
                  <a:lnTo>
                    <a:pt x="0" y="110488"/>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0320" tIns="5080" rIns="20320" bIns="5080" numCol="1" spcCol="1270" anchor="ctr" anchorCtr="0">
              <a:noAutofit/>
            </a:bodyPr>
            <a:lstStyle/>
            <a:p>
              <a:pPr marL="0" marR="0" lvl="0" indent="0" algn="ctr" defTabSz="355591" rtl="0" eaLnBrk="0" fontAlgn="base" latinLnBrk="0" hangingPunct="0">
                <a:lnSpc>
                  <a:spcPct val="90000"/>
                </a:lnSpc>
                <a:spcBef>
                  <a:spcPct val="0"/>
                </a:spcBef>
                <a:spcAft>
                  <a:spcPct val="35000"/>
                </a:spcAft>
                <a:buClrTx/>
                <a:buSzTx/>
                <a:buFontTx/>
                <a:buNone/>
                <a:tabLst/>
                <a:defRPr/>
              </a:pPr>
              <a:r>
                <a:rPr kumimoji="0" lang="en-US" sz="1467" b="0" i="0" u="none" strike="noStrike" kern="1200" cap="none" spc="0" normalizeH="0" baseline="0" noProof="0">
                  <a:ln>
                    <a:noFill/>
                  </a:ln>
                  <a:solidFill>
                    <a:srgbClr val="032659">
                      <a:hueOff val="0"/>
                      <a:satOff val="0"/>
                      <a:lumOff val="0"/>
                      <a:alphaOff val="0"/>
                    </a:srgbClr>
                  </a:solidFill>
                  <a:effectLst/>
                  <a:uLnTx/>
                  <a:uFillTx/>
                  <a:latin typeface="Nunito Sans"/>
                  <a:ea typeface="+mn-ea"/>
                  <a:cs typeface="+mn-cs"/>
                </a:rPr>
                <a:t>Vacant</a:t>
              </a:r>
            </a:p>
          </p:txBody>
        </p:sp>
      </p:grpSp>
      <p:grpSp>
        <p:nvGrpSpPr>
          <p:cNvPr id="126" name="Group 125">
            <a:extLst>
              <a:ext uri="{FF2B5EF4-FFF2-40B4-BE49-F238E27FC236}">
                <a16:creationId xmlns:a16="http://schemas.microsoft.com/office/drawing/2014/main" id="{F9C41BC2-A82A-DA1C-56F3-91EDFFAF7F1E}"/>
              </a:ext>
            </a:extLst>
          </p:cNvPr>
          <p:cNvGrpSpPr/>
          <p:nvPr/>
        </p:nvGrpSpPr>
        <p:grpSpPr>
          <a:xfrm>
            <a:off x="434004" y="5692574"/>
            <a:ext cx="2072640" cy="1034341"/>
            <a:chOff x="383458" y="4252012"/>
            <a:chExt cx="1554480" cy="775756"/>
          </a:xfrm>
        </p:grpSpPr>
        <p:sp>
          <p:nvSpPr>
            <p:cNvPr id="68" name="Freeform: Shape 67">
              <a:extLst>
                <a:ext uri="{FF2B5EF4-FFF2-40B4-BE49-F238E27FC236}">
                  <a16:creationId xmlns:a16="http://schemas.microsoft.com/office/drawing/2014/main" id="{1312D40E-D17F-58B0-9E1C-4A213507A545}"/>
                </a:ext>
              </a:extLst>
            </p:cNvPr>
            <p:cNvSpPr/>
            <p:nvPr/>
          </p:nvSpPr>
          <p:spPr>
            <a:xfrm>
              <a:off x="383458" y="4252012"/>
              <a:ext cx="1554480" cy="457200"/>
            </a:xfrm>
            <a:custGeom>
              <a:avLst/>
              <a:gdLst>
                <a:gd name="csX0" fmla="*/ 0 w 640197"/>
                <a:gd name="csY0" fmla="*/ 0 h 331466"/>
                <a:gd name="csX1" fmla="*/ 640197 w 640197"/>
                <a:gd name="csY1" fmla="*/ 0 h 331466"/>
                <a:gd name="csX2" fmla="*/ 640197 w 640197"/>
                <a:gd name="csY2" fmla="*/ 331466 h 331466"/>
                <a:gd name="csX3" fmla="*/ 0 w 640197"/>
                <a:gd name="csY3" fmla="*/ 331466 h 331466"/>
                <a:gd name="csX4" fmla="*/ 0 w 640197"/>
                <a:gd name="csY4" fmla="*/ 0 h 331466"/>
              </a:gdLst>
              <a:ahLst/>
              <a:cxnLst>
                <a:cxn ang="0">
                  <a:pos x="csX0" y="csY0"/>
                </a:cxn>
                <a:cxn ang="0">
                  <a:pos x="csX1" y="csY1"/>
                </a:cxn>
                <a:cxn ang="0">
                  <a:pos x="csX2" y="csY2"/>
                </a:cxn>
                <a:cxn ang="0">
                  <a:pos x="csX3" y="csY3"/>
                </a:cxn>
                <a:cxn ang="0">
                  <a:pos x="csX4" y="csY4"/>
                </a:cxn>
              </a:cxnLst>
              <a:rect l="l" t="t" r="r" b="b"/>
              <a:pathLst>
                <a:path w="640197" h="331466">
                  <a:moveTo>
                    <a:pt x="0" y="0"/>
                  </a:moveTo>
                  <a:lnTo>
                    <a:pt x="640197" y="0"/>
                  </a:lnTo>
                  <a:lnTo>
                    <a:pt x="640197" y="331466"/>
                  </a:lnTo>
                  <a:lnTo>
                    <a:pt x="0" y="331466"/>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33" tIns="121920" rIns="4233" bIns="62365" numCol="1" spcCol="1270" anchor="t" anchorCtr="0">
              <a:noAutofit/>
            </a:bodyPr>
            <a:lstStyle/>
            <a:p>
              <a:pPr marL="0" marR="0" lvl="0" indent="0" algn="ctr" defTabSz="296326" rtl="0" eaLnBrk="0" fontAlgn="base" latinLnBrk="0" hangingPunct="0">
                <a:lnSpc>
                  <a:spcPct val="90000"/>
                </a:lnSpc>
                <a:spcBef>
                  <a:spcPct val="0"/>
                </a:spcBef>
                <a:spcAft>
                  <a:spcPct val="35000"/>
                </a:spcAft>
                <a:buClrTx/>
                <a:buSzTx/>
                <a:buFontTx/>
                <a:buNone/>
                <a:tabLst/>
                <a:defRPr/>
              </a:pPr>
              <a:r>
                <a:rPr kumimoji="0" lang="en-US" sz="1467" b="0" i="0" u="none" strike="noStrike" kern="1200" cap="none" spc="0" normalizeH="0" baseline="0" noProof="0">
                  <a:ln>
                    <a:noFill/>
                  </a:ln>
                  <a:solidFill>
                    <a:srgbClr val="FFFFFF"/>
                  </a:solidFill>
                  <a:effectLst/>
                  <a:uLnTx/>
                  <a:uFillTx/>
                  <a:latin typeface="Nunito Sans"/>
                  <a:ea typeface="+mn-ea"/>
                  <a:cs typeface="+mn-cs"/>
                </a:rPr>
                <a:t>Vaccine Supply and Assurance Branch</a:t>
              </a:r>
            </a:p>
          </p:txBody>
        </p:sp>
        <p:sp>
          <p:nvSpPr>
            <p:cNvPr id="69" name="Freeform: Shape 68">
              <a:extLst>
                <a:ext uri="{FF2B5EF4-FFF2-40B4-BE49-F238E27FC236}">
                  <a16:creationId xmlns:a16="http://schemas.microsoft.com/office/drawing/2014/main" id="{A5ED8A1B-9BF6-B871-923A-6ABDD1129DCF}"/>
                </a:ext>
              </a:extLst>
            </p:cNvPr>
            <p:cNvSpPr/>
            <p:nvPr/>
          </p:nvSpPr>
          <p:spPr>
            <a:xfrm>
              <a:off x="429178" y="4662008"/>
              <a:ext cx="1463040" cy="365760"/>
            </a:xfrm>
            <a:custGeom>
              <a:avLst/>
              <a:gdLst>
                <a:gd name="csX0" fmla="*/ 0 w 576178"/>
                <a:gd name="csY0" fmla="*/ 0 h 110488"/>
                <a:gd name="csX1" fmla="*/ 576178 w 576178"/>
                <a:gd name="csY1" fmla="*/ 0 h 110488"/>
                <a:gd name="csX2" fmla="*/ 576178 w 576178"/>
                <a:gd name="csY2" fmla="*/ 110488 h 110488"/>
                <a:gd name="csX3" fmla="*/ 0 w 576178"/>
                <a:gd name="csY3" fmla="*/ 110488 h 110488"/>
                <a:gd name="csX4" fmla="*/ 0 w 576178"/>
                <a:gd name="csY4" fmla="*/ 0 h 110488"/>
              </a:gdLst>
              <a:ahLst/>
              <a:cxnLst>
                <a:cxn ang="0">
                  <a:pos x="csX0" y="csY0"/>
                </a:cxn>
                <a:cxn ang="0">
                  <a:pos x="csX1" y="csY1"/>
                </a:cxn>
                <a:cxn ang="0">
                  <a:pos x="csX2" y="csY2"/>
                </a:cxn>
                <a:cxn ang="0">
                  <a:pos x="csX3" y="csY3"/>
                </a:cxn>
                <a:cxn ang="0">
                  <a:pos x="csX4" y="csY4"/>
                </a:cxn>
              </a:cxnLst>
              <a:rect l="l" t="t" r="r" b="b"/>
              <a:pathLst>
                <a:path w="576178" h="110488">
                  <a:moveTo>
                    <a:pt x="0" y="0"/>
                  </a:moveTo>
                  <a:lnTo>
                    <a:pt x="576178" y="0"/>
                  </a:lnTo>
                  <a:lnTo>
                    <a:pt x="576178" y="110488"/>
                  </a:lnTo>
                  <a:lnTo>
                    <a:pt x="0" y="110488"/>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933" tIns="4233" rIns="16933" bIns="4233" numCol="1" spcCol="1270" anchor="ctr" anchorCtr="0">
              <a:noAutofit/>
            </a:bodyPr>
            <a:lstStyle/>
            <a:p>
              <a:pPr marL="0" marR="0" lvl="0" indent="0" algn="ctr" defTabSz="296326" rtl="0" eaLnBrk="0" fontAlgn="base" latinLnBrk="0" hangingPunct="0">
                <a:lnSpc>
                  <a:spcPct val="90000"/>
                </a:lnSpc>
                <a:spcBef>
                  <a:spcPct val="0"/>
                </a:spcBef>
                <a:spcAft>
                  <a:spcPct val="35000"/>
                </a:spcAft>
                <a:buClrTx/>
                <a:buSzTx/>
                <a:buFontTx/>
                <a:buNone/>
                <a:tabLst/>
                <a:defRPr/>
              </a:pPr>
              <a:r>
                <a:rPr kumimoji="0" lang="en-US" sz="1467" b="0" i="0" u="none" strike="noStrike" kern="1200" cap="none" spc="0" normalizeH="0" baseline="0" noProof="0">
                  <a:ln>
                    <a:noFill/>
                  </a:ln>
                  <a:solidFill>
                    <a:srgbClr val="032659">
                      <a:hueOff val="0"/>
                      <a:satOff val="0"/>
                      <a:lumOff val="0"/>
                      <a:alphaOff val="0"/>
                    </a:srgbClr>
                  </a:solidFill>
                  <a:effectLst/>
                  <a:uLnTx/>
                  <a:uFillTx/>
                  <a:latin typeface="Nunito Sans"/>
                  <a:ea typeface="+mn-ea"/>
                  <a:cs typeface="+mn-cs"/>
                </a:rPr>
                <a:t>Jeanne Santoli, MD, MPH</a:t>
              </a:r>
            </a:p>
          </p:txBody>
        </p:sp>
      </p:grpSp>
      <p:grpSp>
        <p:nvGrpSpPr>
          <p:cNvPr id="125" name="Group 124">
            <a:extLst>
              <a:ext uri="{FF2B5EF4-FFF2-40B4-BE49-F238E27FC236}">
                <a16:creationId xmlns:a16="http://schemas.microsoft.com/office/drawing/2014/main" id="{2E3DCE2A-6C0C-FF56-00DD-97DA427B9E2D}"/>
              </a:ext>
            </a:extLst>
          </p:cNvPr>
          <p:cNvGrpSpPr/>
          <p:nvPr/>
        </p:nvGrpSpPr>
        <p:grpSpPr>
          <a:xfrm>
            <a:off x="9365709" y="1695157"/>
            <a:ext cx="2316480" cy="1042307"/>
            <a:chOff x="7154914" y="1367167"/>
            <a:chExt cx="1737360" cy="781730"/>
          </a:xfrm>
        </p:grpSpPr>
        <p:sp>
          <p:nvSpPr>
            <p:cNvPr id="70" name="Freeform: Shape 69">
              <a:extLst>
                <a:ext uri="{FF2B5EF4-FFF2-40B4-BE49-F238E27FC236}">
                  <a16:creationId xmlns:a16="http://schemas.microsoft.com/office/drawing/2014/main" id="{25EEAEF3-9BD0-7AA3-D4B2-5A2123EB77AA}"/>
                </a:ext>
              </a:extLst>
            </p:cNvPr>
            <p:cNvSpPr/>
            <p:nvPr/>
          </p:nvSpPr>
          <p:spPr>
            <a:xfrm>
              <a:off x="7154914" y="1367167"/>
              <a:ext cx="1737360" cy="594360"/>
            </a:xfrm>
            <a:custGeom>
              <a:avLst/>
              <a:gdLst>
                <a:gd name="csX0" fmla="*/ 0 w 640197"/>
                <a:gd name="csY0" fmla="*/ 0 h 331466"/>
                <a:gd name="csX1" fmla="*/ 640197 w 640197"/>
                <a:gd name="csY1" fmla="*/ 0 h 331466"/>
                <a:gd name="csX2" fmla="*/ 640197 w 640197"/>
                <a:gd name="csY2" fmla="*/ 331466 h 331466"/>
                <a:gd name="csX3" fmla="*/ 0 w 640197"/>
                <a:gd name="csY3" fmla="*/ 331466 h 331466"/>
                <a:gd name="csX4" fmla="*/ 0 w 640197"/>
                <a:gd name="csY4" fmla="*/ 0 h 331466"/>
              </a:gdLst>
              <a:ahLst/>
              <a:cxnLst>
                <a:cxn ang="0">
                  <a:pos x="csX0" y="csY0"/>
                </a:cxn>
                <a:cxn ang="0">
                  <a:pos x="csX1" y="csY1"/>
                </a:cxn>
                <a:cxn ang="0">
                  <a:pos x="csX2" y="csY2"/>
                </a:cxn>
                <a:cxn ang="0">
                  <a:pos x="csX3" y="csY3"/>
                </a:cxn>
                <a:cxn ang="0">
                  <a:pos x="csX4" y="csY4"/>
                </a:cxn>
              </a:cxnLst>
              <a:rect l="l" t="t" r="r" b="b"/>
              <a:pathLst>
                <a:path w="640197" h="331466">
                  <a:moveTo>
                    <a:pt x="0" y="0"/>
                  </a:moveTo>
                  <a:lnTo>
                    <a:pt x="640197" y="0"/>
                  </a:lnTo>
                  <a:lnTo>
                    <a:pt x="640197" y="331466"/>
                  </a:lnTo>
                  <a:lnTo>
                    <a:pt x="0" y="331466"/>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33" tIns="121920" rIns="4233" bIns="62365" numCol="1" spcCol="1270" anchor="t" anchorCtr="0">
              <a:noAutofit/>
            </a:bodyPr>
            <a:lstStyle/>
            <a:p>
              <a:pPr marL="0" marR="0" lvl="0" indent="0" algn="ctr" defTabSz="296326" rtl="0" eaLnBrk="0" fontAlgn="base" latinLnBrk="0" hangingPunct="0">
                <a:lnSpc>
                  <a:spcPct val="90000"/>
                </a:lnSpc>
                <a:spcBef>
                  <a:spcPct val="0"/>
                </a:spcBef>
                <a:spcAft>
                  <a:spcPct val="35000"/>
                </a:spcAft>
                <a:buClrTx/>
                <a:buSzTx/>
                <a:buFontTx/>
                <a:buNone/>
                <a:tabLst/>
                <a:defRPr/>
              </a:pPr>
              <a:r>
                <a:rPr kumimoji="0" lang="en-US" sz="1467" b="0" i="0" u="none" strike="noStrike" kern="1200" cap="none" spc="0" normalizeH="0" baseline="0" noProof="0">
                  <a:ln>
                    <a:noFill/>
                  </a:ln>
                  <a:solidFill>
                    <a:srgbClr val="FFFFFF"/>
                  </a:solidFill>
                  <a:effectLst/>
                  <a:uLnTx/>
                  <a:uFillTx/>
                  <a:latin typeface="Nunito Sans"/>
                  <a:ea typeface="+mn-ea"/>
                  <a:cs typeface="+mn-cs"/>
                </a:rPr>
                <a:t>Deputy Director for Management, Operations, Policy, and Communication </a:t>
              </a:r>
            </a:p>
          </p:txBody>
        </p:sp>
        <p:sp>
          <p:nvSpPr>
            <p:cNvPr id="71" name="Freeform: Shape 70">
              <a:extLst>
                <a:ext uri="{FF2B5EF4-FFF2-40B4-BE49-F238E27FC236}">
                  <a16:creationId xmlns:a16="http://schemas.microsoft.com/office/drawing/2014/main" id="{47F5C36D-F92A-B6F1-25CF-3B2E19892099}"/>
                </a:ext>
              </a:extLst>
            </p:cNvPr>
            <p:cNvSpPr/>
            <p:nvPr/>
          </p:nvSpPr>
          <p:spPr>
            <a:xfrm>
              <a:off x="7292074" y="1920297"/>
              <a:ext cx="1463040" cy="228600"/>
            </a:xfrm>
            <a:custGeom>
              <a:avLst/>
              <a:gdLst>
                <a:gd name="csX0" fmla="*/ 0 w 576178"/>
                <a:gd name="csY0" fmla="*/ 0 h 110488"/>
                <a:gd name="csX1" fmla="*/ 576178 w 576178"/>
                <a:gd name="csY1" fmla="*/ 0 h 110488"/>
                <a:gd name="csX2" fmla="*/ 576178 w 576178"/>
                <a:gd name="csY2" fmla="*/ 110488 h 110488"/>
                <a:gd name="csX3" fmla="*/ 0 w 576178"/>
                <a:gd name="csY3" fmla="*/ 110488 h 110488"/>
                <a:gd name="csX4" fmla="*/ 0 w 576178"/>
                <a:gd name="csY4" fmla="*/ 0 h 110488"/>
              </a:gdLst>
              <a:ahLst/>
              <a:cxnLst>
                <a:cxn ang="0">
                  <a:pos x="csX0" y="csY0"/>
                </a:cxn>
                <a:cxn ang="0">
                  <a:pos x="csX1" y="csY1"/>
                </a:cxn>
                <a:cxn ang="0">
                  <a:pos x="csX2" y="csY2"/>
                </a:cxn>
                <a:cxn ang="0">
                  <a:pos x="csX3" y="csY3"/>
                </a:cxn>
                <a:cxn ang="0">
                  <a:pos x="csX4" y="csY4"/>
                </a:cxn>
              </a:cxnLst>
              <a:rect l="l" t="t" r="r" b="b"/>
              <a:pathLst>
                <a:path w="576178" h="110488">
                  <a:moveTo>
                    <a:pt x="0" y="0"/>
                  </a:moveTo>
                  <a:lnTo>
                    <a:pt x="576178" y="0"/>
                  </a:lnTo>
                  <a:lnTo>
                    <a:pt x="576178" y="110488"/>
                  </a:lnTo>
                  <a:lnTo>
                    <a:pt x="0" y="110488"/>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933" tIns="4233" rIns="16933" bIns="4233" numCol="1" spcCol="1270" anchor="ctr" anchorCtr="0">
              <a:noAutofit/>
            </a:bodyPr>
            <a:lstStyle/>
            <a:p>
              <a:pPr marL="0" marR="0" lvl="0" indent="0" algn="ctr" defTabSz="296326" rtl="0" eaLnBrk="0" fontAlgn="base" latinLnBrk="0" hangingPunct="0">
                <a:lnSpc>
                  <a:spcPct val="90000"/>
                </a:lnSpc>
                <a:spcBef>
                  <a:spcPct val="0"/>
                </a:spcBef>
                <a:spcAft>
                  <a:spcPct val="35000"/>
                </a:spcAft>
                <a:buClrTx/>
                <a:buSzTx/>
                <a:buFontTx/>
                <a:buNone/>
                <a:tabLst/>
                <a:defRPr/>
              </a:pPr>
              <a:r>
                <a:rPr kumimoji="0" lang="en-US" sz="1467" b="0" i="0" u="none" strike="noStrike" kern="1200" cap="none" spc="0" normalizeH="0" baseline="0" noProof="0">
                  <a:ln>
                    <a:noFill/>
                  </a:ln>
                  <a:solidFill>
                    <a:srgbClr val="032659">
                      <a:hueOff val="0"/>
                      <a:satOff val="0"/>
                      <a:lumOff val="0"/>
                      <a:alphaOff val="0"/>
                    </a:srgbClr>
                  </a:solidFill>
                  <a:effectLst/>
                  <a:uLnTx/>
                  <a:uFillTx/>
                  <a:latin typeface="Nunito Sans"/>
                  <a:ea typeface="+mn-ea"/>
                  <a:cs typeface="+mn-cs"/>
                </a:rPr>
                <a:t>Kathy Gallagher, BS</a:t>
              </a:r>
            </a:p>
          </p:txBody>
        </p:sp>
      </p:grpSp>
      <p:grpSp>
        <p:nvGrpSpPr>
          <p:cNvPr id="149" name="Group 148">
            <a:extLst>
              <a:ext uri="{FF2B5EF4-FFF2-40B4-BE49-F238E27FC236}">
                <a16:creationId xmlns:a16="http://schemas.microsoft.com/office/drawing/2014/main" id="{5BFFA909-3A3B-BBCE-4859-3EC3C54B102F}"/>
              </a:ext>
            </a:extLst>
          </p:cNvPr>
          <p:cNvGrpSpPr/>
          <p:nvPr/>
        </p:nvGrpSpPr>
        <p:grpSpPr>
          <a:xfrm>
            <a:off x="9740189" y="2890127"/>
            <a:ext cx="2194560" cy="894251"/>
            <a:chOff x="7305142" y="2167595"/>
            <a:chExt cx="1645920" cy="670688"/>
          </a:xfrm>
        </p:grpSpPr>
        <p:sp>
          <p:nvSpPr>
            <p:cNvPr id="72" name="Freeform: Shape 71">
              <a:extLst>
                <a:ext uri="{FF2B5EF4-FFF2-40B4-BE49-F238E27FC236}">
                  <a16:creationId xmlns:a16="http://schemas.microsoft.com/office/drawing/2014/main" id="{A2D42F12-B961-30D0-B3B2-8C0D14378A97}"/>
                </a:ext>
              </a:extLst>
            </p:cNvPr>
            <p:cNvSpPr/>
            <p:nvPr/>
          </p:nvSpPr>
          <p:spPr>
            <a:xfrm>
              <a:off x="7305142" y="2167595"/>
              <a:ext cx="1645920" cy="457200"/>
            </a:xfrm>
            <a:custGeom>
              <a:avLst/>
              <a:gdLst>
                <a:gd name="csX0" fmla="*/ 0 w 640197"/>
                <a:gd name="csY0" fmla="*/ 0 h 331466"/>
                <a:gd name="csX1" fmla="*/ 640197 w 640197"/>
                <a:gd name="csY1" fmla="*/ 0 h 331466"/>
                <a:gd name="csX2" fmla="*/ 640197 w 640197"/>
                <a:gd name="csY2" fmla="*/ 331466 h 331466"/>
                <a:gd name="csX3" fmla="*/ 0 w 640197"/>
                <a:gd name="csY3" fmla="*/ 331466 h 331466"/>
                <a:gd name="csX4" fmla="*/ 0 w 640197"/>
                <a:gd name="csY4" fmla="*/ 0 h 331466"/>
              </a:gdLst>
              <a:ahLst/>
              <a:cxnLst>
                <a:cxn ang="0">
                  <a:pos x="csX0" y="csY0"/>
                </a:cxn>
                <a:cxn ang="0">
                  <a:pos x="csX1" y="csY1"/>
                </a:cxn>
                <a:cxn ang="0">
                  <a:pos x="csX2" y="csY2"/>
                </a:cxn>
                <a:cxn ang="0">
                  <a:pos x="csX3" y="csY3"/>
                </a:cxn>
                <a:cxn ang="0">
                  <a:pos x="csX4" y="csY4"/>
                </a:cxn>
              </a:cxnLst>
              <a:rect l="l" t="t" r="r" b="b"/>
              <a:pathLst>
                <a:path w="640197" h="331466">
                  <a:moveTo>
                    <a:pt x="0" y="0"/>
                  </a:moveTo>
                  <a:lnTo>
                    <a:pt x="640197" y="0"/>
                  </a:lnTo>
                  <a:lnTo>
                    <a:pt x="640197" y="331466"/>
                  </a:lnTo>
                  <a:lnTo>
                    <a:pt x="0" y="331466"/>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33" tIns="121920" rIns="4233" bIns="62365" numCol="1" spcCol="1270" anchor="t" anchorCtr="0">
              <a:noAutofit/>
            </a:bodyPr>
            <a:lstStyle/>
            <a:p>
              <a:pPr marL="0" marR="0" lvl="0" indent="0" algn="ctr" defTabSz="296326" rtl="0" eaLnBrk="0" fontAlgn="base" latinLnBrk="0" hangingPunct="0">
                <a:lnSpc>
                  <a:spcPct val="90000"/>
                </a:lnSpc>
                <a:spcBef>
                  <a:spcPct val="0"/>
                </a:spcBef>
                <a:spcAft>
                  <a:spcPct val="35000"/>
                </a:spcAft>
                <a:buClrTx/>
                <a:buSzTx/>
                <a:buFontTx/>
                <a:buNone/>
                <a:tabLst/>
                <a:defRPr/>
              </a:pPr>
              <a:r>
                <a:rPr kumimoji="0" lang="en-US" sz="1467" b="0" i="0" u="none" strike="noStrike" kern="1200" cap="none" spc="0" normalizeH="0" baseline="0" noProof="0">
                  <a:ln>
                    <a:noFill/>
                  </a:ln>
                  <a:solidFill>
                    <a:srgbClr val="FFFFFF"/>
                  </a:solidFill>
                  <a:effectLst/>
                  <a:uLnTx/>
                  <a:uFillTx/>
                  <a:latin typeface="Nunito Sans"/>
                  <a:ea typeface="+mn-ea"/>
                  <a:cs typeface="+mn-cs"/>
                </a:rPr>
                <a:t>Associate Director for Communication</a:t>
              </a:r>
            </a:p>
          </p:txBody>
        </p:sp>
        <p:sp>
          <p:nvSpPr>
            <p:cNvPr id="73" name="Freeform: Shape 72">
              <a:extLst>
                <a:ext uri="{FF2B5EF4-FFF2-40B4-BE49-F238E27FC236}">
                  <a16:creationId xmlns:a16="http://schemas.microsoft.com/office/drawing/2014/main" id="{D8541A5B-A494-0C3D-2637-BEF40226748D}"/>
                </a:ext>
              </a:extLst>
            </p:cNvPr>
            <p:cNvSpPr/>
            <p:nvPr/>
          </p:nvSpPr>
          <p:spPr>
            <a:xfrm>
              <a:off x="7305142" y="2563963"/>
              <a:ext cx="1645920" cy="274320"/>
            </a:xfrm>
            <a:custGeom>
              <a:avLst/>
              <a:gdLst>
                <a:gd name="csX0" fmla="*/ 0 w 576178"/>
                <a:gd name="csY0" fmla="*/ 0 h 110488"/>
                <a:gd name="csX1" fmla="*/ 576178 w 576178"/>
                <a:gd name="csY1" fmla="*/ 0 h 110488"/>
                <a:gd name="csX2" fmla="*/ 576178 w 576178"/>
                <a:gd name="csY2" fmla="*/ 110488 h 110488"/>
                <a:gd name="csX3" fmla="*/ 0 w 576178"/>
                <a:gd name="csY3" fmla="*/ 110488 h 110488"/>
                <a:gd name="csX4" fmla="*/ 0 w 576178"/>
                <a:gd name="csY4" fmla="*/ 0 h 110488"/>
              </a:gdLst>
              <a:ahLst/>
              <a:cxnLst>
                <a:cxn ang="0">
                  <a:pos x="csX0" y="csY0"/>
                </a:cxn>
                <a:cxn ang="0">
                  <a:pos x="csX1" y="csY1"/>
                </a:cxn>
                <a:cxn ang="0">
                  <a:pos x="csX2" y="csY2"/>
                </a:cxn>
                <a:cxn ang="0">
                  <a:pos x="csX3" y="csY3"/>
                </a:cxn>
                <a:cxn ang="0">
                  <a:pos x="csX4" y="csY4"/>
                </a:cxn>
              </a:cxnLst>
              <a:rect l="l" t="t" r="r" b="b"/>
              <a:pathLst>
                <a:path w="576178" h="110488">
                  <a:moveTo>
                    <a:pt x="0" y="0"/>
                  </a:moveTo>
                  <a:lnTo>
                    <a:pt x="576178" y="0"/>
                  </a:lnTo>
                  <a:lnTo>
                    <a:pt x="576178" y="110488"/>
                  </a:lnTo>
                  <a:lnTo>
                    <a:pt x="0" y="110488"/>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933" tIns="4233" rIns="16933" bIns="4233" numCol="1" spcCol="1270" anchor="ctr" anchorCtr="0">
              <a:noAutofit/>
            </a:bodyPr>
            <a:lstStyle/>
            <a:p>
              <a:pPr marL="0" marR="0" lvl="0" indent="0" algn="ctr" defTabSz="296326" rtl="0" eaLnBrk="0" fontAlgn="base" latinLnBrk="0" hangingPunct="0">
                <a:lnSpc>
                  <a:spcPct val="90000"/>
                </a:lnSpc>
                <a:spcBef>
                  <a:spcPct val="0"/>
                </a:spcBef>
                <a:spcAft>
                  <a:spcPct val="35000"/>
                </a:spcAft>
                <a:buClrTx/>
                <a:buSzTx/>
                <a:buFontTx/>
                <a:buNone/>
                <a:tabLst/>
                <a:defRPr/>
              </a:pPr>
              <a:r>
                <a:rPr kumimoji="0" lang="en-US" sz="1467" b="0" i="0" u="none" strike="noStrike" kern="1200" cap="none" spc="0" normalizeH="0" baseline="0" noProof="0">
                  <a:ln>
                    <a:noFill/>
                  </a:ln>
                  <a:solidFill>
                    <a:srgbClr val="032659">
                      <a:hueOff val="0"/>
                      <a:satOff val="0"/>
                      <a:lumOff val="0"/>
                      <a:alphaOff val="0"/>
                    </a:srgbClr>
                  </a:solidFill>
                  <a:effectLst/>
                  <a:uLnTx/>
                  <a:uFillTx/>
                  <a:latin typeface="Nunito Sans"/>
                  <a:ea typeface="+mn-ea"/>
                  <a:cs typeface="+mn-cs"/>
                </a:rPr>
                <a:t>Sara Dodge Ramey, MEd</a:t>
              </a:r>
            </a:p>
          </p:txBody>
        </p:sp>
      </p:grpSp>
      <p:grpSp>
        <p:nvGrpSpPr>
          <p:cNvPr id="150" name="Group 149">
            <a:extLst>
              <a:ext uri="{FF2B5EF4-FFF2-40B4-BE49-F238E27FC236}">
                <a16:creationId xmlns:a16="http://schemas.microsoft.com/office/drawing/2014/main" id="{9DB5DD2A-B808-DC23-1D20-897F2C066312}"/>
              </a:ext>
            </a:extLst>
          </p:cNvPr>
          <p:cNvGrpSpPr/>
          <p:nvPr/>
        </p:nvGrpSpPr>
        <p:grpSpPr>
          <a:xfrm>
            <a:off x="9740189" y="3864469"/>
            <a:ext cx="2194560" cy="886329"/>
            <a:chOff x="7305142" y="2898351"/>
            <a:chExt cx="1645920" cy="664747"/>
          </a:xfrm>
        </p:grpSpPr>
        <p:sp>
          <p:nvSpPr>
            <p:cNvPr id="74" name="Freeform: Shape 73">
              <a:extLst>
                <a:ext uri="{FF2B5EF4-FFF2-40B4-BE49-F238E27FC236}">
                  <a16:creationId xmlns:a16="http://schemas.microsoft.com/office/drawing/2014/main" id="{9E17C563-EBFE-50CB-265D-D20285A38C0E}"/>
                </a:ext>
              </a:extLst>
            </p:cNvPr>
            <p:cNvSpPr/>
            <p:nvPr/>
          </p:nvSpPr>
          <p:spPr>
            <a:xfrm>
              <a:off x="7305142" y="2898351"/>
              <a:ext cx="1645920" cy="457200"/>
            </a:xfrm>
            <a:custGeom>
              <a:avLst/>
              <a:gdLst>
                <a:gd name="csX0" fmla="*/ 0 w 640197"/>
                <a:gd name="csY0" fmla="*/ 0 h 331466"/>
                <a:gd name="csX1" fmla="*/ 640197 w 640197"/>
                <a:gd name="csY1" fmla="*/ 0 h 331466"/>
                <a:gd name="csX2" fmla="*/ 640197 w 640197"/>
                <a:gd name="csY2" fmla="*/ 331466 h 331466"/>
                <a:gd name="csX3" fmla="*/ 0 w 640197"/>
                <a:gd name="csY3" fmla="*/ 331466 h 331466"/>
                <a:gd name="csX4" fmla="*/ 0 w 640197"/>
                <a:gd name="csY4" fmla="*/ 0 h 331466"/>
              </a:gdLst>
              <a:ahLst/>
              <a:cxnLst>
                <a:cxn ang="0">
                  <a:pos x="csX0" y="csY0"/>
                </a:cxn>
                <a:cxn ang="0">
                  <a:pos x="csX1" y="csY1"/>
                </a:cxn>
                <a:cxn ang="0">
                  <a:pos x="csX2" y="csY2"/>
                </a:cxn>
                <a:cxn ang="0">
                  <a:pos x="csX3" y="csY3"/>
                </a:cxn>
                <a:cxn ang="0">
                  <a:pos x="csX4" y="csY4"/>
                </a:cxn>
              </a:cxnLst>
              <a:rect l="l" t="t" r="r" b="b"/>
              <a:pathLst>
                <a:path w="640197" h="331466">
                  <a:moveTo>
                    <a:pt x="0" y="0"/>
                  </a:moveTo>
                  <a:lnTo>
                    <a:pt x="640197" y="0"/>
                  </a:lnTo>
                  <a:lnTo>
                    <a:pt x="640197" y="331466"/>
                  </a:lnTo>
                  <a:lnTo>
                    <a:pt x="0" y="331466"/>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33" tIns="121920" rIns="4233" bIns="62365" numCol="1" spcCol="1270" anchor="t" anchorCtr="0">
              <a:noAutofit/>
            </a:bodyPr>
            <a:lstStyle/>
            <a:p>
              <a:pPr marL="0" marR="0" lvl="0" indent="0" algn="ctr" defTabSz="296326" rtl="0" eaLnBrk="0" fontAlgn="base" latinLnBrk="0" hangingPunct="0">
                <a:lnSpc>
                  <a:spcPct val="90000"/>
                </a:lnSpc>
                <a:spcBef>
                  <a:spcPct val="0"/>
                </a:spcBef>
                <a:spcAft>
                  <a:spcPct val="35000"/>
                </a:spcAft>
                <a:buClrTx/>
                <a:buSzTx/>
                <a:buFontTx/>
                <a:buNone/>
                <a:tabLst/>
                <a:defRPr/>
              </a:pPr>
              <a:r>
                <a:rPr kumimoji="0" lang="en-US" sz="1467" b="0" i="0" u="none" strike="noStrike" kern="1200" cap="none" spc="0" normalizeH="0" baseline="0" noProof="0">
                  <a:ln>
                    <a:noFill/>
                  </a:ln>
                  <a:solidFill>
                    <a:srgbClr val="FFFFFF"/>
                  </a:solidFill>
                  <a:effectLst/>
                  <a:uLnTx/>
                  <a:uFillTx/>
                  <a:latin typeface="Nunito Sans"/>
                  <a:ea typeface="+mn-ea"/>
                  <a:cs typeface="+mn-cs"/>
                </a:rPr>
                <a:t>Associate Director for Policy</a:t>
              </a:r>
            </a:p>
          </p:txBody>
        </p:sp>
        <p:sp>
          <p:nvSpPr>
            <p:cNvPr id="75" name="Freeform: Shape 74">
              <a:extLst>
                <a:ext uri="{FF2B5EF4-FFF2-40B4-BE49-F238E27FC236}">
                  <a16:creationId xmlns:a16="http://schemas.microsoft.com/office/drawing/2014/main" id="{F9834B23-ED66-6C95-A7AA-F4AB60FB6E5A}"/>
                </a:ext>
              </a:extLst>
            </p:cNvPr>
            <p:cNvSpPr/>
            <p:nvPr/>
          </p:nvSpPr>
          <p:spPr>
            <a:xfrm>
              <a:off x="7396582" y="3288778"/>
              <a:ext cx="1463040" cy="274320"/>
            </a:xfrm>
            <a:custGeom>
              <a:avLst/>
              <a:gdLst>
                <a:gd name="csX0" fmla="*/ 0 w 576178"/>
                <a:gd name="csY0" fmla="*/ 0 h 110488"/>
                <a:gd name="csX1" fmla="*/ 576178 w 576178"/>
                <a:gd name="csY1" fmla="*/ 0 h 110488"/>
                <a:gd name="csX2" fmla="*/ 576178 w 576178"/>
                <a:gd name="csY2" fmla="*/ 110488 h 110488"/>
                <a:gd name="csX3" fmla="*/ 0 w 576178"/>
                <a:gd name="csY3" fmla="*/ 110488 h 110488"/>
                <a:gd name="csX4" fmla="*/ 0 w 576178"/>
                <a:gd name="csY4" fmla="*/ 0 h 110488"/>
              </a:gdLst>
              <a:ahLst/>
              <a:cxnLst>
                <a:cxn ang="0">
                  <a:pos x="csX0" y="csY0"/>
                </a:cxn>
                <a:cxn ang="0">
                  <a:pos x="csX1" y="csY1"/>
                </a:cxn>
                <a:cxn ang="0">
                  <a:pos x="csX2" y="csY2"/>
                </a:cxn>
                <a:cxn ang="0">
                  <a:pos x="csX3" y="csY3"/>
                </a:cxn>
                <a:cxn ang="0">
                  <a:pos x="csX4" y="csY4"/>
                </a:cxn>
              </a:cxnLst>
              <a:rect l="l" t="t" r="r" b="b"/>
              <a:pathLst>
                <a:path w="576178" h="110488">
                  <a:moveTo>
                    <a:pt x="0" y="0"/>
                  </a:moveTo>
                  <a:lnTo>
                    <a:pt x="576178" y="0"/>
                  </a:lnTo>
                  <a:lnTo>
                    <a:pt x="576178" y="110488"/>
                  </a:lnTo>
                  <a:lnTo>
                    <a:pt x="0" y="110488"/>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933" tIns="4233" rIns="16933" bIns="4233" numCol="1" spcCol="1270" anchor="ctr" anchorCtr="0">
              <a:noAutofit/>
            </a:bodyPr>
            <a:lstStyle/>
            <a:p>
              <a:pPr marL="0" marR="0" lvl="0" indent="0" algn="ctr" defTabSz="296326" rtl="0" eaLnBrk="0" fontAlgn="base" latinLnBrk="0" hangingPunct="0">
                <a:lnSpc>
                  <a:spcPct val="90000"/>
                </a:lnSpc>
                <a:spcBef>
                  <a:spcPct val="0"/>
                </a:spcBef>
                <a:spcAft>
                  <a:spcPct val="35000"/>
                </a:spcAft>
                <a:buClrTx/>
                <a:buSzTx/>
                <a:buFontTx/>
                <a:buNone/>
                <a:tabLst/>
                <a:defRPr/>
              </a:pPr>
              <a:r>
                <a:rPr kumimoji="0" lang="en-US" sz="1467" b="0" i="0" u="none" strike="noStrike" kern="1200" cap="none" spc="0" normalizeH="0" baseline="0" noProof="0">
                  <a:ln>
                    <a:noFill/>
                  </a:ln>
                  <a:solidFill>
                    <a:srgbClr val="032659">
                      <a:hueOff val="0"/>
                      <a:satOff val="0"/>
                      <a:lumOff val="0"/>
                      <a:alphaOff val="0"/>
                    </a:srgbClr>
                  </a:solidFill>
                  <a:effectLst/>
                  <a:uLnTx/>
                  <a:uFillTx/>
                  <a:latin typeface="Nunito Sans"/>
                  <a:ea typeface="+mn-ea"/>
                  <a:cs typeface="+mn-cs"/>
                </a:rPr>
                <a:t>Rebecca Miller, MPH</a:t>
              </a:r>
            </a:p>
          </p:txBody>
        </p:sp>
      </p:grpSp>
      <p:grpSp>
        <p:nvGrpSpPr>
          <p:cNvPr id="151" name="Group 150">
            <a:extLst>
              <a:ext uri="{FF2B5EF4-FFF2-40B4-BE49-F238E27FC236}">
                <a16:creationId xmlns:a16="http://schemas.microsoft.com/office/drawing/2014/main" id="{44EE992D-AD7E-4549-77F9-8B8E240085EC}"/>
              </a:ext>
            </a:extLst>
          </p:cNvPr>
          <p:cNvGrpSpPr/>
          <p:nvPr/>
        </p:nvGrpSpPr>
        <p:grpSpPr>
          <a:xfrm>
            <a:off x="9722765" y="4827197"/>
            <a:ext cx="2316480" cy="925376"/>
            <a:chOff x="7292074" y="3620398"/>
            <a:chExt cx="1737360" cy="694032"/>
          </a:xfrm>
        </p:grpSpPr>
        <p:sp>
          <p:nvSpPr>
            <p:cNvPr id="76" name="Freeform: Shape 75">
              <a:extLst>
                <a:ext uri="{FF2B5EF4-FFF2-40B4-BE49-F238E27FC236}">
                  <a16:creationId xmlns:a16="http://schemas.microsoft.com/office/drawing/2014/main" id="{AED473D1-C4CF-D69A-71A5-13523DD9DA0A}"/>
                </a:ext>
              </a:extLst>
            </p:cNvPr>
            <p:cNvSpPr/>
            <p:nvPr/>
          </p:nvSpPr>
          <p:spPr>
            <a:xfrm>
              <a:off x="7337794" y="3620398"/>
              <a:ext cx="1645920" cy="457200"/>
            </a:xfrm>
            <a:custGeom>
              <a:avLst/>
              <a:gdLst>
                <a:gd name="csX0" fmla="*/ 0 w 640197"/>
                <a:gd name="csY0" fmla="*/ 0 h 331466"/>
                <a:gd name="csX1" fmla="*/ 640197 w 640197"/>
                <a:gd name="csY1" fmla="*/ 0 h 331466"/>
                <a:gd name="csX2" fmla="*/ 640197 w 640197"/>
                <a:gd name="csY2" fmla="*/ 331466 h 331466"/>
                <a:gd name="csX3" fmla="*/ 0 w 640197"/>
                <a:gd name="csY3" fmla="*/ 331466 h 331466"/>
                <a:gd name="csX4" fmla="*/ 0 w 640197"/>
                <a:gd name="csY4" fmla="*/ 0 h 331466"/>
              </a:gdLst>
              <a:ahLst/>
              <a:cxnLst>
                <a:cxn ang="0">
                  <a:pos x="csX0" y="csY0"/>
                </a:cxn>
                <a:cxn ang="0">
                  <a:pos x="csX1" y="csY1"/>
                </a:cxn>
                <a:cxn ang="0">
                  <a:pos x="csX2" y="csY2"/>
                </a:cxn>
                <a:cxn ang="0">
                  <a:pos x="csX3" y="csY3"/>
                </a:cxn>
                <a:cxn ang="0">
                  <a:pos x="csX4" y="csY4"/>
                </a:cxn>
              </a:cxnLst>
              <a:rect l="l" t="t" r="r" b="b"/>
              <a:pathLst>
                <a:path w="640197" h="331466">
                  <a:moveTo>
                    <a:pt x="0" y="0"/>
                  </a:moveTo>
                  <a:lnTo>
                    <a:pt x="640197" y="0"/>
                  </a:lnTo>
                  <a:lnTo>
                    <a:pt x="640197" y="331466"/>
                  </a:lnTo>
                  <a:lnTo>
                    <a:pt x="0" y="331466"/>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33" tIns="121920" rIns="4233" bIns="62365" numCol="1" spcCol="1270" anchor="t" anchorCtr="0">
              <a:noAutofit/>
            </a:bodyPr>
            <a:lstStyle/>
            <a:p>
              <a:pPr marL="0" marR="0" lvl="0" indent="0" algn="ctr" defTabSz="296326" rtl="0" eaLnBrk="0" fontAlgn="base" latinLnBrk="0" hangingPunct="0">
                <a:lnSpc>
                  <a:spcPct val="90000"/>
                </a:lnSpc>
                <a:spcBef>
                  <a:spcPct val="0"/>
                </a:spcBef>
                <a:spcAft>
                  <a:spcPct val="35000"/>
                </a:spcAft>
                <a:buClrTx/>
                <a:buSzTx/>
                <a:buFontTx/>
                <a:buNone/>
                <a:tabLst/>
                <a:defRPr/>
              </a:pPr>
              <a:r>
                <a:rPr kumimoji="0" lang="en-US" sz="1467" b="0" i="0" u="none" strike="noStrike" kern="1200" cap="none" spc="0" normalizeH="0" baseline="0" noProof="0">
                  <a:ln>
                    <a:noFill/>
                  </a:ln>
                  <a:solidFill>
                    <a:srgbClr val="FFFFFF"/>
                  </a:solidFill>
                  <a:effectLst/>
                  <a:uLnTx/>
                  <a:uFillTx/>
                  <a:latin typeface="Nunito Sans"/>
                  <a:ea typeface="+mn-ea"/>
                  <a:cs typeface="+mn-cs"/>
                </a:rPr>
                <a:t>Associate Director for Program Management </a:t>
              </a:r>
            </a:p>
          </p:txBody>
        </p:sp>
        <p:sp>
          <p:nvSpPr>
            <p:cNvPr id="77" name="Freeform: Shape 76">
              <a:extLst>
                <a:ext uri="{FF2B5EF4-FFF2-40B4-BE49-F238E27FC236}">
                  <a16:creationId xmlns:a16="http://schemas.microsoft.com/office/drawing/2014/main" id="{830AC0EE-2D5C-42F9-74BF-40D3CC479C64}"/>
                </a:ext>
              </a:extLst>
            </p:cNvPr>
            <p:cNvSpPr/>
            <p:nvPr/>
          </p:nvSpPr>
          <p:spPr>
            <a:xfrm>
              <a:off x="7292074" y="4040110"/>
              <a:ext cx="1737360" cy="274320"/>
            </a:xfrm>
            <a:custGeom>
              <a:avLst/>
              <a:gdLst>
                <a:gd name="csX0" fmla="*/ 0 w 576178"/>
                <a:gd name="csY0" fmla="*/ 0 h 110488"/>
                <a:gd name="csX1" fmla="*/ 576178 w 576178"/>
                <a:gd name="csY1" fmla="*/ 0 h 110488"/>
                <a:gd name="csX2" fmla="*/ 576178 w 576178"/>
                <a:gd name="csY2" fmla="*/ 110488 h 110488"/>
                <a:gd name="csX3" fmla="*/ 0 w 576178"/>
                <a:gd name="csY3" fmla="*/ 110488 h 110488"/>
                <a:gd name="csX4" fmla="*/ 0 w 576178"/>
                <a:gd name="csY4" fmla="*/ 0 h 110488"/>
              </a:gdLst>
              <a:ahLst/>
              <a:cxnLst>
                <a:cxn ang="0">
                  <a:pos x="csX0" y="csY0"/>
                </a:cxn>
                <a:cxn ang="0">
                  <a:pos x="csX1" y="csY1"/>
                </a:cxn>
                <a:cxn ang="0">
                  <a:pos x="csX2" y="csY2"/>
                </a:cxn>
                <a:cxn ang="0">
                  <a:pos x="csX3" y="csY3"/>
                </a:cxn>
                <a:cxn ang="0">
                  <a:pos x="csX4" y="csY4"/>
                </a:cxn>
              </a:cxnLst>
              <a:rect l="l" t="t" r="r" b="b"/>
              <a:pathLst>
                <a:path w="576178" h="110488">
                  <a:moveTo>
                    <a:pt x="0" y="0"/>
                  </a:moveTo>
                  <a:lnTo>
                    <a:pt x="576178" y="0"/>
                  </a:lnTo>
                  <a:lnTo>
                    <a:pt x="576178" y="110488"/>
                  </a:lnTo>
                  <a:lnTo>
                    <a:pt x="0" y="110488"/>
                  </a:lnTo>
                  <a:lnTo>
                    <a:pt x="0" y="0"/>
                  </a:lnTo>
                  <a:close/>
                </a:path>
              </a:pathLst>
            </a:custGeom>
            <a:solidFill>
              <a:schemeClr val="bg1">
                <a:alpha val="90000"/>
              </a:schemeClr>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933" tIns="4233" rIns="16933" bIns="4233" numCol="1" spcCol="1270" anchor="ctr" anchorCtr="0">
              <a:noAutofit/>
            </a:bodyPr>
            <a:lstStyle/>
            <a:p>
              <a:pPr marL="0" marR="0" lvl="0" indent="0" algn="ctr" defTabSz="296326" rtl="0" eaLnBrk="0" fontAlgn="base" latinLnBrk="0" hangingPunct="0">
                <a:lnSpc>
                  <a:spcPct val="90000"/>
                </a:lnSpc>
                <a:spcBef>
                  <a:spcPct val="0"/>
                </a:spcBef>
                <a:spcAft>
                  <a:spcPct val="35000"/>
                </a:spcAft>
                <a:buClrTx/>
                <a:buSzTx/>
                <a:buFontTx/>
                <a:buNone/>
                <a:tabLst/>
                <a:defRPr/>
              </a:pPr>
              <a:r>
                <a:rPr kumimoji="0" lang="en-US" sz="1467" b="0" i="0" u="none" strike="noStrike" kern="1200" cap="none" spc="0" normalizeH="0" baseline="0" noProof="0">
                  <a:ln>
                    <a:noFill/>
                  </a:ln>
                  <a:solidFill>
                    <a:srgbClr val="032659">
                      <a:hueOff val="0"/>
                      <a:satOff val="0"/>
                      <a:lumOff val="0"/>
                      <a:alphaOff val="0"/>
                    </a:srgbClr>
                  </a:solidFill>
                  <a:effectLst/>
                  <a:uLnTx/>
                  <a:uFillTx/>
                  <a:latin typeface="Nunito Sans"/>
                  <a:ea typeface="+mn-ea"/>
                  <a:cs typeface="+mn-cs"/>
                </a:rPr>
                <a:t>Pamela Nonnemacher, MS</a:t>
              </a:r>
            </a:p>
          </p:txBody>
        </p:sp>
      </p:grpSp>
      <p:grpSp>
        <p:nvGrpSpPr>
          <p:cNvPr id="152" name="Group 151">
            <a:extLst>
              <a:ext uri="{FF2B5EF4-FFF2-40B4-BE49-F238E27FC236}">
                <a16:creationId xmlns:a16="http://schemas.microsoft.com/office/drawing/2014/main" id="{818909B2-AE2D-8D8A-024D-7BF4A5964EE2}"/>
              </a:ext>
            </a:extLst>
          </p:cNvPr>
          <p:cNvGrpSpPr/>
          <p:nvPr/>
        </p:nvGrpSpPr>
        <p:grpSpPr>
          <a:xfrm>
            <a:off x="9740189" y="5821053"/>
            <a:ext cx="2194560" cy="905863"/>
            <a:chOff x="7305142" y="4365789"/>
            <a:chExt cx="1645920" cy="679397"/>
          </a:xfrm>
        </p:grpSpPr>
        <p:sp>
          <p:nvSpPr>
            <p:cNvPr id="78" name="Freeform: Shape 77">
              <a:extLst>
                <a:ext uri="{FF2B5EF4-FFF2-40B4-BE49-F238E27FC236}">
                  <a16:creationId xmlns:a16="http://schemas.microsoft.com/office/drawing/2014/main" id="{8F0760D5-1EAB-2BE9-8E4A-4A71963D26CC}"/>
                </a:ext>
              </a:extLst>
            </p:cNvPr>
            <p:cNvSpPr/>
            <p:nvPr/>
          </p:nvSpPr>
          <p:spPr>
            <a:xfrm>
              <a:off x="7305142" y="4365789"/>
              <a:ext cx="1645920" cy="457200"/>
            </a:xfrm>
            <a:custGeom>
              <a:avLst/>
              <a:gdLst>
                <a:gd name="csX0" fmla="*/ 0 w 640197"/>
                <a:gd name="csY0" fmla="*/ 0 h 331466"/>
                <a:gd name="csX1" fmla="*/ 640197 w 640197"/>
                <a:gd name="csY1" fmla="*/ 0 h 331466"/>
                <a:gd name="csX2" fmla="*/ 640197 w 640197"/>
                <a:gd name="csY2" fmla="*/ 331466 h 331466"/>
                <a:gd name="csX3" fmla="*/ 0 w 640197"/>
                <a:gd name="csY3" fmla="*/ 331466 h 331466"/>
                <a:gd name="csX4" fmla="*/ 0 w 640197"/>
                <a:gd name="csY4" fmla="*/ 0 h 331466"/>
              </a:gdLst>
              <a:ahLst/>
              <a:cxnLst>
                <a:cxn ang="0">
                  <a:pos x="csX0" y="csY0"/>
                </a:cxn>
                <a:cxn ang="0">
                  <a:pos x="csX1" y="csY1"/>
                </a:cxn>
                <a:cxn ang="0">
                  <a:pos x="csX2" y="csY2"/>
                </a:cxn>
                <a:cxn ang="0">
                  <a:pos x="csX3" y="csY3"/>
                </a:cxn>
                <a:cxn ang="0">
                  <a:pos x="csX4" y="csY4"/>
                </a:cxn>
              </a:cxnLst>
              <a:rect l="l" t="t" r="r" b="b"/>
              <a:pathLst>
                <a:path w="640197" h="331466">
                  <a:moveTo>
                    <a:pt x="0" y="0"/>
                  </a:moveTo>
                  <a:lnTo>
                    <a:pt x="640197" y="0"/>
                  </a:lnTo>
                  <a:lnTo>
                    <a:pt x="640197" y="331466"/>
                  </a:lnTo>
                  <a:lnTo>
                    <a:pt x="0" y="331466"/>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33" tIns="121920" rIns="4233" bIns="62365" numCol="1" spcCol="1270" anchor="t" anchorCtr="0">
              <a:noAutofit/>
            </a:bodyPr>
            <a:lstStyle/>
            <a:p>
              <a:pPr marL="0" marR="0" lvl="0" indent="0" algn="ctr" defTabSz="296326" rtl="0" eaLnBrk="0" fontAlgn="base" latinLnBrk="0" hangingPunct="0">
                <a:lnSpc>
                  <a:spcPct val="90000"/>
                </a:lnSpc>
                <a:spcBef>
                  <a:spcPct val="0"/>
                </a:spcBef>
                <a:spcAft>
                  <a:spcPct val="35000"/>
                </a:spcAft>
                <a:buClrTx/>
                <a:buSzTx/>
                <a:buFontTx/>
                <a:buNone/>
                <a:tabLst/>
                <a:defRPr/>
              </a:pPr>
              <a:r>
                <a:rPr kumimoji="0" lang="en-US" sz="1467" b="0" i="0" u="none" strike="noStrike" kern="1200" cap="none" spc="0" normalizeH="0" baseline="0" noProof="0">
                  <a:ln>
                    <a:noFill/>
                  </a:ln>
                  <a:solidFill>
                    <a:srgbClr val="FFFFFF"/>
                  </a:solidFill>
                  <a:effectLst/>
                  <a:uLnTx/>
                  <a:uFillTx/>
                  <a:latin typeface="Nunito Sans"/>
                  <a:ea typeface="+mn-ea"/>
                  <a:cs typeface="+mn-cs"/>
                </a:rPr>
                <a:t>Health Education and Communication Branch</a:t>
              </a:r>
            </a:p>
          </p:txBody>
        </p:sp>
        <p:sp>
          <p:nvSpPr>
            <p:cNvPr id="79" name="Freeform: Shape 78">
              <a:extLst>
                <a:ext uri="{FF2B5EF4-FFF2-40B4-BE49-F238E27FC236}">
                  <a16:creationId xmlns:a16="http://schemas.microsoft.com/office/drawing/2014/main" id="{23B74E0A-0A8D-6717-34AB-EBF0C1026874}"/>
                </a:ext>
              </a:extLst>
            </p:cNvPr>
            <p:cNvSpPr/>
            <p:nvPr/>
          </p:nvSpPr>
          <p:spPr>
            <a:xfrm>
              <a:off x="7396582" y="4770866"/>
              <a:ext cx="1463040" cy="274320"/>
            </a:xfrm>
            <a:custGeom>
              <a:avLst/>
              <a:gdLst>
                <a:gd name="csX0" fmla="*/ 0 w 576178"/>
                <a:gd name="csY0" fmla="*/ 0 h 110488"/>
                <a:gd name="csX1" fmla="*/ 576178 w 576178"/>
                <a:gd name="csY1" fmla="*/ 0 h 110488"/>
                <a:gd name="csX2" fmla="*/ 576178 w 576178"/>
                <a:gd name="csY2" fmla="*/ 110488 h 110488"/>
                <a:gd name="csX3" fmla="*/ 0 w 576178"/>
                <a:gd name="csY3" fmla="*/ 110488 h 110488"/>
                <a:gd name="csX4" fmla="*/ 0 w 576178"/>
                <a:gd name="csY4" fmla="*/ 0 h 110488"/>
              </a:gdLst>
              <a:ahLst/>
              <a:cxnLst>
                <a:cxn ang="0">
                  <a:pos x="csX0" y="csY0"/>
                </a:cxn>
                <a:cxn ang="0">
                  <a:pos x="csX1" y="csY1"/>
                </a:cxn>
                <a:cxn ang="0">
                  <a:pos x="csX2" y="csY2"/>
                </a:cxn>
                <a:cxn ang="0">
                  <a:pos x="csX3" y="csY3"/>
                </a:cxn>
                <a:cxn ang="0">
                  <a:pos x="csX4" y="csY4"/>
                </a:cxn>
              </a:cxnLst>
              <a:rect l="l" t="t" r="r" b="b"/>
              <a:pathLst>
                <a:path w="576178" h="110488">
                  <a:moveTo>
                    <a:pt x="0" y="0"/>
                  </a:moveTo>
                  <a:lnTo>
                    <a:pt x="576178" y="0"/>
                  </a:lnTo>
                  <a:lnTo>
                    <a:pt x="576178" y="110488"/>
                  </a:lnTo>
                  <a:lnTo>
                    <a:pt x="0" y="110488"/>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0320" tIns="5080" rIns="20320" bIns="5080" numCol="1" spcCol="1270" anchor="ctr" anchorCtr="0">
              <a:noAutofit/>
            </a:bodyPr>
            <a:lstStyle/>
            <a:p>
              <a:pPr marL="0" marR="0" lvl="0" indent="0" algn="ctr" defTabSz="355591" rtl="0" eaLnBrk="0" fontAlgn="base" latinLnBrk="0" hangingPunct="0">
                <a:lnSpc>
                  <a:spcPct val="90000"/>
                </a:lnSpc>
                <a:spcBef>
                  <a:spcPct val="0"/>
                </a:spcBef>
                <a:spcAft>
                  <a:spcPct val="35000"/>
                </a:spcAft>
                <a:buClrTx/>
                <a:buSzTx/>
                <a:buFontTx/>
                <a:buNone/>
                <a:tabLst/>
                <a:defRPr/>
              </a:pPr>
              <a:r>
                <a:rPr kumimoji="0" lang="en-US" sz="1467" b="0" i="0" u="none" strike="noStrike" kern="1200" cap="none" spc="0" normalizeH="0" baseline="0" noProof="0">
                  <a:ln>
                    <a:noFill/>
                  </a:ln>
                  <a:solidFill>
                    <a:srgbClr val="032659">
                      <a:hueOff val="0"/>
                      <a:satOff val="0"/>
                      <a:lumOff val="0"/>
                      <a:alphaOff val="0"/>
                    </a:srgbClr>
                  </a:solidFill>
                  <a:effectLst/>
                  <a:uLnTx/>
                  <a:uFillTx/>
                  <a:latin typeface="Nunito Sans"/>
                  <a:ea typeface="+mn-ea"/>
                  <a:cs typeface="+mn-cs"/>
                </a:rPr>
                <a:t>Rosa Herrera</a:t>
              </a:r>
            </a:p>
          </p:txBody>
        </p:sp>
      </p:grpSp>
      <p:cxnSp>
        <p:nvCxnSpPr>
          <p:cNvPr id="134" name="Straight Connector 133">
            <a:extLst>
              <a:ext uri="{FF2B5EF4-FFF2-40B4-BE49-F238E27FC236}">
                <a16:creationId xmlns:a16="http://schemas.microsoft.com/office/drawing/2014/main" id="{D79E74D5-170E-D8CA-A764-146A597E7D24}"/>
              </a:ext>
            </a:extLst>
          </p:cNvPr>
          <p:cNvCxnSpPr>
            <a:cxnSpLocks/>
          </p:cNvCxnSpPr>
          <p:nvPr/>
        </p:nvCxnSpPr>
        <p:spPr>
          <a:xfrm>
            <a:off x="3061995" y="2163824"/>
            <a:ext cx="0" cy="4031243"/>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1F31417B-618B-1CB2-581F-E45C3F7788AD}"/>
              </a:ext>
            </a:extLst>
          </p:cNvPr>
          <p:cNvCxnSpPr>
            <a:cxnSpLocks/>
          </p:cNvCxnSpPr>
          <p:nvPr/>
        </p:nvCxnSpPr>
        <p:spPr>
          <a:xfrm flipH="1">
            <a:off x="2445685" y="2142320"/>
            <a:ext cx="6920025"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957870F6-4EE3-B815-0937-841E6192C22A}"/>
              </a:ext>
            </a:extLst>
          </p:cNvPr>
          <p:cNvCxnSpPr>
            <a:cxnSpLocks/>
          </p:cNvCxnSpPr>
          <p:nvPr/>
        </p:nvCxnSpPr>
        <p:spPr>
          <a:xfrm>
            <a:off x="9548590" y="2813793"/>
            <a:ext cx="13423" cy="354736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510EACAE-3A01-47B6-6575-1370FA5BF37B}"/>
              </a:ext>
            </a:extLst>
          </p:cNvPr>
          <p:cNvCxnSpPr>
            <a:cxnSpLocks/>
          </p:cNvCxnSpPr>
          <p:nvPr/>
        </p:nvCxnSpPr>
        <p:spPr>
          <a:xfrm>
            <a:off x="6096000" y="3444433"/>
            <a:ext cx="0" cy="247242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92BC2718-E2DC-36FF-71A3-ECEEAAB38B6A}"/>
              </a:ext>
            </a:extLst>
          </p:cNvPr>
          <p:cNvCxnSpPr>
            <a:cxnSpLocks/>
          </p:cNvCxnSpPr>
          <p:nvPr/>
        </p:nvCxnSpPr>
        <p:spPr>
          <a:xfrm>
            <a:off x="6096000" y="2028326"/>
            <a:ext cx="0" cy="39993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4930532F-E7D2-71FE-E19B-757FDA3A84F1}"/>
              </a:ext>
            </a:extLst>
          </p:cNvPr>
          <p:cNvCxnSpPr>
            <a:cxnSpLocks/>
          </p:cNvCxnSpPr>
          <p:nvPr/>
        </p:nvCxnSpPr>
        <p:spPr>
          <a:xfrm flipH="1">
            <a:off x="9548590" y="3411189"/>
            <a:ext cx="1937297"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5ECFC27C-1233-6B28-34D7-1758C5EF8759}"/>
              </a:ext>
            </a:extLst>
          </p:cNvPr>
          <p:cNvCxnSpPr>
            <a:cxnSpLocks/>
          </p:cNvCxnSpPr>
          <p:nvPr/>
        </p:nvCxnSpPr>
        <p:spPr>
          <a:xfrm flipH="1">
            <a:off x="9562013" y="4402913"/>
            <a:ext cx="1937297"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B29FC443-55F4-4651-E57D-17C6030447A6}"/>
              </a:ext>
            </a:extLst>
          </p:cNvPr>
          <p:cNvCxnSpPr>
            <a:cxnSpLocks/>
          </p:cNvCxnSpPr>
          <p:nvPr/>
        </p:nvCxnSpPr>
        <p:spPr>
          <a:xfrm flipH="1">
            <a:off x="9570456" y="5347736"/>
            <a:ext cx="1937297"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BFD71B3E-88BD-640E-0625-94F09DEA9D93}"/>
              </a:ext>
            </a:extLst>
          </p:cNvPr>
          <p:cNvCxnSpPr>
            <a:cxnSpLocks/>
          </p:cNvCxnSpPr>
          <p:nvPr/>
        </p:nvCxnSpPr>
        <p:spPr>
          <a:xfrm flipH="1">
            <a:off x="9562013" y="6351084"/>
            <a:ext cx="1937297"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65B6FCE4-903F-C5D0-0D6A-117CF85F8602}"/>
              </a:ext>
            </a:extLst>
          </p:cNvPr>
          <p:cNvCxnSpPr>
            <a:cxnSpLocks/>
          </p:cNvCxnSpPr>
          <p:nvPr/>
        </p:nvCxnSpPr>
        <p:spPr>
          <a:xfrm flipH="1">
            <a:off x="9538914" y="2823471"/>
            <a:ext cx="969429"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2921F1E6-5E34-4A75-242C-FE3AD1C627EC}"/>
              </a:ext>
            </a:extLst>
          </p:cNvPr>
          <p:cNvCxnSpPr>
            <a:cxnSpLocks/>
          </p:cNvCxnSpPr>
          <p:nvPr/>
        </p:nvCxnSpPr>
        <p:spPr>
          <a:xfrm>
            <a:off x="10508343" y="2741906"/>
            <a:ext cx="0" cy="95225"/>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E3B2B8FB-556B-94BA-59C9-CEA33964F052}"/>
              </a:ext>
            </a:extLst>
          </p:cNvPr>
          <p:cNvCxnSpPr>
            <a:cxnSpLocks/>
          </p:cNvCxnSpPr>
          <p:nvPr/>
        </p:nvCxnSpPr>
        <p:spPr>
          <a:xfrm flipH="1">
            <a:off x="5454154" y="4015424"/>
            <a:ext cx="1285573"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F3DCC8CF-E1E8-00B1-C620-AF5C2F8802C2}"/>
              </a:ext>
            </a:extLst>
          </p:cNvPr>
          <p:cNvCxnSpPr>
            <a:cxnSpLocks/>
          </p:cNvCxnSpPr>
          <p:nvPr/>
        </p:nvCxnSpPr>
        <p:spPr>
          <a:xfrm flipH="1">
            <a:off x="5448806" y="5916857"/>
            <a:ext cx="1285573"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E9774565-958A-9B02-4F85-87B7BAEE84F4}"/>
              </a:ext>
            </a:extLst>
          </p:cNvPr>
          <p:cNvCxnSpPr>
            <a:cxnSpLocks/>
          </p:cNvCxnSpPr>
          <p:nvPr/>
        </p:nvCxnSpPr>
        <p:spPr>
          <a:xfrm flipH="1">
            <a:off x="6091592" y="5014345"/>
            <a:ext cx="1285573"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DBC723F-E0CA-7E30-F20E-15EA44492CCA}"/>
              </a:ext>
            </a:extLst>
          </p:cNvPr>
          <p:cNvCxnSpPr>
            <a:cxnSpLocks/>
          </p:cNvCxnSpPr>
          <p:nvPr/>
        </p:nvCxnSpPr>
        <p:spPr>
          <a:xfrm flipH="1">
            <a:off x="2419208" y="3447135"/>
            <a:ext cx="642787"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961ECBD-8DE4-17E5-AFE0-35F98225E0B5}"/>
              </a:ext>
            </a:extLst>
          </p:cNvPr>
          <p:cNvCxnSpPr>
            <a:cxnSpLocks/>
          </p:cNvCxnSpPr>
          <p:nvPr/>
        </p:nvCxnSpPr>
        <p:spPr>
          <a:xfrm flipH="1">
            <a:off x="2419208" y="4807232"/>
            <a:ext cx="642787"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5807C282-3EDC-7941-537B-A07A3A01F869}"/>
              </a:ext>
            </a:extLst>
          </p:cNvPr>
          <p:cNvCxnSpPr>
            <a:cxnSpLocks/>
          </p:cNvCxnSpPr>
          <p:nvPr/>
        </p:nvCxnSpPr>
        <p:spPr>
          <a:xfrm flipH="1">
            <a:off x="2420284" y="6169667"/>
            <a:ext cx="642787"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5407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C2E44EAC-10D0-5F0F-EF40-909A6E0474DD}"/>
              </a:ext>
            </a:extLst>
          </p:cNvPr>
          <p:cNvSpPr/>
          <p:nvPr/>
        </p:nvSpPr>
        <p:spPr>
          <a:xfrm>
            <a:off x="433117" y="1066209"/>
            <a:ext cx="10947763" cy="7700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a:ln>
                  <a:noFill/>
                </a:ln>
                <a:solidFill>
                  <a:srgbClr val="032659"/>
                </a:solidFill>
                <a:effectLst/>
                <a:uLnTx/>
                <a:uFillTx/>
                <a:latin typeface="Nunito Sans"/>
                <a:ea typeface="+mn-ea"/>
                <a:cs typeface="Calibri" panose="020F0502020204030204" pitchFamily="34" charset="0"/>
              </a:rPr>
              <a:t>IDAB works to maximize protection against vaccine-preventable diseases by funding and supporting IISs across the country.</a:t>
            </a:r>
          </a:p>
        </p:txBody>
      </p:sp>
      <p:sp>
        <p:nvSpPr>
          <p:cNvPr id="3" name="Title 43">
            <a:extLst>
              <a:ext uri="{FF2B5EF4-FFF2-40B4-BE49-F238E27FC236}">
                <a16:creationId xmlns:a16="http://schemas.microsoft.com/office/drawing/2014/main" id="{727D91CA-0BF2-7483-36FB-EF072E212F09}"/>
              </a:ext>
            </a:extLst>
          </p:cNvPr>
          <p:cNvSpPr>
            <a:spLocks noGrp="1"/>
          </p:cNvSpPr>
          <p:nvPr>
            <p:ph type="title"/>
          </p:nvPr>
        </p:nvSpPr>
        <p:spPr>
          <a:xfrm>
            <a:off x="422932" y="598448"/>
            <a:ext cx="9714955" cy="418013"/>
          </a:xfrm>
        </p:spPr>
        <p:txBody>
          <a:bodyPr vert="horz" wrap="square" lIns="91440" tIns="45720" rIns="91440" bIns="45720" rtlCol="0" anchor="b" anchorCtr="0">
            <a:noAutofit/>
          </a:bodyPr>
          <a:lstStyle/>
          <a:p>
            <a:pPr>
              <a:lnSpc>
                <a:spcPct val="76000"/>
              </a:lnSpc>
              <a:spcBef>
                <a:spcPts val="0"/>
              </a:spcBef>
            </a:pPr>
            <a:r>
              <a:rPr lang="en-US">
                <a:solidFill>
                  <a:srgbClr val="032659"/>
                </a:solidFill>
                <a:latin typeface="+mj-lt"/>
                <a:cs typeface="Calibri"/>
              </a:rPr>
              <a:t>Support: </a:t>
            </a:r>
            <a:r>
              <a:rPr lang="en-US" b="0">
                <a:solidFill>
                  <a:srgbClr val="032659"/>
                </a:solidFill>
                <a:cs typeface="Calibri"/>
              </a:rPr>
              <a:t>Informatics and Data Analytics Branch (IDAB) </a:t>
            </a:r>
            <a:endParaRPr lang="en-US" b="0">
              <a:solidFill>
                <a:srgbClr val="032659"/>
              </a:solidFill>
              <a:cs typeface="Calibri" pitchFamily="34" charset="0"/>
            </a:endParaRPr>
          </a:p>
        </p:txBody>
      </p:sp>
      <p:sp>
        <p:nvSpPr>
          <p:cNvPr id="25" name="TextBox 41">
            <a:extLst>
              <a:ext uri="{FF2B5EF4-FFF2-40B4-BE49-F238E27FC236}">
                <a16:creationId xmlns:a16="http://schemas.microsoft.com/office/drawing/2014/main" id="{E871A4AF-E756-801D-843C-704A618CE012}"/>
              </a:ext>
            </a:extLst>
          </p:cNvPr>
          <p:cNvSpPr txBox="1"/>
          <p:nvPr/>
        </p:nvSpPr>
        <p:spPr>
          <a:xfrm>
            <a:off x="13855449" y="8473603"/>
            <a:ext cx="1967398" cy="328231"/>
          </a:xfrm>
          <a:prstGeom prst="rect">
            <a:avLst/>
          </a:prstGeom>
          <a:noFill/>
        </p:spPr>
        <p:txBody>
          <a:bodyPr wrap="none" lIns="121920" tIns="60960" rIns="121920" bIns="6096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1" i="0" u="none" strike="noStrike" kern="1200" cap="none" spc="0" normalizeH="0" baseline="0" noProof="0">
                <a:ln>
                  <a:noFill/>
                </a:ln>
                <a:solidFill>
                  <a:srgbClr val="000000"/>
                </a:solidFill>
                <a:effectLst/>
                <a:uLnTx/>
                <a:uFillTx/>
                <a:latin typeface="Calibri"/>
                <a:ea typeface="+mn-ea"/>
                <a:cs typeface="Calibri"/>
              </a:rPr>
              <a:t>Revised August 17, 2025</a:t>
            </a:r>
          </a:p>
        </p:txBody>
      </p:sp>
      <p:grpSp>
        <p:nvGrpSpPr>
          <p:cNvPr id="28" name="Group 27">
            <a:extLst>
              <a:ext uri="{FF2B5EF4-FFF2-40B4-BE49-F238E27FC236}">
                <a16:creationId xmlns:a16="http://schemas.microsoft.com/office/drawing/2014/main" id="{1EA3EA8A-B45E-D9A9-FEA8-1467FA11812B}"/>
              </a:ext>
            </a:extLst>
          </p:cNvPr>
          <p:cNvGrpSpPr/>
          <p:nvPr/>
        </p:nvGrpSpPr>
        <p:grpSpPr>
          <a:xfrm>
            <a:off x="486608" y="1932305"/>
            <a:ext cx="11232403" cy="4142242"/>
            <a:chOff x="318624" y="1472398"/>
            <a:chExt cx="11590906" cy="4848351"/>
          </a:xfrm>
        </p:grpSpPr>
        <p:cxnSp>
          <p:nvCxnSpPr>
            <p:cNvPr id="4" name="Straight Connector 3">
              <a:extLst>
                <a:ext uri="{FF2B5EF4-FFF2-40B4-BE49-F238E27FC236}">
                  <a16:creationId xmlns:a16="http://schemas.microsoft.com/office/drawing/2014/main" id="{C6842505-7098-1197-090C-5F1E86BD802E}"/>
                </a:ext>
              </a:extLst>
            </p:cNvPr>
            <p:cNvCxnSpPr>
              <a:cxnSpLocks/>
            </p:cNvCxnSpPr>
            <p:nvPr/>
          </p:nvCxnSpPr>
          <p:spPr>
            <a:xfrm flipH="1" flipV="1">
              <a:off x="5987480" y="1868484"/>
              <a:ext cx="15670" cy="2194560"/>
            </a:xfrm>
            <a:prstGeom prst="line">
              <a:avLst/>
            </a:prstGeom>
            <a:noFill/>
            <a:ln w="38100" cap="flat" cmpd="sng" algn="ctr">
              <a:solidFill>
                <a:schemeClr val="accent1"/>
              </a:solidFill>
              <a:prstDash val="solid"/>
              <a:miter lim="800000"/>
            </a:ln>
            <a:effectLst/>
          </p:spPr>
        </p:cxnSp>
        <p:cxnSp>
          <p:nvCxnSpPr>
            <p:cNvPr id="5" name="Straight Connector 4">
              <a:extLst>
                <a:ext uri="{FF2B5EF4-FFF2-40B4-BE49-F238E27FC236}">
                  <a16:creationId xmlns:a16="http://schemas.microsoft.com/office/drawing/2014/main" id="{593D7D86-9AE2-8578-CECE-36AB19A3377F}"/>
                </a:ext>
              </a:extLst>
            </p:cNvPr>
            <p:cNvCxnSpPr>
              <a:cxnSpLocks/>
            </p:cNvCxnSpPr>
            <p:nvPr/>
          </p:nvCxnSpPr>
          <p:spPr>
            <a:xfrm>
              <a:off x="8886825" y="4028216"/>
              <a:ext cx="0" cy="94590"/>
            </a:xfrm>
            <a:prstGeom prst="line">
              <a:avLst/>
            </a:prstGeom>
            <a:noFill/>
            <a:ln w="38100" cap="flat" cmpd="sng" algn="ctr">
              <a:solidFill>
                <a:schemeClr val="accent1"/>
              </a:solidFill>
              <a:prstDash val="solid"/>
              <a:miter lim="800000"/>
            </a:ln>
            <a:effectLst/>
          </p:spPr>
        </p:cxnSp>
        <p:cxnSp>
          <p:nvCxnSpPr>
            <p:cNvPr id="6" name="Straight Connector 5">
              <a:extLst>
                <a:ext uri="{FF2B5EF4-FFF2-40B4-BE49-F238E27FC236}">
                  <a16:creationId xmlns:a16="http://schemas.microsoft.com/office/drawing/2014/main" id="{85274C57-F06A-EC72-29F1-9EB7723E8EBD}"/>
                </a:ext>
              </a:extLst>
            </p:cNvPr>
            <p:cNvCxnSpPr>
              <a:cxnSpLocks/>
            </p:cNvCxnSpPr>
            <p:nvPr/>
          </p:nvCxnSpPr>
          <p:spPr>
            <a:xfrm>
              <a:off x="6005330" y="3795075"/>
              <a:ext cx="0" cy="114265"/>
            </a:xfrm>
            <a:prstGeom prst="line">
              <a:avLst/>
            </a:prstGeom>
            <a:noFill/>
            <a:ln w="38100" cap="flat" cmpd="sng" algn="ctr">
              <a:solidFill>
                <a:schemeClr val="accent1"/>
              </a:solidFill>
              <a:prstDash val="solid"/>
              <a:miter lim="800000"/>
            </a:ln>
            <a:effectLst/>
          </p:spPr>
        </p:cxnSp>
        <p:cxnSp>
          <p:nvCxnSpPr>
            <p:cNvPr id="7" name="Straight Connector 6">
              <a:extLst>
                <a:ext uri="{FF2B5EF4-FFF2-40B4-BE49-F238E27FC236}">
                  <a16:creationId xmlns:a16="http://schemas.microsoft.com/office/drawing/2014/main" id="{37A48819-6DC7-7E20-03AF-10EF551CAF4F}"/>
                </a:ext>
              </a:extLst>
            </p:cNvPr>
            <p:cNvCxnSpPr>
              <a:cxnSpLocks/>
            </p:cNvCxnSpPr>
            <p:nvPr/>
          </p:nvCxnSpPr>
          <p:spPr>
            <a:xfrm>
              <a:off x="1632476" y="4040184"/>
              <a:ext cx="0" cy="114265"/>
            </a:xfrm>
            <a:prstGeom prst="line">
              <a:avLst/>
            </a:prstGeom>
            <a:noFill/>
            <a:ln w="38100" cap="flat" cmpd="sng" algn="ctr">
              <a:solidFill>
                <a:schemeClr val="accent1"/>
              </a:solidFill>
              <a:prstDash val="solid"/>
              <a:miter lim="800000"/>
            </a:ln>
            <a:effectLst/>
          </p:spPr>
        </p:cxnSp>
        <p:cxnSp>
          <p:nvCxnSpPr>
            <p:cNvPr id="8" name="Straight Connector 7">
              <a:extLst>
                <a:ext uri="{FF2B5EF4-FFF2-40B4-BE49-F238E27FC236}">
                  <a16:creationId xmlns:a16="http://schemas.microsoft.com/office/drawing/2014/main" id="{3AE4E4BF-0541-8383-A559-2EC8CBD4A223}"/>
                </a:ext>
              </a:extLst>
            </p:cNvPr>
            <p:cNvCxnSpPr>
              <a:cxnSpLocks/>
            </p:cNvCxnSpPr>
            <p:nvPr/>
          </p:nvCxnSpPr>
          <p:spPr>
            <a:xfrm flipV="1">
              <a:off x="1623001" y="4037870"/>
              <a:ext cx="7263824" cy="19651"/>
            </a:xfrm>
            <a:prstGeom prst="line">
              <a:avLst/>
            </a:prstGeom>
            <a:solidFill>
              <a:srgbClr val="E7E6E6"/>
            </a:solidFill>
            <a:ln w="38100" cap="flat" cmpd="sng" algn="ctr">
              <a:solidFill>
                <a:schemeClr val="accent1"/>
              </a:solidFill>
              <a:prstDash val="solid"/>
              <a:miter lim="800000"/>
            </a:ln>
            <a:effectLst/>
          </p:spPr>
        </p:cxnSp>
        <p:sp>
          <p:nvSpPr>
            <p:cNvPr id="10" name="Freeform: Shape 9">
              <a:extLst>
                <a:ext uri="{FF2B5EF4-FFF2-40B4-BE49-F238E27FC236}">
                  <a16:creationId xmlns:a16="http://schemas.microsoft.com/office/drawing/2014/main" id="{774B69F6-315E-A486-913C-6DB6B97F2489}"/>
                </a:ext>
              </a:extLst>
            </p:cNvPr>
            <p:cNvSpPr/>
            <p:nvPr/>
          </p:nvSpPr>
          <p:spPr>
            <a:xfrm>
              <a:off x="634638" y="4141416"/>
              <a:ext cx="2003142" cy="804500"/>
            </a:xfrm>
            <a:custGeom>
              <a:avLst/>
              <a:gdLst>
                <a:gd name="connsiteX0" fmla="*/ 0 w 1038760"/>
                <a:gd name="connsiteY0" fmla="*/ 0 h 623695"/>
                <a:gd name="connsiteX1" fmla="*/ 1038760 w 1038760"/>
                <a:gd name="connsiteY1" fmla="*/ 0 h 623695"/>
                <a:gd name="connsiteX2" fmla="*/ 1038760 w 1038760"/>
                <a:gd name="connsiteY2" fmla="*/ 623695 h 623695"/>
                <a:gd name="connsiteX3" fmla="*/ 0 w 1038760"/>
                <a:gd name="connsiteY3" fmla="*/ 623695 h 623695"/>
                <a:gd name="connsiteX4" fmla="*/ 0 w 1038760"/>
                <a:gd name="connsiteY4" fmla="*/ 0 h 6236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8760" h="623695">
                  <a:moveTo>
                    <a:pt x="0" y="0"/>
                  </a:moveTo>
                  <a:lnTo>
                    <a:pt x="1038760" y="0"/>
                  </a:lnTo>
                  <a:lnTo>
                    <a:pt x="1038760" y="623695"/>
                  </a:lnTo>
                  <a:lnTo>
                    <a:pt x="0" y="623695"/>
                  </a:lnTo>
                  <a:lnTo>
                    <a:pt x="0" y="0"/>
                  </a:lnTo>
                  <a:close/>
                </a:path>
              </a:pathLst>
            </a:custGeom>
            <a:solidFill>
              <a:srgbClr val="BAF9E5">
                <a:alpha val="49804"/>
              </a:srgbClr>
            </a:solidFill>
            <a:ln w="19050" cap="flat" cmpd="sng" algn="ctr">
              <a:solidFill>
                <a:schemeClr val="tx2"/>
              </a:solidFill>
              <a:prstDash val="solid"/>
              <a:miter lim="800000"/>
            </a:ln>
            <a:effectLst/>
          </p:spPr>
          <p:txBody>
            <a:bodyPr spcFirstLastPara="0" vert="horz" wrap="square" lIns="121920" tIns="8467" rIns="121920" bIns="8467" numCol="1" spcCol="127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592652" rtl="0" eaLnBrk="1" fontAlgn="auto" latinLnBrk="0" hangingPunct="1">
                <a:lnSpc>
                  <a:spcPct val="100000"/>
                </a:lnSpc>
                <a:spcBef>
                  <a:spcPts val="0"/>
                </a:spcBef>
                <a:spcAft>
                  <a:spcPts val="533"/>
                </a:spcAft>
                <a:buClrTx/>
                <a:buSzTx/>
                <a:buFontTx/>
                <a:buNone/>
                <a:tabLst/>
                <a:defRPr/>
              </a:pPr>
              <a:r>
                <a:rPr kumimoji="0" lang="en-US" sz="1067" b="1" i="0" u="none" strike="noStrike" kern="0" cap="none" spc="0" normalizeH="0" baseline="0" noProof="0">
                  <a:ln>
                    <a:noFill/>
                  </a:ln>
                  <a:solidFill>
                    <a:srgbClr val="000000"/>
                  </a:solidFill>
                  <a:effectLst/>
                  <a:uLnTx/>
                  <a:uFillTx/>
                  <a:latin typeface="Nunito Sans"/>
                  <a:ea typeface="+mn-ea"/>
                  <a:cs typeface="Calibri"/>
                </a:rPr>
                <a:t>Outreach and Assistance Team </a:t>
              </a:r>
            </a:p>
            <a:p>
              <a:pPr marL="0" marR="0" lvl="0" indent="0" algn="ctr" defTabSz="592652" rtl="0" eaLnBrk="1" fontAlgn="auto" latinLnBrk="0" hangingPunct="1">
                <a:lnSpc>
                  <a:spcPct val="100000"/>
                </a:lnSpc>
                <a:spcBef>
                  <a:spcPts val="0"/>
                </a:spcBef>
                <a:spcAft>
                  <a:spcPts val="533"/>
                </a:spcAft>
                <a:buClrTx/>
                <a:buSzTx/>
                <a:buFontTx/>
                <a:buNone/>
                <a:tabLst/>
                <a:defRPr/>
              </a:pPr>
              <a:r>
                <a:rPr kumimoji="0" lang="en-US" sz="933" b="0" i="0" u="none" strike="noStrike" kern="0" cap="none" spc="0" normalizeH="0" baseline="0" noProof="0">
                  <a:ln>
                    <a:noFill/>
                  </a:ln>
                  <a:solidFill>
                    <a:srgbClr val="000000"/>
                  </a:solidFill>
                  <a:effectLst/>
                  <a:uLnTx/>
                  <a:uFillTx/>
                  <a:latin typeface="Nunito Sans"/>
                  <a:ea typeface="+mn-ea"/>
                  <a:cs typeface="Calibri"/>
                </a:rPr>
                <a:t>Lead: Jan Hicks-Thomson</a:t>
              </a:r>
            </a:p>
          </p:txBody>
        </p:sp>
        <p:sp>
          <p:nvSpPr>
            <p:cNvPr id="11" name="TextBox 40">
              <a:extLst>
                <a:ext uri="{FF2B5EF4-FFF2-40B4-BE49-F238E27FC236}">
                  <a16:creationId xmlns:a16="http://schemas.microsoft.com/office/drawing/2014/main" id="{C621ED9A-58EB-E233-356A-F2F41AF2BC83}"/>
                </a:ext>
              </a:extLst>
            </p:cNvPr>
            <p:cNvSpPr txBox="1"/>
            <p:nvPr/>
          </p:nvSpPr>
          <p:spPr>
            <a:xfrm>
              <a:off x="630905" y="5023877"/>
              <a:ext cx="2003142" cy="576387"/>
            </a:xfrm>
            <a:prstGeom prst="rect">
              <a:avLst/>
            </a:prstGeom>
            <a:solidFill>
              <a:srgbClr val="BAF9E5">
                <a:alpha val="49804"/>
              </a:srgbClr>
            </a:solidFill>
            <a:ln w="19050">
              <a:solidFill>
                <a:schemeClr val="tx2"/>
              </a:solidFill>
            </a:ln>
          </p:spPr>
          <p:txBody>
            <a:bodyPr wrap="square" lIns="121920" tIns="60960" rIns="121920" bIns="6096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err="1">
                  <a:ln>
                    <a:noFill/>
                  </a:ln>
                  <a:solidFill>
                    <a:srgbClr val="000000"/>
                  </a:solidFill>
                  <a:effectLst/>
                  <a:uLnTx/>
                  <a:uFillTx/>
                  <a:latin typeface="Nunito Sans"/>
                  <a:ea typeface="+mn-ea"/>
                  <a:cs typeface="Calibri"/>
                </a:rPr>
                <a:t>Trenetria</a:t>
              </a:r>
              <a:r>
                <a:rPr kumimoji="0" lang="en-US" sz="800" b="0" i="0" u="none" strike="noStrike" kern="1200" cap="none" spc="0" normalizeH="0" baseline="0" noProof="0">
                  <a:ln>
                    <a:noFill/>
                  </a:ln>
                  <a:solidFill>
                    <a:srgbClr val="000000"/>
                  </a:solidFill>
                  <a:effectLst/>
                  <a:uLnTx/>
                  <a:uFillTx/>
                  <a:latin typeface="Nunito Sans"/>
                  <a:ea typeface="+mn-ea"/>
                  <a:cs typeface="Calibri"/>
                </a:rPr>
                <a:t> Manglona</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Nunito Sans"/>
                  <a:ea typeface="+mn-ea"/>
                  <a:cs typeface="Calibri"/>
                </a:rPr>
                <a:t>Natalie Johns</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Nunito Sans"/>
                  <a:ea typeface="+mn-ea"/>
                  <a:cs typeface="Calibri"/>
                </a:rPr>
                <a:t>Jennifer Ratliff</a:t>
              </a:r>
              <a:endParaRPr kumimoji="0" lang="en-US" sz="933" b="0" i="0" u="none" strike="noStrike" kern="1200" cap="none" spc="0" normalizeH="0" baseline="0" noProof="0">
                <a:ln>
                  <a:noFill/>
                </a:ln>
                <a:solidFill>
                  <a:srgbClr val="000000"/>
                </a:solidFill>
                <a:effectLst/>
                <a:uLnTx/>
                <a:uFillTx/>
                <a:latin typeface="Nunito Sans"/>
                <a:ea typeface="+mn-ea"/>
                <a:cs typeface="Calibri"/>
              </a:endParaRPr>
            </a:p>
          </p:txBody>
        </p:sp>
        <p:sp>
          <p:nvSpPr>
            <p:cNvPr id="12" name="Freeform: Shape 11">
              <a:extLst>
                <a:ext uri="{FF2B5EF4-FFF2-40B4-BE49-F238E27FC236}">
                  <a16:creationId xmlns:a16="http://schemas.microsoft.com/office/drawing/2014/main" id="{80BE6662-22C8-9196-3096-3D9A515C1E21}"/>
                </a:ext>
              </a:extLst>
            </p:cNvPr>
            <p:cNvSpPr/>
            <p:nvPr/>
          </p:nvSpPr>
          <p:spPr>
            <a:xfrm>
              <a:off x="5095781" y="4141416"/>
              <a:ext cx="2336914" cy="804500"/>
            </a:xfrm>
            <a:custGeom>
              <a:avLst/>
              <a:gdLst>
                <a:gd name="connsiteX0" fmla="*/ 0 w 1038760"/>
                <a:gd name="connsiteY0" fmla="*/ 0 h 623695"/>
                <a:gd name="connsiteX1" fmla="*/ 1038760 w 1038760"/>
                <a:gd name="connsiteY1" fmla="*/ 0 h 623695"/>
                <a:gd name="connsiteX2" fmla="*/ 1038760 w 1038760"/>
                <a:gd name="connsiteY2" fmla="*/ 623695 h 623695"/>
                <a:gd name="connsiteX3" fmla="*/ 0 w 1038760"/>
                <a:gd name="connsiteY3" fmla="*/ 623695 h 623695"/>
                <a:gd name="connsiteX4" fmla="*/ 0 w 1038760"/>
                <a:gd name="connsiteY4" fmla="*/ 0 h 6236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8760" h="623695">
                  <a:moveTo>
                    <a:pt x="0" y="0"/>
                  </a:moveTo>
                  <a:lnTo>
                    <a:pt x="1038760" y="0"/>
                  </a:lnTo>
                  <a:lnTo>
                    <a:pt x="1038760" y="623695"/>
                  </a:lnTo>
                  <a:lnTo>
                    <a:pt x="0" y="623695"/>
                  </a:lnTo>
                  <a:lnTo>
                    <a:pt x="0" y="0"/>
                  </a:lnTo>
                  <a:close/>
                </a:path>
              </a:pathLst>
            </a:custGeom>
            <a:solidFill>
              <a:srgbClr val="D9F9F2"/>
            </a:solidFill>
            <a:ln w="19050" cap="flat" cmpd="sng" algn="ctr">
              <a:solidFill>
                <a:srgbClr val="3B495B"/>
              </a:solidFill>
              <a:prstDash val="solid"/>
              <a:miter lim="800000"/>
            </a:ln>
            <a:effectLst/>
          </p:spPr>
          <p:txBody>
            <a:bodyPr spcFirstLastPara="0" vert="horz" wrap="square" lIns="60960" tIns="8467" rIns="60960" bIns="8467" numCol="1" spcCol="1270" anchor="ctr" anchorCtr="1">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1625519" rtl="0" eaLnBrk="1" fontAlgn="auto" latinLnBrk="0" hangingPunct="1">
                <a:lnSpc>
                  <a:spcPct val="100000"/>
                </a:lnSpc>
                <a:spcBef>
                  <a:spcPts val="0"/>
                </a:spcBef>
                <a:spcAft>
                  <a:spcPts val="533"/>
                </a:spcAft>
                <a:buClrTx/>
                <a:buSzTx/>
                <a:buFontTx/>
                <a:buNone/>
                <a:tabLst/>
                <a:defRPr/>
              </a:pPr>
              <a:r>
                <a:rPr kumimoji="0" lang="en-US" sz="1067" b="1" i="0" u="none" strike="noStrike" kern="0" cap="none" spc="0" normalizeH="0" baseline="0" noProof="0">
                  <a:ln>
                    <a:noFill/>
                  </a:ln>
                  <a:solidFill>
                    <a:srgbClr val="000000"/>
                  </a:solidFill>
                  <a:effectLst/>
                  <a:uLnTx/>
                  <a:uFillTx/>
                  <a:latin typeface="Nunito Sans"/>
                  <a:ea typeface="+mn-ea"/>
                  <a:cs typeface="Calibri"/>
                </a:rPr>
                <a:t>Informatics and Standards Team</a:t>
              </a:r>
            </a:p>
            <a:p>
              <a:pPr marL="0" marR="0" lvl="0" indent="0" algn="ctr" defTabSz="1625519" rtl="0" eaLnBrk="1" fontAlgn="auto" latinLnBrk="0" hangingPunct="1">
                <a:lnSpc>
                  <a:spcPct val="100000"/>
                </a:lnSpc>
                <a:spcBef>
                  <a:spcPts val="0"/>
                </a:spcBef>
                <a:spcAft>
                  <a:spcPts val="533"/>
                </a:spcAft>
                <a:buClrTx/>
                <a:buSzTx/>
                <a:buFontTx/>
                <a:buNone/>
                <a:tabLst/>
                <a:defRPr/>
              </a:pPr>
              <a:r>
                <a:rPr kumimoji="0" lang="en-US" sz="933" b="0" i="0" u="none" strike="noStrike" kern="0" cap="none" spc="0" normalizeH="0" baseline="0" noProof="0">
                  <a:ln>
                    <a:noFill/>
                  </a:ln>
                  <a:solidFill>
                    <a:srgbClr val="000000"/>
                  </a:solidFill>
                  <a:effectLst/>
                  <a:uLnTx/>
                  <a:uFillTx/>
                  <a:latin typeface="Nunito Sans"/>
                  <a:ea typeface="+mn-ea"/>
                  <a:cs typeface="Calibri"/>
                </a:rPr>
                <a:t>Lead: Vacant</a:t>
              </a:r>
              <a:endParaRPr kumimoji="0" lang="en-US" sz="933" b="0" i="0" u="none" strike="noStrike" kern="0" cap="none" spc="0" normalizeH="0" baseline="0" noProof="0">
                <a:ln>
                  <a:noFill/>
                </a:ln>
                <a:solidFill>
                  <a:prstClr val="black">
                    <a:hueOff val="0"/>
                    <a:satOff val="0"/>
                    <a:lumOff val="0"/>
                    <a:alphaOff val="0"/>
                  </a:prstClr>
                </a:solidFill>
                <a:effectLst/>
                <a:uLnTx/>
                <a:uFillTx/>
                <a:latin typeface="Nunito Sans"/>
                <a:ea typeface="+mn-ea"/>
                <a:cs typeface="+mn-cs"/>
              </a:endParaRPr>
            </a:p>
          </p:txBody>
        </p:sp>
        <p:sp>
          <p:nvSpPr>
            <p:cNvPr id="13" name="TextBox 38">
              <a:extLst>
                <a:ext uri="{FF2B5EF4-FFF2-40B4-BE49-F238E27FC236}">
                  <a16:creationId xmlns:a16="http://schemas.microsoft.com/office/drawing/2014/main" id="{4FB4285A-E970-74DD-78BE-687E91E2FFFE}"/>
                </a:ext>
              </a:extLst>
            </p:cNvPr>
            <p:cNvSpPr txBox="1"/>
            <p:nvPr/>
          </p:nvSpPr>
          <p:spPr>
            <a:xfrm rot="10800000" flipV="1">
              <a:off x="5095781" y="5023878"/>
              <a:ext cx="2352582" cy="1296871"/>
            </a:xfrm>
            <a:prstGeom prst="rect">
              <a:avLst/>
            </a:prstGeom>
            <a:solidFill>
              <a:srgbClr val="D9F9F2"/>
            </a:solidFill>
            <a:ln w="19050">
              <a:solidFill>
                <a:srgbClr val="3B495B"/>
              </a:solidFill>
            </a:ln>
          </p:spPr>
          <p:txBody>
            <a:bodyPr wrap="square" lIns="121920" tIns="60960" rIns="121920" bIns="6096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Nunito Sans"/>
                  <a:ea typeface="Calibri"/>
                  <a:cs typeface="Calibri"/>
                </a:rPr>
                <a:t>Janet Fath</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Nunito Sans"/>
                  <a:ea typeface="Calibri"/>
                  <a:cs typeface="Calibri"/>
                </a:rPr>
                <a:t>Chrissy Miner</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Nunito Sans"/>
                  <a:ea typeface="Calibri"/>
                  <a:cs typeface="Calibri"/>
                </a:rPr>
                <a:t>David </a:t>
              </a:r>
              <a:r>
                <a:rPr kumimoji="0" lang="en-US" sz="800" b="0" i="0" u="none" strike="noStrike" kern="1200" cap="none" spc="0" normalizeH="0" baseline="0" noProof="0" err="1">
                  <a:ln>
                    <a:noFill/>
                  </a:ln>
                  <a:solidFill>
                    <a:srgbClr val="000000"/>
                  </a:solidFill>
                  <a:effectLst/>
                  <a:uLnTx/>
                  <a:uFillTx/>
                  <a:latin typeface="Nunito Sans"/>
                  <a:ea typeface="Calibri"/>
                  <a:cs typeface="Calibri"/>
                </a:rPr>
                <a:t>Lyalin</a:t>
              </a:r>
              <a:endParaRPr kumimoji="0" lang="en-US" sz="800" b="0" i="0" u="none" strike="noStrike" kern="1200" cap="none" spc="0" normalizeH="0" baseline="0" noProof="0">
                <a:ln>
                  <a:noFill/>
                </a:ln>
                <a:solidFill>
                  <a:srgbClr val="000000"/>
                </a:solidFill>
                <a:effectLst/>
                <a:uLnTx/>
                <a:uFillTx/>
                <a:latin typeface="Nunito Sans"/>
                <a:ea typeface="Calibri"/>
                <a:cs typeface="Calibri"/>
              </a:endParaRP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Nunito Sans"/>
                  <a:ea typeface="Calibri"/>
                  <a:cs typeface="Calibri"/>
                </a:rPr>
                <a:t>Faisal Reza</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Nunito Sans"/>
                  <a:ea typeface="Calibri"/>
                  <a:cs typeface="Calibri"/>
                </a:rPr>
                <a:t>Terence Ng</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Nunito Sans"/>
                  <a:ea typeface="Calibri"/>
                  <a:cs typeface="Calibri"/>
                </a:rPr>
                <a:t>Abdulhakeem Olorukooba - PHIF Fellow</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Nunito Sans"/>
                  <a:ea typeface="Calibri"/>
                  <a:cs typeface="Calibri"/>
                </a:rPr>
                <a:t>Fikru Mekonnen - PHIF Fellow</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Nunito Sans"/>
                  <a:ea typeface="Calibri"/>
                  <a:cs typeface="Calibri"/>
                </a:rPr>
                <a:t>Michael Mekbib - PHIF Fellow</a:t>
              </a:r>
              <a:endParaRPr kumimoji="0" lang="en-US" sz="800" b="0" i="0" u="none" strike="noStrike" kern="1200" cap="none" spc="0" normalizeH="0" baseline="0" noProof="0">
                <a:ln>
                  <a:noFill/>
                </a:ln>
                <a:solidFill>
                  <a:srgbClr val="000000"/>
                </a:solidFill>
                <a:effectLst/>
                <a:highlight>
                  <a:srgbClr val="00FF00"/>
                </a:highlight>
                <a:uLnTx/>
                <a:uFillTx/>
                <a:latin typeface="Nunito Sans"/>
                <a:ea typeface="Calibri"/>
                <a:cs typeface="Calibri"/>
              </a:endParaRPr>
            </a:p>
          </p:txBody>
        </p:sp>
        <p:sp>
          <p:nvSpPr>
            <p:cNvPr id="14" name="Freeform: Shape 13">
              <a:extLst>
                <a:ext uri="{FF2B5EF4-FFF2-40B4-BE49-F238E27FC236}">
                  <a16:creationId xmlns:a16="http://schemas.microsoft.com/office/drawing/2014/main" id="{19CE2FE7-C767-249A-D353-A980E2E3DB7F}"/>
                </a:ext>
              </a:extLst>
            </p:cNvPr>
            <p:cNvSpPr/>
            <p:nvPr/>
          </p:nvSpPr>
          <p:spPr>
            <a:xfrm>
              <a:off x="7609708" y="4141416"/>
              <a:ext cx="2188473" cy="796961"/>
            </a:xfrm>
            <a:custGeom>
              <a:avLst/>
              <a:gdLst>
                <a:gd name="connsiteX0" fmla="*/ 0 w 1037668"/>
                <a:gd name="connsiteY0" fmla="*/ 0 h 578489"/>
                <a:gd name="connsiteX1" fmla="*/ 1037668 w 1037668"/>
                <a:gd name="connsiteY1" fmla="*/ 0 h 578489"/>
                <a:gd name="connsiteX2" fmla="*/ 1037668 w 1037668"/>
                <a:gd name="connsiteY2" fmla="*/ 578489 h 578489"/>
                <a:gd name="connsiteX3" fmla="*/ 0 w 1037668"/>
                <a:gd name="connsiteY3" fmla="*/ 578489 h 578489"/>
                <a:gd name="connsiteX4" fmla="*/ 0 w 1037668"/>
                <a:gd name="connsiteY4" fmla="*/ 0 h 578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668" h="578489">
                  <a:moveTo>
                    <a:pt x="0" y="0"/>
                  </a:moveTo>
                  <a:lnTo>
                    <a:pt x="1037668" y="0"/>
                  </a:lnTo>
                  <a:lnTo>
                    <a:pt x="1037668" y="578489"/>
                  </a:lnTo>
                  <a:lnTo>
                    <a:pt x="0" y="578489"/>
                  </a:lnTo>
                  <a:lnTo>
                    <a:pt x="0" y="0"/>
                  </a:lnTo>
                  <a:close/>
                </a:path>
              </a:pathLst>
            </a:custGeom>
            <a:solidFill>
              <a:srgbClr val="D9F9F2"/>
            </a:solidFill>
            <a:ln w="19050" cap="flat" cmpd="sng" algn="ctr">
              <a:solidFill>
                <a:srgbClr val="3B495B"/>
              </a:solidFill>
              <a:prstDash val="solid"/>
              <a:miter lim="800000"/>
            </a:ln>
            <a:effectLst/>
          </p:spPr>
          <p:txBody>
            <a:bodyPr spcFirstLastPara="0" vert="horz" wrap="square" lIns="121920" tIns="8467" rIns="121920" bIns="8467" numCol="1" spcCol="127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592652" rtl="0" eaLnBrk="1" fontAlgn="auto" latinLnBrk="0" hangingPunct="1">
                <a:lnSpc>
                  <a:spcPct val="100000"/>
                </a:lnSpc>
                <a:spcBef>
                  <a:spcPts val="0"/>
                </a:spcBef>
                <a:spcAft>
                  <a:spcPts val="533"/>
                </a:spcAft>
                <a:buClrTx/>
                <a:buSzTx/>
                <a:buFontTx/>
                <a:buNone/>
                <a:tabLst/>
                <a:defRPr/>
              </a:pPr>
              <a:endParaRPr kumimoji="0" lang="en-US" sz="1067" b="1" i="0" u="none" strike="noStrike" kern="0" cap="none" spc="0" normalizeH="0" baseline="0" noProof="0">
                <a:ln>
                  <a:noFill/>
                </a:ln>
                <a:solidFill>
                  <a:srgbClr val="000000"/>
                </a:solidFill>
                <a:effectLst/>
                <a:uLnTx/>
                <a:uFillTx/>
                <a:latin typeface="Nunito Sans"/>
                <a:ea typeface="+mn-ea"/>
                <a:cs typeface="Calibri"/>
              </a:endParaRPr>
            </a:p>
            <a:p>
              <a:pPr marL="0" marR="0" lvl="0" indent="0" algn="ctr" defTabSz="592652" rtl="0" eaLnBrk="1" fontAlgn="auto" latinLnBrk="0" hangingPunct="1">
                <a:lnSpc>
                  <a:spcPct val="100000"/>
                </a:lnSpc>
                <a:spcBef>
                  <a:spcPts val="0"/>
                </a:spcBef>
                <a:spcAft>
                  <a:spcPts val="533"/>
                </a:spcAft>
                <a:buClrTx/>
                <a:buSzTx/>
                <a:buFontTx/>
                <a:buNone/>
                <a:tabLst/>
                <a:defRPr/>
              </a:pPr>
              <a:r>
                <a:rPr kumimoji="0" lang="en-US" sz="1067" b="1" i="0" u="none" strike="noStrike" kern="0" cap="none" spc="0" normalizeH="0" baseline="0" noProof="0">
                  <a:ln>
                    <a:noFill/>
                  </a:ln>
                  <a:solidFill>
                    <a:srgbClr val="000000"/>
                  </a:solidFill>
                  <a:effectLst/>
                  <a:uLnTx/>
                  <a:uFillTx/>
                  <a:latin typeface="Nunito Sans"/>
                  <a:ea typeface="+mn-ea"/>
                  <a:cs typeface="Calibri"/>
                </a:rPr>
                <a:t>Application Support Team</a:t>
              </a:r>
            </a:p>
            <a:p>
              <a:pPr marL="0" marR="0" lvl="0" indent="0" algn="ctr" defTabSz="592652" rtl="0" eaLnBrk="1" fontAlgn="auto" latinLnBrk="0" hangingPunct="1">
                <a:lnSpc>
                  <a:spcPct val="100000"/>
                </a:lnSpc>
                <a:spcBef>
                  <a:spcPts val="0"/>
                </a:spcBef>
                <a:spcAft>
                  <a:spcPts val="533"/>
                </a:spcAft>
                <a:buClrTx/>
                <a:buSzTx/>
                <a:buFontTx/>
                <a:buNone/>
                <a:tabLst/>
                <a:defRPr/>
              </a:pPr>
              <a:r>
                <a:rPr kumimoji="0" lang="en-US" sz="933" b="0" i="0" u="none" strike="noStrike" kern="0" cap="none" spc="0" normalizeH="0" baseline="0" noProof="0">
                  <a:ln>
                    <a:noFill/>
                  </a:ln>
                  <a:solidFill>
                    <a:srgbClr val="000000"/>
                  </a:solidFill>
                  <a:effectLst/>
                  <a:uLnTx/>
                  <a:uFillTx/>
                  <a:latin typeface="Nunito Sans"/>
                  <a:ea typeface="+mn-ea"/>
                  <a:cs typeface="Calibri"/>
                </a:rPr>
                <a:t>Lead: Susan Pierce-Richards</a:t>
              </a:r>
            </a:p>
            <a:p>
              <a:pPr marL="0" marR="0" lvl="0" indent="0" algn="ctr" defTabSz="592652" rtl="0" eaLnBrk="1" fontAlgn="auto" latinLnBrk="0" hangingPunct="1">
                <a:lnSpc>
                  <a:spcPct val="100000"/>
                </a:lnSpc>
                <a:spcBef>
                  <a:spcPts val="0"/>
                </a:spcBef>
                <a:spcAft>
                  <a:spcPts val="533"/>
                </a:spcAft>
                <a:buClrTx/>
                <a:buSzTx/>
                <a:buFontTx/>
                <a:buNone/>
                <a:tabLst/>
                <a:defRPr/>
              </a:pPr>
              <a:endParaRPr kumimoji="0" lang="en-US" sz="1067" b="0" i="0" u="none" strike="noStrike" kern="0" cap="none" spc="0" normalizeH="0" baseline="0" noProof="0">
                <a:ln>
                  <a:noFill/>
                </a:ln>
                <a:solidFill>
                  <a:prstClr val="black">
                    <a:hueOff val="0"/>
                    <a:satOff val="0"/>
                    <a:lumOff val="0"/>
                    <a:alphaOff val="0"/>
                  </a:prstClr>
                </a:solidFill>
                <a:effectLst/>
                <a:uLnTx/>
                <a:uFillTx/>
                <a:latin typeface="Nunito Sans"/>
                <a:ea typeface="+mn-ea"/>
                <a:cs typeface="+mn-cs"/>
              </a:endParaRPr>
            </a:p>
          </p:txBody>
        </p:sp>
        <p:sp>
          <p:nvSpPr>
            <p:cNvPr id="15" name="TextBox 34">
              <a:extLst>
                <a:ext uri="{FF2B5EF4-FFF2-40B4-BE49-F238E27FC236}">
                  <a16:creationId xmlns:a16="http://schemas.microsoft.com/office/drawing/2014/main" id="{E09F8205-C492-5DCB-5E3E-A7FCE4C683AC}"/>
                </a:ext>
              </a:extLst>
            </p:cNvPr>
            <p:cNvSpPr txBox="1"/>
            <p:nvPr/>
          </p:nvSpPr>
          <p:spPr>
            <a:xfrm>
              <a:off x="7609708" y="5023879"/>
              <a:ext cx="2188473" cy="720483"/>
            </a:xfrm>
            <a:prstGeom prst="rect">
              <a:avLst/>
            </a:prstGeom>
            <a:solidFill>
              <a:srgbClr val="D9F9F2"/>
            </a:solidFill>
            <a:ln w="19050">
              <a:solidFill>
                <a:srgbClr val="3B495B"/>
              </a:solidFill>
            </a:ln>
          </p:spPr>
          <p:txBody>
            <a:bodyPr wrap="square" lIns="121920" tIns="60960" rIns="121920" bIns="6096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Nunito Sans"/>
                  <a:ea typeface="Calibri"/>
                  <a:cs typeface="Calibri"/>
                </a:rPr>
                <a:t>Melody Parker</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Nunito Sans"/>
                  <a:ea typeface="Calibri"/>
                  <a:cs typeface="Calibri"/>
                </a:rPr>
                <a:t>Shani Doss</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Nunito Sans"/>
                  <a:ea typeface="Calibri"/>
                  <a:cs typeface="Calibri"/>
                </a:rPr>
                <a:t>Jackie Reyes</a:t>
              </a:r>
            </a:p>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Nunito Sans"/>
                  <a:ea typeface="+mn-ea"/>
                  <a:cs typeface="Calibri"/>
                </a:rPr>
                <a:t>Lauren Shaw</a:t>
              </a:r>
              <a:endParaRPr kumimoji="0" lang="en-US" sz="933" b="0" i="0" u="none" strike="noStrike" kern="1200" cap="none" spc="0" normalizeH="0" baseline="0" noProof="0">
                <a:ln>
                  <a:noFill/>
                </a:ln>
                <a:solidFill>
                  <a:srgbClr val="000000"/>
                </a:solidFill>
                <a:effectLst/>
                <a:uLnTx/>
                <a:uFillTx/>
                <a:latin typeface="Nunito Sans"/>
                <a:ea typeface="+mn-ea"/>
                <a:cs typeface="Calibri"/>
              </a:endParaRPr>
            </a:p>
          </p:txBody>
        </p:sp>
        <p:sp>
          <p:nvSpPr>
            <p:cNvPr id="16" name="Freeform: Shape 15">
              <a:extLst>
                <a:ext uri="{FF2B5EF4-FFF2-40B4-BE49-F238E27FC236}">
                  <a16:creationId xmlns:a16="http://schemas.microsoft.com/office/drawing/2014/main" id="{C256146E-0F08-4F24-6517-755901F5D830}"/>
                </a:ext>
              </a:extLst>
            </p:cNvPr>
            <p:cNvSpPr/>
            <p:nvPr/>
          </p:nvSpPr>
          <p:spPr>
            <a:xfrm>
              <a:off x="2824405" y="4141416"/>
              <a:ext cx="2003142" cy="804502"/>
            </a:xfrm>
            <a:custGeom>
              <a:avLst/>
              <a:gdLst>
                <a:gd name="connsiteX0" fmla="*/ 0 w 1038760"/>
                <a:gd name="connsiteY0" fmla="*/ 0 h 623695"/>
                <a:gd name="connsiteX1" fmla="*/ 1038760 w 1038760"/>
                <a:gd name="connsiteY1" fmla="*/ 0 h 623695"/>
                <a:gd name="connsiteX2" fmla="*/ 1038760 w 1038760"/>
                <a:gd name="connsiteY2" fmla="*/ 623695 h 623695"/>
                <a:gd name="connsiteX3" fmla="*/ 0 w 1038760"/>
                <a:gd name="connsiteY3" fmla="*/ 623695 h 623695"/>
                <a:gd name="connsiteX4" fmla="*/ 0 w 1038760"/>
                <a:gd name="connsiteY4" fmla="*/ 0 h 6236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8760" h="623695">
                  <a:moveTo>
                    <a:pt x="0" y="0"/>
                  </a:moveTo>
                  <a:lnTo>
                    <a:pt x="1038760" y="0"/>
                  </a:lnTo>
                  <a:lnTo>
                    <a:pt x="1038760" y="623695"/>
                  </a:lnTo>
                  <a:lnTo>
                    <a:pt x="0" y="623695"/>
                  </a:lnTo>
                  <a:lnTo>
                    <a:pt x="0" y="0"/>
                  </a:lnTo>
                  <a:close/>
                </a:path>
              </a:pathLst>
            </a:custGeom>
            <a:solidFill>
              <a:srgbClr val="BAF9E5">
                <a:alpha val="49804"/>
              </a:srgbClr>
            </a:solidFill>
            <a:ln w="19050" cap="flat" cmpd="sng" algn="ctr">
              <a:solidFill>
                <a:schemeClr val="tx2"/>
              </a:solidFill>
              <a:prstDash val="solid"/>
              <a:miter lim="800000"/>
            </a:ln>
            <a:effectLst/>
          </p:spPr>
          <p:txBody>
            <a:bodyPr spcFirstLastPara="0" vert="horz" wrap="square" lIns="121920" tIns="8467" rIns="121920" bIns="8467" numCol="1" spcCol="127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592652" rtl="0" eaLnBrk="1" fontAlgn="auto" latinLnBrk="0" hangingPunct="1">
                <a:lnSpc>
                  <a:spcPct val="100000"/>
                </a:lnSpc>
                <a:spcBef>
                  <a:spcPts val="0"/>
                </a:spcBef>
                <a:spcAft>
                  <a:spcPts val="533"/>
                </a:spcAft>
                <a:buClrTx/>
                <a:buSzTx/>
                <a:buFontTx/>
                <a:buNone/>
                <a:tabLst/>
                <a:defRPr/>
              </a:pPr>
              <a:r>
                <a:rPr kumimoji="0" lang="en-US" sz="1067" b="1" i="0" u="none" strike="noStrike" kern="0" cap="none" spc="0" normalizeH="0" baseline="0" noProof="0">
                  <a:ln>
                    <a:noFill/>
                  </a:ln>
                  <a:solidFill>
                    <a:srgbClr val="000000"/>
                  </a:solidFill>
                  <a:effectLst/>
                  <a:uLnTx/>
                  <a:uFillTx/>
                  <a:latin typeface="Nunito Sans"/>
                  <a:ea typeface="+mn-ea"/>
                  <a:cs typeface="Calibri"/>
                </a:rPr>
                <a:t>Outreach and Assistance Team </a:t>
              </a:r>
            </a:p>
            <a:p>
              <a:pPr marL="0" marR="0" lvl="0" indent="0" algn="ctr" defTabSz="592652" rtl="0" eaLnBrk="1" fontAlgn="auto" latinLnBrk="0" hangingPunct="1">
                <a:lnSpc>
                  <a:spcPct val="100000"/>
                </a:lnSpc>
                <a:spcBef>
                  <a:spcPts val="0"/>
                </a:spcBef>
                <a:spcAft>
                  <a:spcPts val="533"/>
                </a:spcAft>
                <a:buClrTx/>
                <a:buSzTx/>
                <a:buFontTx/>
                <a:buNone/>
                <a:tabLst/>
                <a:defRPr/>
              </a:pPr>
              <a:r>
                <a:rPr kumimoji="0" lang="en-US" sz="933" b="0" i="0" u="none" strike="noStrike" kern="0" cap="none" spc="0" normalizeH="0" baseline="0" noProof="0">
                  <a:ln>
                    <a:noFill/>
                  </a:ln>
                  <a:solidFill>
                    <a:srgbClr val="000000"/>
                  </a:solidFill>
                  <a:effectLst/>
                  <a:uLnTx/>
                  <a:uFillTx/>
                  <a:latin typeface="Nunito Sans"/>
                  <a:ea typeface="+mn-ea"/>
                  <a:cs typeface="Calibri"/>
                </a:rPr>
                <a:t>Lead: Beth Cox</a:t>
              </a:r>
            </a:p>
          </p:txBody>
        </p:sp>
        <p:sp>
          <p:nvSpPr>
            <p:cNvPr id="17" name="TextBox 32">
              <a:extLst>
                <a:ext uri="{FF2B5EF4-FFF2-40B4-BE49-F238E27FC236}">
                  <a16:creationId xmlns:a16="http://schemas.microsoft.com/office/drawing/2014/main" id="{AAC7EC83-08B6-5DCF-A197-A3AA2DBEBD80}"/>
                </a:ext>
              </a:extLst>
            </p:cNvPr>
            <p:cNvSpPr txBox="1"/>
            <p:nvPr/>
          </p:nvSpPr>
          <p:spPr>
            <a:xfrm>
              <a:off x="2824404" y="5023879"/>
              <a:ext cx="2003142" cy="864581"/>
            </a:xfrm>
            <a:prstGeom prst="rect">
              <a:avLst/>
            </a:prstGeom>
            <a:solidFill>
              <a:srgbClr val="BAF9E5">
                <a:alpha val="49804"/>
              </a:srgbClr>
            </a:solidFill>
            <a:ln w="19050">
              <a:solidFill>
                <a:schemeClr val="tx2"/>
              </a:solidFill>
            </a:ln>
          </p:spPr>
          <p:txBody>
            <a:bodyPr wrap="square" lIns="121920" tIns="60960" rIns="121920" bIns="6096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Nunito Sans"/>
                  <a:ea typeface="+mn-ea"/>
                  <a:cs typeface="Calibri"/>
                </a:rPr>
                <a:t>Chantel Hartman</a:t>
              </a:r>
              <a:endParaRPr kumimoji="0" lang="en-US" sz="800" b="0" i="0" u="none" strike="noStrike" kern="1200" cap="none" spc="0" normalizeH="0" baseline="0" noProof="0">
                <a:ln>
                  <a:noFill/>
                </a:ln>
                <a:solidFill>
                  <a:srgbClr val="000000"/>
                </a:solidFill>
                <a:effectLst/>
                <a:uLnTx/>
                <a:uFillTx/>
                <a:latin typeface="Nunito Sans"/>
                <a:ea typeface="Calibri"/>
                <a:cs typeface="Calibri"/>
              </a:endParaRP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Nunito Sans"/>
                  <a:ea typeface="+mn-ea"/>
                  <a:cs typeface="Calibri"/>
                </a:rPr>
                <a:t>Marley Vazquez</a:t>
              </a:r>
              <a:endParaRPr kumimoji="0" lang="en-US" sz="800" b="0" i="0" u="none" strike="noStrike" kern="1200" cap="none" spc="0" normalizeH="0" baseline="0" noProof="0">
                <a:ln>
                  <a:noFill/>
                </a:ln>
                <a:solidFill>
                  <a:srgbClr val="000000"/>
                </a:solidFill>
                <a:effectLst/>
                <a:uLnTx/>
                <a:uFillTx/>
                <a:latin typeface="Nunito Sans"/>
                <a:ea typeface="Calibri"/>
                <a:cs typeface="Calibri"/>
              </a:endParaRP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Nunito Sans"/>
                  <a:ea typeface="+mn-ea"/>
                  <a:cs typeface="Calibri"/>
                </a:rPr>
                <a:t>Crystal Edwards</a:t>
              </a:r>
              <a:endParaRPr kumimoji="0" lang="en-US" sz="800" b="0" i="0" u="none" strike="noStrike" kern="1200" cap="none" spc="0" normalizeH="0" baseline="0" noProof="0">
                <a:ln>
                  <a:noFill/>
                </a:ln>
                <a:solidFill>
                  <a:srgbClr val="000000"/>
                </a:solidFill>
                <a:effectLst/>
                <a:uLnTx/>
                <a:uFillTx/>
                <a:latin typeface="Nunito Sans"/>
                <a:ea typeface="Calibri"/>
                <a:cs typeface="Calibri"/>
              </a:endParaRP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Nunito Sans"/>
                  <a:ea typeface="Calibri"/>
                  <a:cs typeface="Calibri"/>
                </a:rPr>
                <a:t>Tristi Bond</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Nunito Sans"/>
                  <a:ea typeface="Calibri"/>
                  <a:cs typeface="Calibri"/>
                </a:rPr>
                <a:t>Amee Demartino</a:t>
              </a:r>
            </a:p>
          </p:txBody>
        </p:sp>
        <p:cxnSp>
          <p:nvCxnSpPr>
            <p:cNvPr id="18" name="Straight Connector 17">
              <a:extLst>
                <a:ext uri="{FF2B5EF4-FFF2-40B4-BE49-F238E27FC236}">
                  <a16:creationId xmlns:a16="http://schemas.microsoft.com/office/drawing/2014/main" id="{58497BDB-4A95-86B6-8572-00F874F6B419}"/>
                </a:ext>
              </a:extLst>
            </p:cNvPr>
            <p:cNvCxnSpPr>
              <a:cxnSpLocks/>
            </p:cNvCxnSpPr>
            <p:nvPr/>
          </p:nvCxnSpPr>
          <p:spPr>
            <a:xfrm>
              <a:off x="3692540" y="2161721"/>
              <a:ext cx="1270284" cy="0"/>
            </a:xfrm>
            <a:prstGeom prst="line">
              <a:avLst/>
            </a:prstGeom>
            <a:solidFill>
              <a:srgbClr val="E7E6E6"/>
            </a:solidFill>
            <a:ln w="38100" cap="flat" cmpd="sng" algn="ctr">
              <a:solidFill>
                <a:schemeClr val="accent1"/>
              </a:solidFill>
              <a:prstDash val="solid"/>
              <a:miter lim="800000"/>
            </a:ln>
            <a:effectLst/>
          </p:spPr>
        </p:cxnSp>
        <p:sp>
          <p:nvSpPr>
            <p:cNvPr id="19" name="Freeform: Shape 18">
              <a:extLst>
                <a:ext uri="{FF2B5EF4-FFF2-40B4-BE49-F238E27FC236}">
                  <a16:creationId xmlns:a16="http://schemas.microsoft.com/office/drawing/2014/main" id="{68C8D6EE-66EB-80F7-12B8-B2BE0F5C2E3F}"/>
                </a:ext>
              </a:extLst>
            </p:cNvPr>
            <p:cNvSpPr/>
            <p:nvPr/>
          </p:nvSpPr>
          <p:spPr>
            <a:xfrm>
              <a:off x="4989780" y="1472398"/>
              <a:ext cx="2111456" cy="822960"/>
            </a:xfrm>
            <a:custGeom>
              <a:avLst/>
              <a:gdLst>
                <a:gd name="connsiteX0" fmla="*/ 0 w 1149505"/>
                <a:gd name="connsiteY0" fmla="*/ 0 h 516165"/>
                <a:gd name="connsiteX1" fmla="*/ 1149505 w 1149505"/>
                <a:gd name="connsiteY1" fmla="*/ 0 h 516165"/>
                <a:gd name="connsiteX2" fmla="*/ 1149505 w 1149505"/>
                <a:gd name="connsiteY2" fmla="*/ 516165 h 516165"/>
                <a:gd name="connsiteX3" fmla="*/ 0 w 1149505"/>
                <a:gd name="connsiteY3" fmla="*/ 516165 h 516165"/>
                <a:gd name="connsiteX4" fmla="*/ 0 w 1149505"/>
                <a:gd name="connsiteY4" fmla="*/ 0 h 5161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9505" h="516165">
                  <a:moveTo>
                    <a:pt x="0" y="0"/>
                  </a:moveTo>
                  <a:lnTo>
                    <a:pt x="1149505" y="0"/>
                  </a:lnTo>
                  <a:lnTo>
                    <a:pt x="1149505" y="516165"/>
                  </a:lnTo>
                  <a:lnTo>
                    <a:pt x="0" y="516165"/>
                  </a:lnTo>
                  <a:lnTo>
                    <a:pt x="0" y="0"/>
                  </a:lnTo>
                  <a:close/>
                </a:path>
              </a:pathLst>
            </a:custGeom>
            <a:solidFill>
              <a:schemeClr val="tx1">
                <a:lumMod val="20000"/>
                <a:lumOff val="80000"/>
              </a:schemeClr>
            </a:solidFill>
            <a:ln w="19050" cap="flat" cmpd="sng" algn="ctr">
              <a:solidFill>
                <a:schemeClr val="accent1"/>
              </a:solidFill>
              <a:prstDash val="solid"/>
              <a:miter lim="800000"/>
            </a:ln>
            <a:effectLst/>
          </p:spPr>
          <p:txBody>
            <a:bodyPr spcFirstLastPara="0" vert="horz" wrap="square" lIns="8467" tIns="8467" rIns="8467" bIns="8467" numCol="1" spcCol="127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592652" rtl="0" eaLnBrk="1" fontAlgn="auto" latinLnBrk="0" hangingPunct="1">
                <a:lnSpc>
                  <a:spcPct val="90000"/>
                </a:lnSpc>
                <a:spcBef>
                  <a:spcPct val="0"/>
                </a:spcBef>
                <a:spcAft>
                  <a:spcPct val="35000"/>
                </a:spcAft>
                <a:buClrTx/>
                <a:buSzTx/>
                <a:buFontTx/>
                <a:buNone/>
                <a:tabLst/>
                <a:defRPr/>
              </a:pPr>
              <a:endParaRPr kumimoji="0" lang="en-US" sz="1067" b="1" i="0" u="none" strike="noStrike" kern="0" cap="none" spc="0" normalizeH="0" baseline="0" noProof="0">
                <a:ln>
                  <a:noFill/>
                </a:ln>
                <a:solidFill>
                  <a:srgbClr val="000000"/>
                </a:solidFill>
                <a:effectLst/>
                <a:uLnTx/>
                <a:uFillTx/>
                <a:latin typeface="Nunito Sans"/>
                <a:ea typeface="+mn-ea"/>
                <a:cs typeface="Calibri"/>
              </a:endParaRPr>
            </a:p>
            <a:p>
              <a:pPr marL="0" marR="0" lvl="0" indent="0" algn="ctr" defTabSz="592652" rtl="0" eaLnBrk="1" fontAlgn="auto" latinLnBrk="0" hangingPunct="1">
                <a:lnSpc>
                  <a:spcPct val="90000"/>
                </a:lnSpc>
                <a:spcBef>
                  <a:spcPct val="0"/>
                </a:spcBef>
                <a:spcAft>
                  <a:spcPct val="35000"/>
                </a:spcAft>
                <a:buClrTx/>
                <a:buSzTx/>
                <a:buFontTx/>
                <a:buNone/>
                <a:tabLst/>
                <a:defRPr/>
              </a:pPr>
              <a:endParaRPr kumimoji="0" lang="en-US" sz="1067" b="1" i="0" u="none" strike="noStrike" kern="0" cap="none" spc="0" normalizeH="0" baseline="0" noProof="0">
                <a:ln>
                  <a:noFill/>
                </a:ln>
                <a:solidFill>
                  <a:srgbClr val="000000"/>
                </a:solidFill>
                <a:effectLst/>
                <a:uLnTx/>
                <a:uFillTx/>
                <a:latin typeface="Nunito Sans"/>
                <a:ea typeface="+mn-ea"/>
                <a:cs typeface="Calibri"/>
              </a:endParaRPr>
            </a:p>
            <a:p>
              <a:pPr marL="0" marR="0" lvl="0" indent="0" algn="ctr" defTabSz="592652" rtl="0" eaLnBrk="1" fontAlgn="auto" latinLnBrk="0" hangingPunct="1">
                <a:lnSpc>
                  <a:spcPct val="90000"/>
                </a:lnSpc>
                <a:spcBef>
                  <a:spcPct val="0"/>
                </a:spcBef>
                <a:spcAft>
                  <a:spcPct val="35000"/>
                </a:spcAft>
                <a:buClrTx/>
                <a:buSzTx/>
                <a:buFontTx/>
                <a:buNone/>
                <a:tabLst/>
                <a:defRPr/>
              </a:pPr>
              <a:endParaRPr kumimoji="0" lang="en-US" sz="1067" b="1" i="0" u="none" strike="noStrike" kern="0" cap="none" spc="0" normalizeH="0" baseline="0" noProof="0">
                <a:ln>
                  <a:noFill/>
                </a:ln>
                <a:solidFill>
                  <a:srgbClr val="000000"/>
                </a:solidFill>
                <a:effectLst/>
                <a:uLnTx/>
                <a:uFillTx/>
                <a:latin typeface="Nunito Sans"/>
                <a:ea typeface="+mn-ea"/>
                <a:cs typeface="Calibri"/>
              </a:endParaRPr>
            </a:p>
            <a:p>
              <a:pPr marL="0" marR="0" lvl="0" indent="0" algn="ctr" defTabSz="592652" rtl="0" eaLnBrk="1" fontAlgn="auto" latinLnBrk="0" hangingPunct="1">
                <a:lnSpc>
                  <a:spcPct val="90000"/>
                </a:lnSpc>
                <a:spcBef>
                  <a:spcPct val="0"/>
                </a:spcBef>
                <a:spcAft>
                  <a:spcPct val="35000"/>
                </a:spcAft>
                <a:buClrTx/>
                <a:buSzTx/>
                <a:buFontTx/>
                <a:buNone/>
                <a:tabLst/>
                <a:defRPr/>
              </a:pPr>
              <a:r>
                <a:rPr kumimoji="0" lang="en-US" sz="1067" b="1" i="0" u="none" strike="noStrike" kern="0" cap="none" spc="0" normalizeH="0" baseline="0" noProof="0">
                  <a:ln>
                    <a:noFill/>
                  </a:ln>
                  <a:solidFill>
                    <a:srgbClr val="000000"/>
                  </a:solidFill>
                  <a:effectLst/>
                  <a:uLnTx/>
                  <a:uFillTx/>
                  <a:latin typeface="Nunito Sans"/>
                  <a:ea typeface="+mn-ea"/>
                  <a:cs typeface="Calibri"/>
                </a:rPr>
                <a:t>(Acting) Branch Chief</a:t>
              </a:r>
              <a:endParaRPr kumimoji="0" lang="en-US" sz="1067" b="1" i="0" u="none" strike="noStrike" kern="0" cap="none" spc="0" normalizeH="0" baseline="0" noProof="0">
                <a:ln>
                  <a:noFill/>
                </a:ln>
                <a:solidFill>
                  <a:srgbClr val="000000"/>
                </a:solidFill>
                <a:effectLst/>
                <a:uLnTx/>
                <a:uFillTx/>
                <a:latin typeface="Nunito Sans"/>
                <a:ea typeface="Calibri"/>
                <a:cs typeface="Calibri"/>
              </a:endParaRPr>
            </a:p>
            <a:p>
              <a:pPr marL="0" marR="0" lvl="0" indent="0" algn="ctr" defTabSz="592652" rtl="0" eaLnBrk="1" fontAlgn="auto" latinLnBrk="0" hangingPunct="1">
                <a:lnSpc>
                  <a:spcPct val="90000"/>
                </a:lnSpc>
                <a:spcBef>
                  <a:spcPct val="0"/>
                </a:spcBef>
                <a:spcAft>
                  <a:spcPct val="35000"/>
                </a:spcAft>
                <a:buClrTx/>
                <a:buSzTx/>
                <a:buFontTx/>
                <a:buNone/>
                <a:tabLst/>
                <a:defRPr/>
              </a:pPr>
              <a:r>
                <a:rPr kumimoji="0" lang="en-US" sz="1067" b="0" i="0" u="none" strike="noStrike" kern="0" cap="none" spc="0" normalizeH="0" baseline="0" noProof="0">
                  <a:ln>
                    <a:noFill/>
                  </a:ln>
                  <a:solidFill>
                    <a:srgbClr val="000000"/>
                  </a:solidFill>
                  <a:effectLst/>
                  <a:uLnTx/>
                  <a:uFillTx/>
                  <a:latin typeface="Nunito Sans"/>
                  <a:ea typeface="+mn-ea"/>
                  <a:cs typeface="Calibri"/>
                </a:rPr>
                <a:t>Stuart Myerburg</a:t>
              </a:r>
              <a:endParaRPr kumimoji="0" lang="en-US" sz="1067" b="0" i="0" u="none" strike="noStrike" kern="0" cap="none" spc="0" normalizeH="0" baseline="0" noProof="0">
                <a:ln>
                  <a:noFill/>
                </a:ln>
                <a:solidFill>
                  <a:srgbClr val="000000"/>
                </a:solidFill>
                <a:effectLst/>
                <a:uLnTx/>
                <a:uFillTx/>
                <a:latin typeface="Nunito Sans"/>
                <a:ea typeface="Calibri"/>
                <a:cs typeface="Calibri"/>
              </a:endParaRPr>
            </a:p>
            <a:p>
              <a:pPr marL="0" marR="0" lvl="0" indent="0" algn="ctr" defTabSz="592652" rtl="0" eaLnBrk="1" fontAlgn="auto" latinLnBrk="0" hangingPunct="1">
                <a:lnSpc>
                  <a:spcPct val="90000"/>
                </a:lnSpc>
                <a:spcBef>
                  <a:spcPct val="0"/>
                </a:spcBef>
                <a:spcAft>
                  <a:spcPct val="35000"/>
                </a:spcAft>
                <a:buClrTx/>
                <a:buSzTx/>
                <a:buFontTx/>
                <a:buNone/>
                <a:tabLst/>
                <a:defRPr/>
              </a:pPr>
              <a:endParaRPr kumimoji="0" lang="en-US" sz="1067" b="0" i="0" u="none" strike="noStrike" kern="0" cap="none" spc="0" normalizeH="0" baseline="0" noProof="0">
                <a:ln>
                  <a:noFill/>
                </a:ln>
                <a:solidFill>
                  <a:srgbClr val="000000"/>
                </a:solidFill>
                <a:effectLst/>
                <a:uLnTx/>
                <a:uFillTx/>
                <a:latin typeface="Nunito Sans"/>
                <a:ea typeface="+mn-ea"/>
                <a:cs typeface="Calibri"/>
              </a:endParaRPr>
            </a:p>
            <a:p>
              <a:pPr marL="0" marR="0" lvl="0" indent="0" algn="ctr" defTabSz="592652" rtl="0" eaLnBrk="1" fontAlgn="auto" latinLnBrk="0" hangingPunct="1">
                <a:lnSpc>
                  <a:spcPct val="90000"/>
                </a:lnSpc>
                <a:spcBef>
                  <a:spcPct val="0"/>
                </a:spcBef>
                <a:spcAft>
                  <a:spcPct val="35000"/>
                </a:spcAft>
                <a:buClrTx/>
                <a:buSzTx/>
                <a:buFontTx/>
                <a:buNone/>
                <a:tabLst/>
                <a:defRPr/>
              </a:pPr>
              <a:endParaRPr kumimoji="0" lang="en-US" sz="1067" b="0" i="0" u="none" strike="noStrike" kern="0" cap="none" spc="0" normalizeH="0" baseline="0" noProof="0">
                <a:ln>
                  <a:noFill/>
                </a:ln>
                <a:solidFill>
                  <a:srgbClr val="000000"/>
                </a:solidFill>
                <a:effectLst/>
                <a:uLnTx/>
                <a:uFillTx/>
                <a:latin typeface="Nunito Sans"/>
                <a:ea typeface="Calibri"/>
                <a:cs typeface="Calibri"/>
              </a:endParaRPr>
            </a:p>
            <a:p>
              <a:pPr marL="0" marR="0" lvl="0" indent="0" algn="ctr" defTabSz="592652" rtl="0" eaLnBrk="1" fontAlgn="auto" latinLnBrk="0" hangingPunct="1">
                <a:lnSpc>
                  <a:spcPct val="90000"/>
                </a:lnSpc>
                <a:spcBef>
                  <a:spcPct val="0"/>
                </a:spcBef>
                <a:spcAft>
                  <a:spcPct val="35000"/>
                </a:spcAft>
                <a:buClrTx/>
                <a:buSzTx/>
                <a:buFontTx/>
                <a:buNone/>
                <a:tabLst/>
                <a:defRPr/>
              </a:pPr>
              <a:endParaRPr kumimoji="0" lang="en-US" sz="1067" b="0" i="0" u="none" strike="noStrike" kern="0" cap="none" spc="0" normalizeH="0" baseline="0" noProof="0">
                <a:ln>
                  <a:noFill/>
                </a:ln>
                <a:solidFill>
                  <a:srgbClr val="000000"/>
                </a:solidFill>
                <a:effectLst/>
                <a:uLnTx/>
                <a:uFillTx/>
                <a:latin typeface="Nunito Sans"/>
                <a:ea typeface="+mn-ea"/>
                <a:cs typeface="Calibri"/>
              </a:endParaRPr>
            </a:p>
          </p:txBody>
        </p:sp>
        <p:grpSp>
          <p:nvGrpSpPr>
            <p:cNvPr id="20" name="Group 19">
              <a:extLst>
                <a:ext uri="{FF2B5EF4-FFF2-40B4-BE49-F238E27FC236}">
                  <a16:creationId xmlns:a16="http://schemas.microsoft.com/office/drawing/2014/main" id="{A201637C-368C-93ED-6F9C-1197794B9D61}"/>
                </a:ext>
              </a:extLst>
            </p:cNvPr>
            <p:cNvGrpSpPr/>
            <p:nvPr/>
          </p:nvGrpSpPr>
          <p:grpSpPr>
            <a:xfrm>
              <a:off x="1296180" y="1837796"/>
              <a:ext cx="2396362" cy="1973516"/>
              <a:chOff x="1296180" y="1837796"/>
              <a:chExt cx="2038552" cy="1875102"/>
            </a:xfrm>
            <a:solidFill>
              <a:schemeClr val="accent6">
                <a:lumMod val="20000"/>
                <a:lumOff val="80000"/>
              </a:schemeClr>
            </a:solidFill>
          </p:grpSpPr>
          <p:sp>
            <p:nvSpPr>
              <p:cNvPr id="31" name="Freeform: Shape 30">
                <a:extLst>
                  <a:ext uri="{FF2B5EF4-FFF2-40B4-BE49-F238E27FC236}">
                    <a16:creationId xmlns:a16="http://schemas.microsoft.com/office/drawing/2014/main" id="{928A8DF5-1D11-DE74-A02A-FF1DCF8B5B92}"/>
                  </a:ext>
                </a:extLst>
              </p:cNvPr>
              <p:cNvSpPr/>
              <p:nvPr/>
            </p:nvSpPr>
            <p:spPr>
              <a:xfrm>
                <a:off x="1296180" y="1837796"/>
                <a:ext cx="2038551" cy="781921"/>
              </a:xfrm>
              <a:custGeom>
                <a:avLst/>
                <a:gdLst>
                  <a:gd name="connsiteX0" fmla="*/ 0 w 1037668"/>
                  <a:gd name="connsiteY0" fmla="*/ 0 h 452343"/>
                  <a:gd name="connsiteX1" fmla="*/ 1037668 w 1037668"/>
                  <a:gd name="connsiteY1" fmla="*/ 0 h 452343"/>
                  <a:gd name="connsiteX2" fmla="*/ 1037668 w 1037668"/>
                  <a:gd name="connsiteY2" fmla="*/ 452343 h 452343"/>
                  <a:gd name="connsiteX3" fmla="*/ 0 w 1037668"/>
                  <a:gd name="connsiteY3" fmla="*/ 452343 h 452343"/>
                  <a:gd name="connsiteX4" fmla="*/ 0 w 1037668"/>
                  <a:gd name="connsiteY4" fmla="*/ 0 h 452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668" h="452343">
                    <a:moveTo>
                      <a:pt x="0" y="0"/>
                    </a:moveTo>
                    <a:lnTo>
                      <a:pt x="1037668" y="0"/>
                    </a:lnTo>
                    <a:lnTo>
                      <a:pt x="1037668" y="452343"/>
                    </a:lnTo>
                    <a:lnTo>
                      <a:pt x="0" y="452343"/>
                    </a:lnTo>
                    <a:lnTo>
                      <a:pt x="0" y="0"/>
                    </a:lnTo>
                    <a:close/>
                  </a:path>
                </a:pathLst>
              </a:custGeom>
              <a:solidFill>
                <a:srgbClr val="F2F4F9"/>
              </a:solidFill>
              <a:ln w="19050" cap="flat" cmpd="sng" algn="ctr">
                <a:solidFill>
                  <a:schemeClr val="accent1"/>
                </a:solidFill>
                <a:prstDash val="solid"/>
                <a:miter lim="800000"/>
              </a:ln>
              <a:effectLst/>
            </p:spPr>
            <p:txBody>
              <a:bodyPr spcFirstLastPara="0" vert="horz" wrap="square" lIns="121920" tIns="8467" rIns="121920" bIns="8467" numCol="1" spcCol="127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592652" rtl="0" eaLnBrk="1" fontAlgn="auto" latinLnBrk="0" hangingPunct="1">
                  <a:lnSpc>
                    <a:spcPct val="90000"/>
                  </a:lnSpc>
                  <a:spcBef>
                    <a:spcPct val="0"/>
                  </a:spcBef>
                  <a:spcAft>
                    <a:spcPct val="35000"/>
                  </a:spcAft>
                  <a:buClrTx/>
                  <a:buSzTx/>
                  <a:buFontTx/>
                  <a:buNone/>
                  <a:tabLst/>
                  <a:defRPr/>
                </a:pPr>
                <a:r>
                  <a:rPr kumimoji="0" lang="en-US" sz="1067" b="1" i="0" u="none" strike="noStrike" kern="0" cap="none" spc="0" normalizeH="0" baseline="0" noProof="0">
                    <a:ln>
                      <a:noFill/>
                    </a:ln>
                    <a:solidFill>
                      <a:srgbClr val="000000"/>
                    </a:solidFill>
                    <a:effectLst/>
                    <a:uLnTx/>
                    <a:uFillTx/>
                    <a:latin typeface="Nunito Sans"/>
                    <a:ea typeface="+mn-ea"/>
                    <a:cs typeface="Calibri"/>
                  </a:rPr>
                  <a:t>Deputy Branch Chief &amp; Acquisition Project Management Team Lead</a:t>
                </a:r>
              </a:p>
              <a:p>
                <a:pPr marL="0" marR="0" lvl="0" indent="0" algn="ctr" defTabSz="592652" rtl="0" eaLnBrk="1" fontAlgn="auto" latinLnBrk="0" hangingPunct="1">
                  <a:lnSpc>
                    <a:spcPct val="90000"/>
                  </a:lnSpc>
                  <a:spcBef>
                    <a:spcPct val="0"/>
                  </a:spcBef>
                  <a:spcAft>
                    <a:spcPct val="35000"/>
                  </a:spcAft>
                  <a:buClrTx/>
                  <a:buSzTx/>
                  <a:buFontTx/>
                  <a:buNone/>
                  <a:tabLst/>
                  <a:defRPr/>
                </a:pPr>
                <a:r>
                  <a:rPr kumimoji="0" lang="en-US" sz="933" b="0" i="0" u="none" strike="noStrike" kern="0" cap="none" spc="0" normalizeH="0" baseline="0" noProof="0">
                    <a:ln>
                      <a:noFill/>
                    </a:ln>
                    <a:solidFill>
                      <a:srgbClr val="000000"/>
                    </a:solidFill>
                    <a:effectLst/>
                    <a:uLnTx/>
                    <a:uFillTx/>
                    <a:latin typeface="Nunito Sans"/>
                    <a:ea typeface="+mn-ea"/>
                    <a:cs typeface="Calibri"/>
                  </a:rPr>
                  <a:t>Kimberly Clark</a:t>
                </a:r>
              </a:p>
            </p:txBody>
          </p:sp>
          <p:sp>
            <p:nvSpPr>
              <p:cNvPr id="32" name="Freeform: Shape 31">
                <a:extLst>
                  <a:ext uri="{FF2B5EF4-FFF2-40B4-BE49-F238E27FC236}">
                    <a16:creationId xmlns:a16="http://schemas.microsoft.com/office/drawing/2014/main" id="{64984AA4-F9FF-9B23-91A1-708A8220CEE9}"/>
                  </a:ext>
                </a:extLst>
              </p:cNvPr>
              <p:cNvSpPr/>
              <p:nvPr/>
            </p:nvSpPr>
            <p:spPr>
              <a:xfrm>
                <a:off x="1296180" y="2714986"/>
                <a:ext cx="2038552" cy="997912"/>
              </a:xfrm>
              <a:custGeom>
                <a:avLst/>
                <a:gdLst>
                  <a:gd name="connsiteX0" fmla="*/ 0 w 1037668"/>
                  <a:gd name="connsiteY0" fmla="*/ 0 h 452343"/>
                  <a:gd name="connsiteX1" fmla="*/ 1037668 w 1037668"/>
                  <a:gd name="connsiteY1" fmla="*/ 0 h 452343"/>
                  <a:gd name="connsiteX2" fmla="*/ 1037668 w 1037668"/>
                  <a:gd name="connsiteY2" fmla="*/ 452343 h 452343"/>
                  <a:gd name="connsiteX3" fmla="*/ 0 w 1037668"/>
                  <a:gd name="connsiteY3" fmla="*/ 452343 h 452343"/>
                  <a:gd name="connsiteX4" fmla="*/ 0 w 1037668"/>
                  <a:gd name="connsiteY4" fmla="*/ 0 h 452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668" h="452343">
                    <a:moveTo>
                      <a:pt x="0" y="0"/>
                    </a:moveTo>
                    <a:lnTo>
                      <a:pt x="1037668" y="0"/>
                    </a:lnTo>
                    <a:lnTo>
                      <a:pt x="1037668" y="452343"/>
                    </a:lnTo>
                    <a:lnTo>
                      <a:pt x="0" y="452343"/>
                    </a:lnTo>
                    <a:lnTo>
                      <a:pt x="0" y="0"/>
                    </a:lnTo>
                    <a:close/>
                  </a:path>
                </a:pathLst>
              </a:custGeom>
              <a:solidFill>
                <a:srgbClr val="F2F4F9"/>
              </a:solidFill>
              <a:ln w="19050" cap="flat" cmpd="sng" algn="ctr">
                <a:solidFill>
                  <a:schemeClr val="accent1"/>
                </a:solidFill>
                <a:prstDash val="solid"/>
                <a:miter lim="800000"/>
              </a:ln>
              <a:effectLst/>
            </p:spPr>
            <p:txBody>
              <a:bodyPr spcFirstLastPara="0" vert="horz" wrap="square" lIns="121920" tIns="8467" rIns="121920" bIns="8467" numCol="1" spcCol="127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121917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Nunito Sans"/>
                    <a:ea typeface="+mn-ea"/>
                    <a:cs typeface="Calibri"/>
                  </a:rPr>
                  <a:t>Karla Harrison</a:t>
                </a:r>
                <a:endParaRPr kumimoji="0" lang="en-US" sz="800" b="0" i="0" u="none" strike="noStrike" kern="1200" cap="none" spc="0" normalizeH="0" baseline="0" noProof="0">
                  <a:ln>
                    <a:noFill/>
                  </a:ln>
                  <a:solidFill>
                    <a:srgbClr val="000000"/>
                  </a:solidFill>
                  <a:effectLst/>
                  <a:uLnTx/>
                  <a:uFillTx/>
                  <a:latin typeface="Nunito Sans"/>
                  <a:ea typeface="Calibri"/>
                  <a:cs typeface="Calibri"/>
                </a:endParaRPr>
              </a:p>
              <a:p>
                <a:pPr marL="0" marR="0" lvl="0" indent="0" algn="ctr" defTabSz="121917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Nunito Sans"/>
                    <a:ea typeface="+mn-ea"/>
                    <a:cs typeface="Calibri"/>
                  </a:rPr>
                  <a:t>Lee Kennedy</a:t>
                </a:r>
                <a:endParaRPr kumimoji="0" lang="en-US" sz="800" b="0" i="0" u="none" strike="noStrike" kern="1200" cap="none" spc="0" normalizeH="0" baseline="0" noProof="0">
                  <a:ln>
                    <a:noFill/>
                  </a:ln>
                  <a:solidFill>
                    <a:srgbClr val="000000"/>
                  </a:solidFill>
                  <a:effectLst/>
                  <a:uLnTx/>
                  <a:uFillTx/>
                  <a:latin typeface="Nunito Sans"/>
                  <a:ea typeface="Calibri"/>
                  <a:cs typeface="Calibri"/>
                </a:endParaRPr>
              </a:p>
              <a:p>
                <a:pPr marL="0" marR="0" lvl="0" indent="0" algn="ctr" defTabSz="121917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Nunito Sans"/>
                    <a:ea typeface="+mn-ea"/>
                    <a:cs typeface="Calibri"/>
                  </a:rPr>
                  <a:t>Virginia O’Garro</a:t>
                </a:r>
              </a:p>
              <a:p>
                <a:pPr marL="0" marR="0" lvl="0" indent="0" algn="ctr" defTabSz="121917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Nunito Sans"/>
                    <a:ea typeface="+mn-ea"/>
                    <a:cs typeface="Calibri"/>
                  </a:rPr>
                  <a:t>Susan Cleveland</a:t>
                </a:r>
              </a:p>
              <a:p>
                <a:pPr marL="0" marR="0" lvl="0" indent="0" algn="ctr" defTabSz="1219170" rtl="0" eaLnBrk="1" fontAlgn="b"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Nunito Sans"/>
                    <a:ea typeface="+mn-ea"/>
                    <a:cs typeface="Calibri"/>
                  </a:rPr>
                  <a:t>Amanda Kellerman</a:t>
                </a:r>
              </a:p>
              <a:p>
                <a:pPr marL="0" marR="0" lvl="0" indent="0" algn="ctr" defTabSz="1219170" rtl="0" eaLnBrk="1" fontAlgn="b"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Nunito Sans"/>
                  <a:ea typeface="+mn-ea"/>
                  <a:cs typeface="Calibri"/>
                </a:endParaRPr>
              </a:p>
            </p:txBody>
          </p:sp>
        </p:grpSp>
        <p:sp>
          <p:nvSpPr>
            <p:cNvPr id="21" name="Freeform: Shape 20">
              <a:extLst>
                <a:ext uri="{FF2B5EF4-FFF2-40B4-BE49-F238E27FC236}">
                  <a16:creationId xmlns:a16="http://schemas.microsoft.com/office/drawing/2014/main" id="{D0D1A7E4-FCBF-32E4-B300-2AA926567772}"/>
                </a:ext>
              </a:extLst>
            </p:cNvPr>
            <p:cNvSpPr/>
            <p:nvPr/>
          </p:nvSpPr>
          <p:spPr>
            <a:xfrm>
              <a:off x="8559946" y="2754538"/>
              <a:ext cx="2240667" cy="536404"/>
            </a:xfrm>
            <a:custGeom>
              <a:avLst/>
              <a:gdLst>
                <a:gd name="connsiteX0" fmla="*/ 0 w 1037668"/>
                <a:gd name="connsiteY0" fmla="*/ 0 h 452343"/>
                <a:gd name="connsiteX1" fmla="*/ 1037668 w 1037668"/>
                <a:gd name="connsiteY1" fmla="*/ 0 h 452343"/>
                <a:gd name="connsiteX2" fmla="*/ 1037668 w 1037668"/>
                <a:gd name="connsiteY2" fmla="*/ 452343 h 452343"/>
                <a:gd name="connsiteX3" fmla="*/ 0 w 1037668"/>
                <a:gd name="connsiteY3" fmla="*/ 452343 h 452343"/>
                <a:gd name="connsiteX4" fmla="*/ 0 w 1037668"/>
                <a:gd name="connsiteY4" fmla="*/ 0 h 452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668" h="452343">
                  <a:moveTo>
                    <a:pt x="0" y="0"/>
                  </a:moveTo>
                  <a:lnTo>
                    <a:pt x="1037668" y="0"/>
                  </a:lnTo>
                  <a:lnTo>
                    <a:pt x="1037668" y="452343"/>
                  </a:lnTo>
                  <a:lnTo>
                    <a:pt x="0" y="452343"/>
                  </a:lnTo>
                  <a:lnTo>
                    <a:pt x="0" y="0"/>
                  </a:lnTo>
                  <a:close/>
                </a:path>
              </a:pathLst>
            </a:custGeom>
            <a:solidFill>
              <a:srgbClr val="F2F2F2">
                <a:alpha val="49804"/>
              </a:srgbClr>
            </a:solidFill>
            <a:ln w="19050" cap="flat" cmpd="sng" algn="ctr">
              <a:solidFill>
                <a:schemeClr val="accent1"/>
              </a:solidFill>
              <a:prstDash val="solid"/>
              <a:miter lim="800000"/>
            </a:ln>
            <a:effectLst/>
          </p:spPr>
          <p:txBody>
            <a:bodyPr spcFirstLastPara="0" vert="horz" wrap="square" lIns="121920" tIns="8467" rIns="121920" bIns="8467" numCol="1" spcCol="127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592652" rtl="0" eaLnBrk="1" fontAlgn="base" latinLnBrk="0" hangingPunct="1">
                <a:lnSpc>
                  <a:spcPct val="90000"/>
                </a:lnSpc>
                <a:spcBef>
                  <a:spcPct val="0"/>
                </a:spcBef>
                <a:spcAft>
                  <a:spcPct val="35000"/>
                </a:spcAft>
                <a:buClrTx/>
                <a:buSzTx/>
                <a:buFontTx/>
                <a:buNone/>
                <a:tabLst/>
                <a:defRPr/>
              </a:pPr>
              <a:endParaRPr kumimoji="0" lang="en-US" sz="933" b="0" i="0" u="none" strike="noStrike" kern="1200" cap="none" spc="0" normalizeH="0" baseline="0" noProof="0">
                <a:ln>
                  <a:noFill/>
                </a:ln>
                <a:solidFill>
                  <a:srgbClr val="000000"/>
                </a:solidFill>
                <a:effectLst/>
                <a:uLnTx/>
                <a:uFillTx/>
                <a:latin typeface="Nunito Sans"/>
                <a:ea typeface="+mn-ea"/>
                <a:cs typeface="Calibri"/>
              </a:endParaRPr>
            </a:p>
            <a:p>
              <a:pPr marL="0" marR="0" lvl="0" indent="0" algn="ctr" defTabSz="592652" rtl="0" eaLnBrk="1" fontAlgn="base" latinLnBrk="0" hangingPunct="1">
                <a:lnSpc>
                  <a:spcPct val="90000"/>
                </a:lnSpc>
                <a:spcBef>
                  <a:spcPct val="0"/>
                </a:spcBef>
                <a:spcAft>
                  <a:spcPct val="35000"/>
                </a:spcAft>
                <a:buClrTx/>
                <a:buSzTx/>
                <a:buFontTx/>
                <a:buNone/>
                <a:tabLst/>
                <a:defRPr/>
              </a:pPr>
              <a:endParaRPr kumimoji="0" lang="en-US" sz="933" b="0" i="0" u="none" strike="noStrike" kern="1200" cap="none" spc="0" normalizeH="0" baseline="0" noProof="0">
                <a:ln>
                  <a:noFill/>
                </a:ln>
                <a:solidFill>
                  <a:srgbClr val="000000"/>
                </a:solidFill>
                <a:effectLst/>
                <a:uLnTx/>
                <a:uFillTx/>
                <a:latin typeface="Nunito Sans"/>
                <a:ea typeface="+mn-ea"/>
                <a:cs typeface="Calibri"/>
              </a:endParaRPr>
            </a:p>
            <a:p>
              <a:pPr marL="0" marR="0" lvl="0" indent="0" algn="ctr" defTabSz="592652" rtl="0" eaLnBrk="1" fontAlgn="base" latinLnBrk="0" hangingPunct="1">
                <a:lnSpc>
                  <a:spcPct val="90000"/>
                </a:lnSpc>
                <a:spcBef>
                  <a:spcPct val="0"/>
                </a:spcBef>
                <a:spcAft>
                  <a:spcPct val="35000"/>
                </a:spcAft>
                <a:buClrTx/>
                <a:buSzTx/>
                <a:buFontTx/>
                <a:buNone/>
                <a:tabLst/>
                <a:defRPr/>
              </a:pPr>
              <a:endParaRPr kumimoji="0" lang="en-US" sz="933" b="0" i="0" u="none" strike="noStrike" kern="1200" cap="none" spc="0" normalizeH="0" baseline="0" noProof="0">
                <a:ln>
                  <a:noFill/>
                </a:ln>
                <a:solidFill>
                  <a:srgbClr val="000000"/>
                </a:solidFill>
                <a:effectLst/>
                <a:uLnTx/>
                <a:uFillTx/>
                <a:latin typeface="Nunito Sans"/>
                <a:ea typeface="+mn-ea"/>
                <a:cs typeface="Calibri"/>
              </a:endParaRPr>
            </a:p>
            <a:p>
              <a:pPr marL="0" marR="0" lvl="0" indent="0" algn="ctr" defTabSz="592652" rtl="0" eaLnBrk="1" fontAlgn="base" latinLnBrk="0" hangingPunct="1">
                <a:lnSpc>
                  <a:spcPct val="90000"/>
                </a:lnSpc>
                <a:spcBef>
                  <a:spcPct val="0"/>
                </a:spcBef>
                <a:spcAft>
                  <a:spcPct val="35000"/>
                </a:spcAft>
                <a:buClrTx/>
                <a:buSzTx/>
                <a:buFontTx/>
                <a:buNone/>
                <a:tabLst/>
                <a:defRPr/>
              </a:pPr>
              <a:endParaRPr kumimoji="0" lang="en-US" sz="1067" b="1" i="0" u="none" strike="noStrike" kern="0" cap="none" spc="0" normalizeH="0" baseline="0" noProof="0">
                <a:ln>
                  <a:noFill/>
                </a:ln>
                <a:solidFill>
                  <a:srgbClr val="000000"/>
                </a:solidFill>
                <a:effectLst/>
                <a:uLnTx/>
                <a:uFillTx/>
                <a:latin typeface="Nunito Sans"/>
                <a:ea typeface="+mn-ea"/>
                <a:cs typeface="Calibri"/>
              </a:endParaRPr>
            </a:p>
            <a:p>
              <a:pPr marL="0" marR="0" lvl="0" indent="0" algn="ctr" defTabSz="592652" rtl="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err="1">
                  <a:ln>
                    <a:noFill/>
                  </a:ln>
                  <a:solidFill>
                    <a:srgbClr val="000000"/>
                  </a:solidFill>
                  <a:effectLst/>
                  <a:uLnTx/>
                  <a:uFillTx/>
                  <a:latin typeface="Nunito Sans"/>
                  <a:ea typeface="+mn-ea"/>
                  <a:cs typeface="Calibri"/>
                </a:rPr>
                <a:t>Kafayat</a:t>
              </a:r>
              <a:r>
                <a:rPr kumimoji="0" lang="en-US" sz="800" b="0" i="0" u="none" strike="noStrike" kern="1200" cap="none" spc="0" normalizeH="0" baseline="0" noProof="0">
                  <a:ln>
                    <a:noFill/>
                  </a:ln>
                  <a:solidFill>
                    <a:srgbClr val="000000"/>
                  </a:solidFill>
                  <a:effectLst/>
                  <a:uLnTx/>
                  <a:uFillTx/>
                  <a:latin typeface="Nunito Sans"/>
                  <a:ea typeface="+mn-ea"/>
                  <a:cs typeface="Calibri" panose="020F0502020204030204" pitchFamily="34" charset="0"/>
                </a:rPr>
                <a:t> Adeniyi-Inniss</a:t>
              </a:r>
              <a:endParaRPr kumimoji="0" lang="en-US" sz="800" b="0" i="0" u="none" strike="noStrike" kern="0" cap="none" spc="0" normalizeH="0" baseline="0" noProof="0">
                <a:ln>
                  <a:noFill/>
                </a:ln>
                <a:solidFill>
                  <a:srgbClr val="000000"/>
                </a:solidFill>
                <a:effectLst/>
                <a:uLnTx/>
                <a:uFillTx/>
                <a:latin typeface="Nunito Sans"/>
                <a:ea typeface="+mn-ea"/>
                <a:cs typeface="Calibri" panose="020F0502020204030204" pitchFamily="34" charset="0"/>
              </a:endParaRPr>
            </a:p>
            <a:p>
              <a:pPr marL="0" marR="0" lvl="0" indent="0" algn="ctr" defTabSz="59265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Nunito Sans"/>
                  <a:ea typeface="+mn-ea"/>
                  <a:cs typeface="Calibri"/>
                </a:rPr>
                <a:t>Nkenge Jones Jack</a:t>
              </a:r>
            </a:p>
            <a:p>
              <a:pPr marL="0" marR="0" lvl="0" indent="0" algn="ctr" defTabSz="592652" rtl="0" eaLnBrk="1" fontAlgn="base" latinLnBrk="0" hangingPunct="1">
                <a:lnSpc>
                  <a:spcPct val="90000"/>
                </a:lnSpc>
                <a:spcBef>
                  <a:spcPct val="0"/>
                </a:spcBef>
                <a:spcAft>
                  <a:spcPct val="35000"/>
                </a:spcAft>
                <a:buClrTx/>
                <a:buSzTx/>
                <a:buFontTx/>
                <a:buNone/>
                <a:tabLst/>
                <a:defRPr/>
              </a:pPr>
              <a:endParaRPr kumimoji="0" lang="en-US" sz="933" b="0" i="0" u="none" strike="noStrike" kern="1200" cap="none" spc="0" normalizeH="0" baseline="0" noProof="0">
                <a:ln>
                  <a:noFill/>
                </a:ln>
                <a:solidFill>
                  <a:srgbClr val="000000"/>
                </a:solidFill>
                <a:effectLst/>
                <a:uLnTx/>
                <a:uFillTx/>
                <a:latin typeface="Nunito Sans"/>
                <a:ea typeface="Calibri"/>
                <a:cs typeface="Calibri"/>
              </a:endParaRPr>
            </a:p>
            <a:p>
              <a:pPr marL="0" marR="0" lvl="0" indent="0" algn="ctr" defTabSz="592652" rtl="0" eaLnBrk="1" fontAlgn="base" latinLnBrk="0" hangingPunct="1">
                <a:lnSpc>
                  <a:spcPct val="90000"/>
                </a:lnSpc>
                <a:spcBef>
                  <a:spcPct val="0"/>
                </a:spcBef>
                <a:spcAft>
                  <a:spcPct val="35000"/>
                </a:spcAft>
                <a:buClrTx/>
                <a:buSzTx/>
                <a:buFontTx/>
                <a:buNone/>
                <a:tabLst/>
                <a:defRPr/>
              </a:pPr>
              <a:endParaRPr kumimoji="0" lang="en-US" sz="933" b="0" i="0" u="none" strike="noStrike" kern="1200" cap="none" spc="0" normalizeH="0" baseline="0" noProof="0">
                <a:ln>
                  <a:noFill/>
                </a:ln>
                <a:solidFill>
                  <a:srgbClr val="000000"/>
                </a:solidFill>
                <a:effectLst/>
                <a:uLnTx/>
                <a:uFillTx/>
                <a:latin typeface="Nunito Sans"/>
                <a:ea typeface="Calibri"/>
                <a:cs typeface="Calibri"/>
              </a:endParaRPr>
            </a:p>
            <a:p>
              <a:pPr marL="0" marR="0" lvl="0" indent="0" algn="ctr" defTabSz="592652" rtl="0" eaLnBrk="1" fontAlgn="auto" latinLnBrk="0" hangingPunct="1">
                <a:lnSpc>
                  <a:spcPct val="90000"/>
                </a:lnSpc>
                <a:spcBef>
                  <a:spcPct val="0"/>
                </a:spcBef>
                <a:spcAft>
                  <a:spcPct val="35000"/>
                </a:spcAft>
                <a:buClrTx/>
                <a:buSzTx/>
                <a:buFontTx/>
                <a:buNone/>
                <a:tabLst/>
                <a:defRPr/>
              </a:pPr>
              <a:endParaRPr kumimoji="0" lang="en-US" sz="933" b="0" i="0" u="none" strike="noStrike" kern="0" cap="none" spc="0" normalizeH="0" baseline="0" noProof="0">
                <a:ln>
                  <a:noFill/>
                </a:ln>
                <a:solidFill>
                  <a:srgbClr val="000000"/>
                </a:solidFill>
                <a:effectLst/>
                <a:uLnTx/>
                <a:uFillTx/>
                <a:latin typeface="Nunito Sans"/>
                <a:ea typeface="+mn-ea"/>
                <a:cs typeface="Calibri" panose="020F0502020204030204" pitchFamily="34" charset="0"/>
              </a:endParaRPr>
            </a:p>
            <a:p>
              <a:pPr marL="0" marR="0" lvl="0" indent="0" algn="ctr" defTabSz="592652" rtl="0" eaLnBrk="1" fontAlgn="auto" latinLnBrk="0" hangingPunct="1">
                <a:lnSpc>
                  <a:spcPct val="90000"/>
                </a:lnSpc>
                <a:spcBef>
                  <a:spcPct val="0"/>
                </a:spcBef>
                <a:spcAft>
                  <a:spcPct val="35000"/>
                </a:spcAft>
                <a:buClrTx/>
                <a:buSzTx/>
                <a:buFontTx/>
                <a:buNone/>
                <a:tabLst/>
                <a:defRPr/>
              </a:pPr>
              <a:endParaRPr kumimoji="0" lang="en-US" sz="933" b="0" i="0" u="none" strike="noStrike" kern="0" cap="none" spc="0" normalizeH="0" baseline="0" noProof="0">
                <a:ln>
                  <a:noFill/>
                </a:ln>
                <a:solidFill>
                  <a:prstClr val="black"/>
                </a:solidFill>
                <a:effectLst/>
                <a:uLnTx/>
                <a:uFillTx/>
                <a:latin typeface="Nunito Sans"/>
                <a:ea typeface="+mn-ea"/>
                <a:cs typeface="Calibri"/>
              </a:endParaRPr>
            </a:p>
          </p:txBody>
        </p:sp>
        <p:cxnSp>
          <p:nvCxnSpPr>
            <p:cNvPr id="22" name="Straight Connector 21">
              <a:extLst>
                <a:ext uri="{FF2B5EF4-FFF2-40B4-BE49-F238E27FC236}">
                  <a16:creationId xmlns:a16="http://schemas.microsoft.com/office/drawing/2014/main" id="{FE4871F9-D6DB-D51B-E473-FC9D9D48FE03}"/>
                </a:ext>
              </a:extLst>
            </p:cNvPr>
            <p:cNvCxnSpPr>
              <a:cxnSpLocks/>
            </p:cNvCxnSpPr>
            <p:nvPr/>
          </p:nvCxnSpPr>
          <p:spPr>
            <a:xfrm flipV="1">
              <a:off x="7120991" y="2146559"/>
              <a:ext cx="1407275" cy="10732"/>
            </a:xfrm>
            <a:prstGeom prst="line">
              <a:avLst/>
            </a:prstGeom>
            <a:solidFill>
              <a:srgbClr val="E7E6E6"/>
            </a:solidFill>
            <a:ln w="38100" cap="flat" cmpd="sng" algn="ctr">
              <a:solidFill>
                <a:schemeClr val="accent1"/>
              </a:solidFill>
              <a:prstDash val="solid"/>
              <a:miter lim="800000"/>
            </a:ln>
            <a:effectLst/>
          </p:spPr>
        </p:cxnSp>
        <p:sp>
          <p:nvSpPr>
            <p:cNvPr id="23" name="Freeform: Shape 22">
              <a:extLst>
                <a:ext uri="{FF2B5EF4-FFF2-40B4-BE49-F238E27FC236}">
                  <a16:creationId xmlns:a16="http://schemas.microsoft.com/office/drawing/2014/main" id="{A3303109-FF0C-A202-B4D3-434E3FD68AAC}"/>
                </a:ext>
              </a:extLst>
            </p:cNvPr>
            <p:cNvSpPr/>
            <p:nvPr/>
          </p:nvSpPr>
          <p:spPr>
            <a:xfrm>
              <a:off x="8528266" y="1775155"/>
              <a:ext cx="2247614" cy="905424"/>
            </a:xfrm>
            <a:custGeom>
              <a:avLst/>
              <a:gdLst>
                <a:gd name="connsiteX0" fmla="*/ 0 w 1037668"/>
                <a:gd name="connsiteY0" fmla="*/ 0 h 452343"/>
                <a:gd name="connsiteX1" fmla="*/ 1037668 w 1037668"/>
                <a:gd name="connsiteY1" fmla="*/ 0 h 452343"/>
                <a:gd name="connsiteX2" fmla="*/ 1037668 w 1037668"/>
                <a:gd name="connsiteY2" fmla="*/ 452343 h 452343"/>
                <a:gd name="connsiteX3" fmla="*/ 0 w 1037668"/>
                <a:gd name="connsiteY3" fmla="*/ 452343 h 452343"/>
                <a:gd name="connsiteX4" fmla="*/ 0 w 1037668"/>
                <a:gd name="connsiteY4" fmla="*/ 0 h 452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668" h="452343">
                  <a:moveTo>
                    <a:pt x="0" y="0"/>
                  </a:moveTo>
                  <a:lnTo>
                    <a:pt x="1037668" y="0"/>
                  </a:lnTo>
                  <a:lnTo>
                    <a:pt x="1037668" y="452343"/>
                  </a:lnTo>
                  <a:lnTo>
                    <a:pt x="0" y="452343"/>
                  </a:lnTo>
                  <a:lnTo>
                    <a:pt x="0" y="0"/>
                  </a:lnTo>
                  <a:close/>
                </a:path>
              </a:pathLst>
            </a:custGeom>
            <a:solidFill>
              <a:srgbClr val="F2F4F9"/>
            </a:solidFill>
            <a:ln w="19050" cap="flat" cmpd="sng" algn="ctr">
              <a:solidFill>
                <a:schemeClr val="accent1"/>
              </a:solidFill>
              <a:prstDash val="solid"/>
              <a:miter lim="800000"/>
            </a:ln>
            <a:effectLst/>
          </p:spPr>
          <p:txBody>
            <a:bodyPr spcFirstLastPara="0" vert="horz" wrap="square" lIns="121920" tIns="8467" rIns="121920" bIns="8467" numCol="1" spcCol="127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592652" rtl="0" eaLnBrk="1" fontAlgn="auto" latinLnBrk="0" hangingPunct="1">
                <a:lnSpc>
                  <a:spcPct val="90000"/>
                </a:lnSpc>
                <a:spcBef>
                  <a:spcPct val="0"/>
                </a:spcBef>
                <a:spcAft>
                  <a:spcPct val="35000"/>
                </a:spcAft>
                <a:buClrTx/>
                <a:buSzTx/>
                <a:buFontTx/>
                <a:buNone/>
                <a:tabLst/>
                <a:defRPr/>
              </a:pPr>
              <a:r>
                <a:rPr kumimoji="0" lang="en-US" sz="1067" b="1" i="0" u="none" strike="noStrike" kern="0" cap="none" spc="0" normalizeH="0" baseline="0" noProof="0">
                  <a:ln>
                    <a:noFill/>
                  </a:ln>
                  <a:solidFill>
                    <a:srgbClr val="000000"/>
                  </a:solidFill>
                  <a:effectLst/>
                  <a:uLnTx/>
                  <a:uFillTx/>
                  <a:latin typeface="Nunito Sans"/>
                  <a:ea typeface="+mn-ea"/>
                  <a:cs typeface="Calibri"/>
                </a:rPr>
                <a:t>Deputy Branch Chief for Program/Senior Scientist</a:t>
              </a:r>
            </a:p>
            <a:p>
              <a:pPr marL="0" marR="0" lvl="0" indent="0" algn="ctr" defTabSz="592652" rtl="0" eaLnBrk="1" fontAlgn="auto" latinLnBrk="0" hangingPunct="1">
                <a:lnSpc>
                  <a:spcPct val="90000"/>
                </a:lnSpc>
                <a:spcBef>
                  <a:spcPct val="0"/>
                </a:spcBef>
                <a:spcAft>
                  <a:spcPct val="35000"/>
                </a:spcAft>
                <a:buClrTx/>
                <a:buSzTx/>
                <a:buFontTx/>
                <a:buNone/>
                <a:tabLst/>
                <a:defRPr/>
              </a:pPr>
              <a:r>
                <a:rPr kumimoji="0" lang="en-US" sz="933" b="0" i="0" u="none" strike="noStrike" kern="0" cap="none" spc="0" normalizeH="0" baseline="0" noProof="0">
                  <a:ln>
                    <a:noFill/>
                  </a:ln>
                  <a:solidFill>
                    <a:srgbClr val="000000"/>
                  </a:solidFill>
                  <a:effectLst/>
                  <a:uLnTx/>
                  <a:uFillTx/>
                  <a:latin typeface="Nunito Sans"/>
                  <a:ea typeface="+mn-ea"/>
                  <a:cs typeface="Calibri"/>
                </a:rPr>
                <a:t>LaTreace Harris</a:t>
              </a:r>
            </a:p>
          </p:txBody>
        </p:sp>
        <p:sp>
          <p:nvSpPr>
            <p:cNvPr id="24" name="Freeform: Shape 23">
              <a:extLst>
                <a:ext uri="{FF2B5EF4-FFF2-40B4-BE49-F238E27FC236}">
                  <a16:creationId xmlns:a16="http://schemas.microsoft.com/office/drawing/2014/main" id="{F2B04D21-A593-8ABC-9B3F-73264B272F5D}"/>
                </a:ext>
              </a:extLst>
            </p:cNvPr>
            <p:cNvSpPr/>
            <p:nvPr/>
          </p:nvSpPr>
          <p:spPr>
            <a:xfrm>
              <a:off x="4990682" y="2374969"/>
              <a:ext cx="2110554" cy="267804"/>
            </a:xfrm>
            <a:custGeom>
              <a:avLst/>
              <a:gdLst>
                <a:gd name="connsiteX0" fmla="*/ 0 w 1037668"/>
                <a:gd name="connsiteY0" fmla="*/ 0 h 452343"/>
                <a:gd name="connsiteX1" fmla="*/ 1037668 w 1037668"/>
                <a:gd name="connsiteY1" fmla="*/ 0 h 452343"/>
                <a:gd name="connsiteX2" fmla="*/ 1037668 w 1037668"/>
                <a:gd name="connsiteY2" fmla="*/ 452343 h 452343"/>
                <a:gd name="connsiteX3" fmla="*/ 0 w 1037668"/>
                <a:gd name="connsiteY3" fmla="*/ 452343 h 452343"/>
                <a:gd name="connsiteX4" fmla="*/ 0 w 1037668"/>
                <a:gd name="connsiteY4" fmla="*/ 0 h 452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668" h="452343">
                  <a:moveTo>
                    <a:pt x="0" y="0"/>
                  </a:moveTo>
                  <a:lnTo>
                    <a:pt x="1037668" y="0"/>
                  </a:lnTo>
                  <a:lnTo>
                    <a:pt x="1037668" y="452343"/>
                  </a:lnTo>
                  <a:lnTo>
                    <a:pt x="0" y="452343"/>
                  </a:lnTo>
                  <a:lnTo>
                    <a:pt x="0" y="0"/>
                  </a:lnTo>
                  <a:close/>
                </a:path>
              </a:pathLst>
            </a:custGeom>
            <a:solidFill>
              <a:schemeClr val="tx1">
                <a:lumMod val="20000"/>
                <a:lumOff val="80000"/>
              </a:schemeClr>
            </a:solidFill>
            <a:ln w="19050" cap="flat" cmpd="sng" algn="ctr">
              <a:solidFill>
                <a:schemeClr val="accent1"/>
              </a:solidFill>
              <a:prstDash val="solid"/>
              <a:miter lim="800000"/>
            </a:ln>
            <a:effectLst/>
          </p:spPr>
          <p:txBody>
            <a:bodyPr spcFirstLastPara="0" vert="horz" wrap="square" lIns="121920" tIns="8467" rIns="121920" bIns="8467" numCol="1" spcCol="127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Nunito Sans"/>
                  <a:ea typeface="+mn-ea"/>
                  <a:cs typeface="Calibri"/>
                </a:rPr>
                <a:t>Vickie Garrett</a:t>
              </a:r>
            </a:p>
          </p:txBody>
        </p:sp>
        <p:sp>
          <p:nvSpPr>
            <p:cNvPr id="27" name="Rectangle 26">
              <a:extLst>
                <a:ext uri="{FF2B5EF4-FFF2-40B4-BE49-F238E27FC236}">
                  <a16:creationId xmlns:a16="http://schemas.microsoft.com/office/drawing/2014/main" id="{E9DA54F4-93BC-3132-42B1-321FBBCDB56C}"/>
                </a:ext>
              </a:extLst>
            </p:cNvPr>
            <p:cNvSpPr/>
            <p:nvPr/>
          </p:nvSpPr>
          <p:spPr>
            <a:xfrm>
              <a:off x="318624" y="3033283"/>
              <a:ext cx="10947762" cy="5364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Nunito Sans"/>
                <a:ea typeface="+mn-ea"/>
                <a:cs typeface="Calibri" panose="020F0502020204030204" pitchFamily="34" charset="0"/>
              </a:endParaRPr>
            </a:p>
          </p:txBody>
        </p:sp>
        <p:sp>
          <p:nvSpPr>
            <p:cNvPr id="30" name="Freeform: Shape 29">
              <a:extLst>
                <a:ext uri="{FF2B5EF4-FFF2-40B4-BE49-F238E27FC236}">
                  <a16:creationId xmlns:a16="http://schemas.microsoft.com/office/drawing/2014/main" id="{58452CB9-C849-A186-F09D-E047D3520C96}"/>
                </a:ext>
              </a:extLst>
            </p:cNvPr>
            <p:cNvSpPr/>
            <p:nvPr/>
          </p:nvSpPr>
          <p:spPr>
            <a:xfrm>
              <a:off x="9906388" y="4141416"/>
              <a:ext cx="2003142" cy="1161347"/>
            </a:xfrm>
            <a:custGeom>
              <a:avLst/>
              <a:gdLst>
                <a:gd name="connsiteX0" fmla="*/ 0 w 1037668"/>
                <a:gd name="connsiteY0" fmla="*/ 0 h 452343"/>
                <a:gd name="connsiteX1" fmla="*/ 1037668 w 1037668"/>
                <a:gd name="connsiteY1" fmla="*/ 0 h 452343"/>
                <a:gd name="connsiteX2" fmla="*/ 1037668 w 1037668"/>
                <a:gd name="connsiteY2" fmla="*/ 452343 h 452343"/>
                <a:gd name="connsiteX3" fmla="*/ 0 w 1037668"/>
                <a:gd name="connsiteY3" fmla="*/ 452343 h 452343"/>
                <a:gd name="connsiteX4" fmla="*/ 0 w 1037668"/>
                <a:gd name="connsiteY4" fmla="*/ 0 h 452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668" h="452343">
                  <a:moveTo>
                    <a:pt x="0" y="0"/>
                  </a:moveTo>
                  <a:lnTo>
                    <a:pt x="1037668" y="0"/>
                  </a:lnTo>
                  <a:lnTo>
                    <a:pt x="1037668" y="452343"/>
                  </a:lnTo>
                  <a:lnTo>
                    <a:pt x="0" y="452343"/>
                  </a:lnTo>
                  <a:lnTo>
                    <a:pt x="0" y="0"/>
                  </a:lnTo>
                  <a:close/>
                </a:path>
              </a:pathLst>
            </a:custGeom>
            <a:solidFill>
              <a:srgbClr val="F2F2F2">
                <a:alpha val="49804"/>
              </a:srgbClr>
            </a:solidFill>
            <a:ln w="19050" cap="flat" cmpd="sng" algn="ctr">
              <a:solidFill>
                <a:schemeClr val="accent1"/>
              </a:solidFill>
              <a:prstDash val="solid"/>
              <a:miter lim="800000"/>
            </a:ln>
            <a:effectLst/>
          </p:spPr>
          <p:txBody>
            <a:bodyPr spcFirstLastPara="0" vert="horz" wrap="square" lIns="121920" tIns="8467" rIns="121920" bIns="8467" numCol="1" spcCol="127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592652" rtl="0" eaLnBrk="1" fontAlgn="base" latinLnBrk="0" hangingPunct="1">
                <a:lnSpc>
                  <a:spcPct val="90000"/>
                </a:lnSpc>
                <a:spcBef>
                  <a:spcPct val="0"/>
                </a:spcBef>
                <a:spcAft>
                  <a:spcPct val="35000"/>
                </a:spcAft>
                <a:buClrTx/>
                <a:buSzTx/>
                <a:buFontTx/>
                <a:buNone/>
                <a:tabLst/>
                <a:defRPr/>
              </a:pPr>
              <a:endParaRPr kumimoji="0" lang="en-US" sz="933" b="0" i="0" u="none" strike="noStrike" kern="1200" cap="none" spc="0" normalizeH="0" baseline="0" noProof="0">
                <a:ln>
                  <a:noFill/>
                </a:ln>
                <a:solidFill>
                  <a:srgbClr val="000000"/>
                </a:solidFill>
                <a:effectLst/>
                <a:uLnTx/>
                <a:uFillTx/>
                <a:latin typeface="Nunito Sans"/>
                <a:ea typeface="+mn-ea"/>
                <a:cs typeface="Calibri"/>
              </a:endParaRPr>
            </a:p>
            <a:p>
              <a:pPr marL="0" marR="0" lvl="0" indent="0" algn="ctr" defTabSz="592652" rtl="0" eaLnBrk="1" fontAlgn="base" latinLnBrk="0" hangingPunct="1">
                <a:lnSpc>
                  <a:spcPct val="90000"/>
                </a:lnSpc>
                <a:spcBef>
                  <a:spcPct val="0"/>
                </a:spcBef>
                <a:spcAft>
                  <a:spcPct val="35000"/>
                </a:spcAft>
                <a:buClrTx/>
                <a:buSzTx/>
                <a:buFontTx/>
                <a:buNone/>
                <a:tabLst/>
                <a:defRPr/>
              </a:pPr>
              <a:endParaRPr kumimoji="0" lang="en-US" sz="933" b="0" i="0" u="none" strike="noStrike" kern="1200" cap="none" spc="0" normalizeH="0" baseline="0" noProof="0">
                <a:ln>
                  <a:noFill/>
                </a:ln>
                <a:solidFill>
                  <a:srgbClr val="000000"/>
                </a:solidFill>
                <a:effectLst/>
                <a:uLnTx/>
                <a:uFillTx/>
                <a:latin typeface="Nunito Sans"/>
                <a:ea typeface="+mn-ea"/>
                <a:cs typeface="Calibri"/>
              </a:endParaRPr>
            </a:p>
            <a:p>
              <a:pPr marL="0" marR="0" lvl="0" indent="0" algn="ctr" defTabSz="592652" rtl="0" eaLnBrk="1" fontAlgn="base" latinLnBrk="0" hangingPunct="1">
                <a:lnSpc>
                  <a:spcPct val="90000"/>
                </a:lnSpc>
                <a:spcBef>
                  <a:spcPct val="0"/>
                </a:spcBef>
                <a:spcAft>
                  <a:spcPct val="35000"/>
                </a:spcAft>
                <a:buClrTx/>
                <a:buSzTx/>
                <a:buFontTx/>
                <a:buNone/>
                <a:tabLst/>
                <a:defRPr/>
              </a:pPr>
              <a:endParaRPr kumimoji="0" lang="en-US" sz="933" b="0" i="0" u="none" strike="noStrike" kern="1200" cap="none" spc="0" normalizeH="0" baseline="0" noProof="0">
                <a:ln>
                  <a:noFill/>
                </a:ln>
                <a:solidFill>
                  <a:srgbClr val="000000"/>
                </a:solidFill>
                <a:effectLst/>
                <a:uLnTx/>
                <a:uFillTx/>
                <a:latin typeface="Nunito Sans"/>
                <a:ea typeface="+mn-ea"/>
                <a:cs typeface="Calibri"/>
              </a:endParaRPr>
            </a:p>
            <a:p>
              <a:pPr marL="0" marR="0" lvl="0" indent="0" algn="ctr" defTabSz="592652" rtl="0" eaLnBrk="1" fontAlgn="base" latinLnBrk="0" hangingPunct="1">
                <a:lnSpc>
                  <a:spcPct val="90000"/>
                </a:lnSpc>
                <a:spcBef>
                  <a:spcPct val="0"/>
                </a:spcBef>
                <a:spcAft>
                  <a:spcPct val="35000"/>
                </a:spcAft>
                <a:buClrTx/>
                <a:buSzTx/>
                <a:buFontTx/>
                <a:buNone/>
                <a:tabLst/>
                <a:defRPr/>
              </a:pPr>
              <a:r>
                <a:rPr kumimoji="0" lang="en-US" sz="1067" b="1" i="0" u="none" strike="noStrike" kern="0" cap="none" spc="0" normalizeH="0" baseline="0" noProof="0">
                  <a:ln>
                    <a:noFill/>
                  </a:ln>
                  <a:solidFill>
                    <a:srgbClr val="000000"/>
                  </a:solidFill>
                  <a:effectLst/>
                  <a:uLnTx/>
                  <a:uFillTx/>
                  <a:latin typeface="Nunito Sans"/>
                  <a:ea typeface="+mn-ea"/>
                  <a:cs typeface="Calibri"/>
                </a:rPr>
                <a:t>Detailed</a:t>
              </a:r>
            </a:p>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Nunito Sans"/>
                  <a:ea typeface="+mn-ea"/>
                  <a:cs typeface="Calibri"/>
                </a:rPr>
                <a:t>Kim Nguyen </a:t>
              </a:r>
              <a:r>
                <a:rPr kumimoji="0" lang="en-US" sz="800" b="1" i="0" u="none" strike="noStrike" kern="1200" cap="none" spc="0" normalizeH="0" baseline="0" noProof="0">
                  <a:ln>
                    <a:noFill/>
                  </a:ln>
                  <a:solidFill>
                    <a:srgbClr val="000000"/>
                  </a:solidFill>
                  <a:effectLst/>
                  <a:uLnTx/>
                  <a:uFillTx/>
                  <a:latin typeface="Nunito Sans"/>
                  <a:ea typeface="+mn-ea"/>
                  <a:cs typeface="Calibri"/>
                </a:rPr>
                <a:t>(ARISE)</a:t>
              </a:r>
            </a:p>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Nunito Sans"/>
                  <a:ea typeface="+mn-ea"/>
                  <a:cs typeface="Calibri"/>
                </a:rPr>
                <a:t>Heba Athar </a:t>
              </a:r>
              <a:r>
                <a:rPr kumimoji="0" lang="en-US" sz="800" b="1" i="0" u="none" strike="noStrike" kern="1200" cap="none" spc="0" normalizeH="0" baseline="0" noProof="0">
                  <a:ln>
                    <a:noFill/>
                  </a:ln>
                  <a:solidFill>
                    <a:srgbClr val="000000"/>
                  </a:solidFill>
                  <a:effectLst/>
                  <a:uLnTx/>
                  <a:uFillTx/>
                  <a:latin typeface="Nunito Sans"/>
                  <a:ea typeface="+mn-ea"/>
                  <a:cs typeface="Calibri"/>
                </a:rPr>
                <a:t>(ARISE)</a:t>
              </a:r>
            </a:p>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Nunito Sans"/>
                  <a:ea typeface="+mn-ea"/>
                  <a:cs typeface="Calibri"/>
                </a:rPr>
                <a:t>Ellen Boundy </a:t>
              </a:r>
              <a:r>
                <a:rPr kumimoji="0" lang="en-US" sz="800" b="1" i="0" u="none" strike="noStrike" kern="1200" cap="none" spc="0" normalizeH="0" baseline="0" noProof="0">
                  <a:ln>
                    <a:noFill/>
                  </a:ln>
                  <a:solidFill>
                    <a:srgbClr val="000000"/>
                  </a:solidFill>
                  <a:effectLst/>
                  <a:uLnTx/>
                  <a:uFillTx/>
                  <a:latin typeface="Nunito Sans"/>
                  <a:ea typeface="+mn-ea"/>
                  <a:cs typeface="Calibri"/>
                </a:rPr>
                <a:t>(SEB)</a:t>
              </a:r>
              <a:endParaRPr kumimoji="0" lang="en-US" sz="800" b="1" i="0" u="none" strike="noStrike" kern="1200" cap="none" spc="0" normalizeH="0" baseline="0" noProof="0">
                <a:ln>
                  <a:noFill/>
                </a:ln>
                <a:solidFill>
                  <a:srgbClr val="000000"/>
                </a:solidFill>
                <a:effectLst/>
                <a:uLnTx/>
                <a:uFillTx/>
                <a:latin typeface="Nunito Sans"/>
                <a:ea typeface="Calibri"/>
                <a:cs typeface="Calibri"/>
              </a:endParaRPr>
            </a:p>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Nunito Sans"/>
                  <a:ea typeface="+mn-ea"/>
                  <a:cs typeface="Calibri"/>
                </a:rPr>
                <a:t>Hannah Fast </a:t>
              </a:r>
              <a:r>
                <a:rPr kumimoji="0" lang="en-US" sz="800" b="1" i="0" u="none" strike="noStrike" kern="1200" cap="none" spc="0" normalizeH="0" baseline="0" noProof="0">
                  <a:ln>
                    <a:noFill/>
                  </a:ln>
                  <a:solidFill>
                    <a:srgbClr val="000000"/>
                  </a:solidFill>
                  <a:effectLst/>
                  <a:uLnTx/>
                  <a:uFillTx/>
                  <a:latin typeface="Nunito Sans"/>
                  <a:ea typeface="+mn-ea"/>
                  <a:cs typeface="Calibri"/>
                </a:rPr>
                <a:t>(SEB)</a:t>
              </a:r>
              <a:endParaRPr kumimoji="0" lang="en-US" sz="800" b="1" i="0" u="none" strike="noStrike" kern="1200" cap="none" spc="0" normalizeH="0" baseline="0" noProof="0">
                <a:ln>
                  <a:noFill/>
                </a:ln>
                <a:solidFill>
                  <a:srgbClr val="000000"/>
                </a:solidFill>
                <a:effectLst/>
                <a:uLnTx/>
                <a:uFillTx/>
                <a:latin typeface="Nunito Sans"/>
                <a:ea typeface="Calibri"/>
                <a:cs typeface="Calibri"/>
              </a:endParaRPr>
            </a:p>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Nunito Sans"/>
                  <a:ea typeface="+mn-ea"/>
                  <a:cs typeface="Calibri"/>
                </a:rPr>
                <a:t>Ashley Treharne </a:t>
              </a:r>
              <a:r>
                <a:rPr kumimoji="0" lang="en-US" sz="800" b="1" i="0" u="none" strike="noStrike" kern="1200" cap="none" spc="0" normalizeH="0" baseline="0" noProof="0">
                  <a:ln>
                    <a:noFill/>
                  </a:ln>
                  <a:solidFill>
                    <a:srgbClr val="000000"/>
                  </a:solidFill>
                  <a:effectLst/>
                  <a:uLnTx/>
                  <a:uFillTx/>
                  <a:latin typeface="Nunito Sans"/>
                  <a:ea typeface="+mn-ea"/>
                  <a:cs typeface="Calibri"/>
                </a:rPr>
                <a:t>(SEB)</a:t>
              </a:r>
              <a:endParaRPr kumimoji="0" lang="en-US" sz="933" b="0" i="0" u="none" strike="noStrike" kern="1200" cap="none" spc="0" normalizeH="0" baseline="0" noProof="0">
                <a:ln>
                  <a:noFill/>
                </a:ln>
                <a:solidFill>
                  <a:srgbClr val="000000"/>
                </a:solidFill>
                <a:effectLst/>
                <a:uLnTx/>
                <a:uFillTx/>
                <a:latin typeface="Nunito Sans"/>
                <a:ea typeface="Calibri"/>
                <a:cs typeface="Calibri"/>
              </a:endParaRPr>
            </a:p>
            <a:p>
              <a:pPr marL="0" marR="0" lvl="0" indent="0" algn="ctr" defTabSz="592652" rtl="0" eaLnBrk="1" fontAlgn="base" latinLnBrk="0" hangingPunct="1">
                <a:lnSpc>
                  <a:spcPct val="90000"/>
                </a:lnSpc>
                <a:spcBef>
                  <a:spcPct val="0"/>
                </a:spcBef>
                <a:spcAft>
                  <a:spcPct val="35000"/>
                </a:spcAft>
                <a:buClrTx/>
                <a:buSzTx/>
                <a:buFontTx/>
                <a:buNone/>
                <a:tabLst/>
                <a:defRPr/>
              </a:pPr>
              <a:endParaRPr kumimoji="0" lang="en-US" sz="933" b="0" i="0" u="none" strike="noStrike" kern="1200" cap="none" spc="0" normalizeH="0" baseline="0" noProof="0">
                <a:ln>
                  <a:noFill/>
                </a:ln>
                <a:solidFill>
                  <a:srgbClr val="000000"/>
                </a:solidFill>
                <a:effectLst/>
                <a:uLnTx/>
                <a:uFillTx/>
                <a:latin typeface="Nunito Sans"/>
                <a:ea typeface="Calibri"/>
                <a:cs typeface="Calibri"/>
              </a:endParaRPr>
            </a:p>
            <a:p>
              <a:pPr marL="0" marR="0" lvl="0" indent="0" algn="ctr" defTabSz="592652" rtl="0" eaLnBrk="1" fontAlgn="auto" latinLnBrk="0" hangingPunct="1">
                <a:lnSpc>
                  <a:spcPct val="90000"/>
                </a:lnSpc>
                <a:spcBef>
                  <a:spcPct val="0"/>
                </a:spcBef>
                <a:spcAft>
                  <a:spcPct val="35000"/>
                </a:spcAft>
                <a:buClrTx/>
                <a:buSzTx/>
                <a:buFontTx/>
                <a:buNone/>
                <a:tabLst/>
                <a:defRPr/>
              </a:pPr>
              <a:endParaRPr kumimoji="0" lang="en-US" sz="933" b="0" i="0" u="none" strike="noStrike" kern="0" cap="none" spc="0" normalizeH="0" baseline="0" noProof="0">
                <a:ln>
                  <a:noFill/>
                </a:ln>
                <a:solidFill>
                  <a:srgbClr val="000000"/>
                </a:solidFill>
                <a:effectLst/>
                <a:uLnTx/>
                <a:uFillTx/>
                <a:latin typeface="Nunito Sans"/>
                <a:ea typeface="+mn-ea"/>
                <a:cs typeface="Calibri" panose="020F0502020204030204" pitchFamily="34" charset="0"/>
              </a:endParaRPr>
            </a:p>
            <a:p>
              <a:pPr marL="0" marR="0" lvl="0" indent="0" algn="ctr" defTabSz="592652" rtl="0" eaLnBrk="1" fontAlgn="auto" latinLnBrk="0" hangingPunct="1">
                <a:lnSpc>
                  <a:spcPct val="90000"/>
                </a:lnSpc>
                <a:spcBef>
                  <a:spcPct val="0"/>
                </a:spcBef>
                <a:spcAft>
                  <a:spcPct val="35000"/>
                </a:spcAft>
                <a:buClrTx/>
                <a:buSzTx/>
                <a:buFontTx/>
                <a:buNone/>
                <a:tabLst/>
                <a:defRPr/>
              </a:pPr>
              <a:endParaRPr kumimoji="0" lang="en-US" sz="933" b="0" i="0" u="none" strike="noStrike" kern="0" cap="none" spc="0" normalizeH="0" baseline="0" noProof="0">
                <a:ln>
                  <a:noFill/>
                </a:ln>
                <a:solidFill>
                  <a:prstClr val="black"/>
                </a:solidFill>
                <a:effectLst/>
                <a:uLnTx/>
                <a:uFillTx/>
                <a:latin typeface="Nunito Sans"/>
                <a:ea typeface="+mn-ea"/>
                <a:cs typeface="Calibri"/>
              </a:endParaRPr>
            </a:p>
          </p:txBody>
        </p:sp>
      </p:grpSp>
    </p:spTree>
    <p:extLst>
      <p:ext uri="{BB962C8B-B14F-4D97-AF65-F5344CB8AC3E}">
        <p14:creationId xmlns:p14="http://schemas.microsoft.com/office/powerpoint/2010/main" val="1242761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43">
            <a:extLst>
              <a:ext uri="{FF2B5EF4-FFF2-40B4-BE49-F238E27FC236}">
                <a16:creationId xmlns:a16="http://schemas.microsoft.com/office/drawing/2014/main" id="{92B12AF8-4389-243F-7195-71C1BE37BE2A}"/>
              </a:ext>
            </a:extLst>
          </p:cNvPr>
          <p:cNvSpPr>
            <a:spLocks noGrp="1"/>
          </p:cNvSpPr>
          <p:nvPr>
            <p:ph type="title"/>
          </p:nvPr>
        </p:nvSpPr>
        <p:spPr>
          <a:xfrm>
            <a:off x="422932" y="598448"/>
            <a:ext cx="9714955" cy="418013"/>
          </a:xfrm>
        </p:spPr>
        <p:txBody>
          <a:bodyPr vert="horz" wrap="square" lIns="91440" tIns="45720" rIns="91440" bIns="45720" rtlCol="0" anchor="b" anchorCtr="0">
            <a:noAutofit/>
          </a:bodyPr>
          <a:lstStyle/>
          <a:p>
            <a:pPr>
              <a:lnSpc>
                <a:spcPct val="76000"/>
              </a:lnSpc>
              <a:spcBef>
                <a:spcPts val="0"/>
              </a:spcBef>
            </a:pPr>
            <a:r>
              <a:rPr lang="en-US" b="0">
                <a:solidFill>
                  <a:srgbClr val="032659"/>
                </a:solidFill>
                <a:latin typeface="Roboto"/>
                <a:ea typeface="Roboto"/>
                <a:cs typeface="Calibri"/>
              </a:rPr>
              <a:t>Focus Areas and Initiatives to Achieve IDAB Vision</a:t>
            </a:r>
            <a:endParaRPr lang="en-US" b="0">
              <a:solidFill>
                <a:srgbClr val="032659"/>
              </a:solidFill>
              <a:cs typeface="Calibri" pitchFamily="34" charset="0"/>
            </a:endParaRPr>
          </a:p>
        </p:txBody>
      </p:sp>
      <p:sp>
        <p:nvSpPr>
          <p:cNvPr id="37" name="Rectangle 36">
            <a:extLst>
              <a:ext uri="{FF2B5EF4-FFF2-40B4-BE49-F238E27FC236}">
                <a16:creationId xmlns:a16="http://schemas.microsoft.com/office/drawing/2014/main" id="{2461DF20-6027-38A2-FD9E-69DCB1A3A2F9}"/>
              </a:ext>
            </a:extLst>
          </p:cNvPr>
          <p:cNvSpPr/>
          <p:nvPr/>
        </p:nvSpPr>
        <p:spPr>
          <a:xfrm>
            <a:off x="433117" y="1066209"/>
            <a:ext cx="10947763" cy="7700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032659"/>
                </a:solidFill>
                <a:effectLst/>
                <a:uLnTx/>
                <a:uFillTx/>
                <a:latin typeface="Nunito Sans"/>
                <a:ea typeface="+mn-ea"/>
                <a:cs typeface="Calibri"/>
              </a:rPr>
              <a:t>IDAB identified, scoped, and refined these four focus areas through a series of leadership and full </a:t>
            </a:r>
            <a:r>
              <a:rPr kumimoji="0" lang="en-US" sz="1867" b="0" i="0" u="none" strike="noStrike" kern="1200" cap="none" spc="0" normalizeH="0" baseline="0" noProof="0">
                <a:ln>
                  <a:noFill/>
                </a:ln>
                <a:solidFill>
                  <a:srgbClr val="032659"/>
                </a:solidFill>
                <a:effectLst/>
                <a:uLnTx/>
                <a:uFillTx/>
                <a:latin typeface="Nunito Sans"/>
                <a:ea typeface="+mn-ea"/>
                <a:cs typeface="Calibri"/>
              </a:rPr>
              <a:t>branch workshops during summer 2022.  </a:t>
            </a:r>
            <a:endParaRPr kumimoji="0" lang="en-US" sz="1867" b="0" i="0" u="none" strike="noStrike" kern="1200" cap="none" spc="0" normalizeH="0" baseline="0" noProof="0">
              <a:ln>
                <a:noFill/>
              </a:ln>
              <a:solidFill>
                <a:srgbClr val="032659"/>
              </a:solidFill>
              <a:effectLst/>
              <a:uLnTx/>
              <a:uFillTx/>
              <a:latin typeface="Nunito Sans"/>
              <a:ea typeface="+mn-ea"/>
              <a:cs typeface="Calibri" panose="020F0502020204030204" pitchFamily="34" charset="0"/>
            </a:endParaRPr>
          </a:p>
        </p:txBody>
      </p:sp>
      <p:pic>
        <p:nvPicPr>
          <p:cNvPr id="38" name="Picture 37">
            <a:extLst>
              <a:ext uri="{FF2B5EF4-FFF2-40B4-BE49-F238E27FC236}">
                <a16:creationId xmlns:a16="http://schemas.microsoft.com/office/drawing/2014/main" id="{C56B1D72-653D-6DE2-8EE1-281862E8A863}"/>
              </a:ext>
            </a:extLst>
          </p:cNvPr>
          <p:cNvPicPr>
            <a:picLocks noChangeAspect="1"/>
          </p:cNvPicPr>
          <p:nvPr/>
        </p:nvPicPr>
        <p:blipFill>
          <a:blip r:embed="rId2"/>
          <a:stretch>
            <a:fillRect/>
          </a:stretch>
        </p:blipFill>
        <p:spPr>
          <a:xfrm>
            <a:off x="-503695" y="1831932"/>
            <a:ext cx="12192000" cy="4743969"/>
          </a:xfrm>
          <a:prstGeom prst="rect">
            <a:avLst/>
          </a:prstGeom>
        </p:spPr>
      </p:pic>
    </p:spTree>
    <p:extLst>
      <p:ext uri="{BB962C8B-B14F-4D97-AF65-F5344CB8AC3E}">
        <p14:creationId xmlns:p14="http://schemas.microsoft.com/office/powerpoint/2010/main" val="2396931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8D12B-1855-4420-6D02-FEEDE4387F53}"/>
              </a:ext>
            </a:extLst>
          </p:cNvPr>
          <p:cNvSpPr>
            <a:spLocks noGrp="1"/>
          </p:cNvSpPr>
          <p:nvPr>
            <p:ph type="title"/>
          </p:nvPr>
        </p:nvSpPr>
        <p:spPr>
          <a:xfrm>
            <a:off x="422787" y="593039"/>
            <a:ext cx="10372660" cy="418013"/>
          </a:xfrm>
        </p:spPr>
        <p:txBody>
          <a:bodyPr vert="horz" wrap="square" lIns="91440" tIns="45720" rIns="91440" bIns="45720" rtlCol="0" anchor="b" anchorCtr="0">
            <a:noAutofit/>
          </a:bodyPr>
          <a:lstStyle/>
          <a:p>
            <a:pPr>
              <a:lnSpc>
                <a:spcPct val="76000"/>
              </a:lnSpc>
            </a:pPr>
            <a:r>
              <a:rPr lang="en-US">
                <a:solidFill>
                  <a:srgbClr val="032659"/>
                </a:solidFill>
              </a:rPr>
              <a:t>Support: </a:t>
            </a:r>
            <a:r>
              <a:rPr lang="en-US" b="0">
                <a:solidFill>
                  <a:srgbClr val="032659"/>
                </a:solidFill>
              </a:rPr>
              <a:t>Outreach and Assistance Team SMEs</a:t>
            </a:r>
          </a:p>
        </p:txBody>
      </p:sp>
      <p:sp>
        <p:nvSpPr>
          <p:cNvPr id="3" name="Text Placeholder 2">
            <a:extLst>
              <a:ext uri="{FF2B5EF4-FFF2-40B4-BE49-F238E27FC236}">
                <a16:creationId xmlns:a16="http://schemas.microsoft.com/office/drawing/2014/main" id="{67549AF4-A16E-C671-5160-E46902E95B61}"/>
              </a:ext>
            </a:extLst>
          </p:cNvPr>
          <p:cNvSpPr>
            <a:spLocks noGrp="1"/>
          </p:cNvSpPr>
          <p:nvPr>
            <p:ph type="body" sz="quarter" idx="12"/>
          </p:nvPr>
        </p:nvSpPr>
        <p:spPr>
          <a:xfrm>
            <a:off x="517874" y="1204731"/>
            <a:ext cx="11132949" cy="785707"/>
          </a:xfrm>
        </p:spPr>
        <p:txBody>
          <a:bodyPr/>
          <a:lstStyle/>
          <a:p>
            <a:pPr marL="0" indent="0">
              <a:buNone/>
            </a:pPr>
            <a:r>
              <a:rPr lang="en-US" sz="1867">
                <a:solidFill>
                  <a:srgbClr val="032659"/>
                </a:solidFill>
                <a:latin typeface="+mn-lt"/>
                <a:cs typeface="Calibri"/>
              </a:rPr>
              <a:t>IIS subject matter experts (SMEs) provide direct support to awardees. Beth Cox and Jan Hicks-Thomson lead the teams.</a:t>
            </a:r>
          </a:p>
        </p:txBody>
      </p:sp>
      <p:pic>
        <p:nvPicPr>
          <p:cNvPr id="4" name="Picture 3" descr="Chart with blue background outlines IIS subject matter experts (SMEs) that provide direct support to awardees. The chart is organized to illustrate state assignment by teams (east and west) and Team Leads Beth Cox and Jan Hicks-Thomson).">
            <a:extLst>
              <a:ext uri="{FF2B5EF4-FFF2-40B4-BE49-F238E27FC236}">
                <a16:creationId xmlns:a16="http://schemas.microsoft.com/office/drawing/2014/main" id="{80784E25-F615-0B19-4350-83D696B8D8EC}"/>
              </a:ext>
            </a:extLst>
          </p:cNvPr>
          <p:cNvPicPr>
            <a:picLocks noChangeAspect="1"/>
          </p:cNvPicPr>
          <p:nvPr/>
        </p:nvPicPr>
        <p:blipFill>
          <a:blip r:embed="rId3"/>
          <a:stretch>
            <a:fillRect/>
          </a:stretch>
        </p:blipFill>
        <p:spPr>
          <a:xfrm>
            <a:off x="607018" y="1848110"/>
            <a:ext cx="11132949" cy="4492053"/>
          </a:xfrm>
          <a:prstGeom prst="rect">
            <a:avLst/>
          </a:prstGeom>
        </p:spPr>
      </p:pic>
    </p:spTree>
    <p:extLst>
      <p:ext uri="{BB962C8B-B14F-4D97-AF65-F5344CB8AC3E}">
        <p14:creationId xmlns:p14="http://schemas.microsoft.com/office/powerpoint/2010/main" val="325921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108EC-4A8F-014D-DF0E-AA596B08E371}"/>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3AF089AA-2E19-BBB8-1524-A0E97D1D4A60}"/>
              </a:ext>
            </a:extLst>
          </p:cNvPr>
          <p:cNvSpPr/>
          <p:nvPr/>
        </p:nvSpPr>
        <p:spPr>
          <a:xfrm>
            <a:off x="5063613" y="501446"/>
            <a:ext cx="7128387" cy="6046839"/>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Nunito Sans"/>
              <a:ea typeface="+mn-ea"/>
              <a:cs typeface="+mn-cs"/>
            </a:endParaRPr>
          </a:p>
        </p:txBody>
      </p:sp>
      <p:sp>
        <p:nvSpPr>
          <p:cNvPr id="4" name="Title 3">
            <a:extLst>
              <a:ext uri="{FF2B5EF4-FFF2-40B4-BE49-F238E27FC236}">
                <a16:creationId xmlns:a16="http://schemas.microsoft.com/office/drawing/2014/main" id="{2F8A77C1-AA21-DD63-493B-11E18056E308}"/>
              </a:ext>
            </a:extLst>
          </p:cNvPr>
          <p:cNvSpPr>
            <a:spLocks noGrp="1"/>
          </p:cNvSpPr>
          <p:nvPr>
            <p:ph type="title"/>
          </p:nvPr>
        </p:nvSpPr>
        <p:spPr>
          <a:xfrm>
            <a:off x="774403" y="4028942"/>
            <a:ext cx="8251611" cy="994143"/>
          </a:xfrm>
        </p:spPr>
        <p:txBody>
          <a:bodyPr/>
          <a:lstStyle/>
          <a:p>
            <a:r>
              <a:rPr lang="en-US" sz="3733"/>
              <a:t>CDC and Communications</a:t>
            </a:r>
          </a:p>
        </p:txBody>
      </p:sp>
      <p:sp>
        <p:nvSpPr>
          <p:cNvPr id="20" name="Text Placeholder 19">
            <a:extLst>
              <a:ext uri="{FF2B5EF4-FFF2-40B4-BE49-F238E27FC236}">
                <a16:creationId xmlns:a16="http://schemas.microsoft.com/office/drawing/2014/main" id="{38EC73A0-9F9F-3DDC-8D02-E150D5511E2C}"/>
              </a:ext>
            </a:extLst>
          </p:cNvPr>
          <p:cNvSpPr>
            <a:spLocks noGrp="1"/>
          </p:cNvSpPr>
          <p:nvPr>
            <p:ph type="body" sz="quarter" idx="12"/>
          </p:nvPr>
        </p:nvSpPr>
        <p:spPr>
          <a:xfrm>
            <a:off x="774402" y="5285749"/>
            <a:ext cx="5469081" cy="800419"/>
          </a:xfrm>
        </p:spPr>
        <p:txBody>
          <a:bodyPr/>
          <a:lstStyle/>
          <a:p>
            <a:r>
              <a:rPr lang="en-US" sz="2133" i="1"/>
              <a:t>CDC and the IIS Community</a:t>
            </a:r>
          </a:p>
        </p:txBody>
      </p:sp>
    </p:spTree>
    <p:extLst>
      <p:ext uri="{BB962C8B-B14F-4D97-AF65-F5344CB8AC3E}">
        <p14:creationId xmlns:p14="http://schemas.microsoft.com/office/powerpoint/2010/main" val="4121001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45A19-2AC1-D248-B9F2-8089031D4A70}"/>
              </a:ext>
            </a:extLst>
          </p:cNvPr>
          <p:cNvSpPr>
            <a:spLocks noGrp="1"/>
          </p:cNvSpPr>
          <p:nvPr>
            <p:ph type="title"/>
          </p:nvPr>
        </p:nvSpPr>
        <p:spPr>
          <a:xfrm>
            <a:off x="521108" y="590934"/>
            <a:ext cx="7826105" cy="418013"/>
          </a:xfrm>
        </p:spPr>
        <p:txBody>
          <a:bodyPr/>
          <a:lstStyle/>
          <a:p>
            <a:r>
              <a:rPr lang="en-US"/>
              <a:t>CDC Engagement Opportunities</a:t>
            </a:r>
          </a:p>
        </p:txBody>
      </p:sp>
      <p:graphicFrame>
        <p:nvGraphicFramePr>
          <p:cNvPr id="5" name="Diagram 4">
            <a:extLst>
              <a:ext uri="{FF2B5EF4-FFF2-40B4-BE49-F238E27FC236}">
                <a16:creationId xmlns:a16="http://schemas.microsoft.com/office/drawing/2014/main" id="{35C10508-4073-E5EE-AEB7-B229C5799701}"/>
              </a:ext>
            </a:extLst>
          </p:cNvPr>
          <p:cNvGraphicFramePr/>
          <p:nvPr/>
        </p:nvGraphicFramePr>
        <p:xfrm>
          <a:off x="596466" y="1632019"/>
          <a:ext cx="10960485" cy="38347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60617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7BC362C9-3D65-F920-35A9-9EA1984C086C}"/>
              </a:ext>
            </a:extLst>
          </p:cNvPr>
          <p:cNvSpPr/>
          <p:nvPr/>
        </p:nvSpPr>
        <p:spPr>
          <a:xfrm>
            <a:off x="7455535" y="555541"/>
            <a:ext cx="4222464" cy="5746919"/>
          </a:xfrm>
          <a:prstGeom prst="roundRect">
            <a:avLst>
              <a:gd name="adj" fmla="val 455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Nunito Sans"/>
              <a:ea typeface="+mn-ea"/>
              <a:cs typeface="+mn-cs"/>
            </a:endParaRPr>
          </a:p>
        </p:txBody>
      </p:sp>
      <p:sp>
        <p:nvSpPr>
          <p:cNvPr id="2" name="Title 1">
            <a:extLst>
              <a:ext uri="{FF2B5EF4-FFF2-40B4-BE49-F238E27FC236}">
                <a16:creationId xmlns:a16="http://schemas.microsoft.com/office/drawing/2014/main" id="{86451C39-9D8A-40F8-A689-6F7BD9768A16}"/>
              </a:ext>
            </a:extLst>
          </p:cNvPr>
          <p:cNvSpPr>
            <a:spLocks noGrp="1"/>
          </p:cNvSpPr>
          <p:nvPr>
            <p:ph type="title"/>
          </p:nvPr>
        </p:nvSpPr>
        <p:spPr>
          <a:xfrm>
            <a:off x="420441" y="375126"/>
            <a:ext cx="7681339" cy="645231"/>
          </a:xfrm>
        </p:spPr>
        <p:txBody>
          <a:bodyPr vert="horz" wrap="square" lIns="91440" tIns="45720" rIns="91440" bIns="45720" rtlCol="0" anchor="b" anchorCtr="0">
            <a:noAutofit/>
          </a:bodyPr>
          <a:lstStyle/>
          <a:p>
            <a:pPr>
              <a:lnSpc>
                <a:spcPct val="76000"/>
              </a:lnSpc>
            </a:pPr>
            <a:r>
              <a:rPr lang="en-US">
                <a:latin typeface="+mj-lt"/>
                <a:cs typeface="Calibri"/>
              </a:rPr>
              <a:t>IIS-Specific Communication Channels</a:t>
            </a:r>
          </a:p>
        </p:txBody>
      </p:sp>
      <p:graphicFrame>
        <p:nvGraphicFramePr>
          <p:cNvPr id="4" name="Table 3" descr="Chart with blue section borders that highlights IIS specific communication by resource type (ex. Monthly awardee call and weekly emails) and audience (ex. Technology vendor and jurisdiction). ">
            <a:extLst>
              <a:ext uri="{FF2B5EF4-FFF2-40B4-BE49-F238E27FC236}">
                <a16:creationId xmlns:a16="http://schemas.microsoft.com/office/drawing/2014/main" id="{F26F7ADD-4FDE-49A1-A6EC-9E1E7DBF4FCF}"/>
              </a:ext>
            </a:extLst>
          </p:cNvPr>
          <p:cNvGraphicFramePr>
            <a:graphicFrameLocks noGrp="1"/>
          </p:cNvGraphicFramePr>
          <p:nvPr/>
        </p:nvGraphicFramePr>
        <p:xfrm>
          <a:off x="541454" y="1278868"/>
          <a:ext cx="7579455" cy="5768844"/>
        </p:xfrm>
        <a:graphic>
          <a:graphicData uri="http://schemas.openxmlformats.org/drawingml/2006/table">
            <a:tbl>
              <a:tblPr firstRow="1" bandRow="1">
                <a:effectLst>
                  <a:outerShdw blurRad="50800" dist="38100" dir="2700000" algn="tl" rotWithShape="0">
                    <a:prstClr val="black">
                      <a:alpha val="40000"/>
                    </a:prstClr>
                  </a:outerShdw>
                </a:effectLst>
                <a:tableStyleId>{5A111915-BE36-4E01-A7E5-04B1672EAD32}</a:tableStyleId>
              </a:tblPr>
              <a:tblGrid>
                <a:gridCol w="2351065">
                  <a:extLst>
                    <a:ext uri="{9D8B030D-6E8A-4147-A177-3AD203B41FA5}">
                      <a16:colId xmlns:a16="http://schemas.microsoft.com/office/drawing/2014/main" val="1718508807"/>
                    </a:ext>
                  </a:extLst>
                </a:gridCol>
                <a:gridCol w="2017139">
                  <a:extLst>
                    <a:ext uri="{9D8B030D-6E8A-4147-A177-3AD203B41FA5}">
                      <a16:colId xmlns:a16="http://schemas.microsoft.com/office/drawing/2014/main" val="174843322"/>
                    </a:ext>
                  </a:extLst>
                </a:gridCol>
                <a:gridCol w="3211251">
                  <a:extLst>
                    <a:ext uri="{9D8B030D-6E8A-4147-A177-3AD203B41FA5}">
                      <a16:colId xmlns:a16="http://schemas.microsoft.com/office/drawing/2014/main" val="2657859742"/>
                    </a:ext>
                  </a:extLst>
                </a:gridCol>
              </a:tblGrid>
              <a:tr h="434381">
                <a:tc>
                  <a:txBody>
                    <a:bodyPr/>
                    <a:lstStyle/>
                    <a:p>
                      <a:pPr algn="l"/>
                      <a:r>
                        <a:rPr lang="en-US" sz="1900">
                          <a:solidFill>
                            <a:schemeClr val="bg1"/>
                          </a:solidFill>
                          <a:latin typeface="+mn-lt"/>
                          <a:cs typeface="Calibri" panose="020F0502020204030204" pitchFamily="34" charset="0"/>
                        </a:rPr>
                        <a:t>Resource</a:t>
                      </a:r>
                    </a:p>
                  </a:txBody>
                  <a:tcPr anchor="ctr">
                    <a:lnL w="38100" cap="flat" cmpd="sng" algn="ctr">
                      <a:solidFill>
                        <a:srgbClr val="164380"/>
                      </a:solid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rgbClr val="164380"/>
                      </a:solidFill>
                      <a:prstDash val="solid"/>
                      <a:round/>
                      <a:headEnd type="none" w="med" len="med"/>
                      <a:tailEnd type="none" w="med" len="med"/>
                    </a:lnT>
                    <a:lnB w="9525" cap="flat" cmpd="sng" algn="ctr">
                      <a:solidFill>
                        <a:srgbClr val="164380"/>
                      </a:solidFill>
                      <a:prstDash val="solid"/>
                      <a:round/>
                      <a:headEnd type="none" w="med" len="med"/>
                      <a:tailEnd type="none" w="med" len="med"/>
                    </a:lnB>
                    <a:solidFill>
                      <a:srgbClr val="164380"/>
                    </a:solidFill>
                  </a:tcPr>
                </a:tc>
                <a:tc>
                  <a:txBody>
                    <a:bodyPr/>
                    <a:lstStyle/>
                    <a:p>
                      <a:pPr algn="l"/>
                      <a:r>
                        <a:rPr lang="en-US" sz="1900">
                          <a:solidFill>
                            <a:schemeClr val="bg1"/>
                          </a:solidFill>
                          <a:latin typeface="+mn-lt"/>
                          <a:cs typeface="Calibri" panose="020F0502020204030204" pitchFamily="34" charset="0"/>
                        </a:rPr>
                        <a:t>Audiences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rgbClr val="164380"/>
                      </a:solidFill>
                      <a:prstDash val="solid"/>
                      <a:round/>
                      <a:headEnd type="none" w="med" len="med"/>
                      <a:tailEnd type="none" w="med" len="med"/>
                    </a:lnT>
                    <a:lnB w="9525" cap="flat" cmpd="sng" algn="ctr">
                      <a:solidFill>
                        <a:srgbClr val="164380"/>
                      </a:solidFill>
                      <a:prstDash val="solid"/>
                      <a:round/>
                      <a:headEnd type="none" w="med" len="med"/>
                      <a:tailEnd type="none" w="med" len="med"/>
                    </a:lnB>
                    <a:solidFill>
                      <a:srgbClr val="164380"/>
                    </a:solidFill>
                  </a:tcPr>
                </a:tc>
                <a:tc>
                  <a:txBody>
                    <a:bodyPr/>
                    <a:lstStyle/>
                    <a:p>
                      <a:pPr algn="l"/>
                      <a:r>
                        <a:rPr lang="en-US" sz="1900">
                          <a:solidFill>
                            <a:schemeClr val="bg1"/>
                          </a:solidFill>
                          <a:latin typeface="+mn-lt"/>
                          <a:cs typeface="Calibri" panose="020F0502020204030204" pitchFamily="34" charset="0"/>
                        </a:rPr>
                        <a:t>Notes </a:t>
                      </a:r>
                    </a:p>
                  </a:txBody>
                  <a:tcPr anchor="ctr">
                    <a:lnL w="12700" cap="flat" cmpd="sng" algn="ctr">
                      <a:noFill/>
                      <a:prstDash val="solid"/>
                      <a:round/>
                      <a:headEnd type="none" w="med" len="med"/>
                      <a:tailEnd type="none" w="med" len="med"/>
                    </a:lnL>
                    <a:lnR w="38100" cap="flat" cmpd="sng" algn="ctr">
                      <a:solidFill>
                        <a:srgbClr val="164380"/>
                      </a:solidFill>
                      <a:prstDash val="solid"/>
                      <a:round/>
                      <a:headEnd type="none" w="med" len="med"/>
                      <a:tailEnd type="none" w="med" len="med"/>
                    </a:lnR>
                    <a:lnT w="38100" cap="flat" cmpd="sng" algn="ctr">
                      <a:solidFill>
                        <a:srgbClr val="164380"/>
                      </a:solidFill>
                      <a:prstDash val="solid"/>
                      <a:round/>
                      <a:headEnd type="none" w="med" len="med"/>
                      <a:tailEnd type="none" w="med" len="med"/>
                    </a:lnT>
                    <a:lnB w="9525" cap="flat" cmpd="sng" algn="ctr">
                      <a:solidFill>
                        <a:srgbClr val="164380"/>
                      </a:solidFill>
                      <a:prstDash val="solid"/>
                      <a:round/>
                      <a:headEnd type="none" w="med" len="med"/>
                      <a:tailEnd type="none" w="med" len="med"/>
                    </a:lnB>
                    <a:solidFill>
                      <a:srgbClr val="164380"/>
                    </a:solidFill>
                  </a:tcPr>
                </a:tc>
                <a:extLst>
                  <a:ext uri="{0D108BD9-81ED-4DB2-BD59-A6C34878D82A}">
                    <a16:rowId xmlns:a16="http://schemas.microsoft.com/office/drawing/2014/main" val="1674663863"/>
                  </a:ext>
                </a:extLst>
              </a:tr>
              <a:tr h="902176">
                <a:tc>
                  <a:txBody>
                    <a:bodyPr/>
                    <a:lstStyle/>
                    <a:p>
                      <a:pPr algn="l"/>
                      <a:r>
                        <a:rPr lang="en-US" sz="1500" b="1">
                          <a:solidFill>
                            <a:schemeClr val="tx1"/>
                          </a:solidFill>
                          <a:latin typeface="+mn-lt"/>
                          <a:cs typeface="Calibri" panose="020F0502020204030204" pitchFamily="34" charset="0"/>
                        </a:rPr>
                        <a:t>IIS Information Brief </a:t>
                      </a:r>
                    </a:p>
                    <a:p>
                      <a:pPr algn="l"/>
                      <a:r>
                        <a:rPr lang="en-US" sz="1500" i="1">
                          <a:solidFill>
                            <a:schemeClr val="tx1"/>
                          </a:solidFill>
                          <a:latin typeface="+mn-lt"/>
                          <a:cs typeface="Calibri" panose="020F0502020204030204" pitchFamily="34" charset="0"/>
                        </a:rPr>
                        <a:t>Biweekly email</a:t>
                      </a:r>
                    </a:p>
                  </a:txBody>
                  <a:tcPr anchor="ctr">
                    <a:lnL w="38100" cap="flat" cmpd="sng" algn="ctr">
                      <a:solidFill>
                        <a:srgbClr val="164380"/>
                      </a:solidFill>
                      <a:prstDash val="solid"/>
                      <a:round/>
                      <a:headEnd type="none" w="med" len="med"/>
                      <a:tailEnd type="none" w="med" len="med"/>
                    </a:lnL>
                    <a:lnR w="9525" cap="flat" cmpd="sng" algn="ctr">
                      <a:solidFill>
                        <a:srgbClr val="164380"/>
                      </a:solidFill>
                      <a:prstDash val="solid"/>
                      <a:round/>
                      <a:headEnd type="none" w="med" len="med"/>
                      <a:tailEnd type="none" w="med" len="med"/>
                    </a:lnR>
                    <a:lnT w="9525" cap="flat" cmpd="sng" algn="ctr">
                      <a:solidFill>
                        <a:srgbClr val="164380"/>
                      </a:solidFill>
                      <a:prstDash val="solid"/>
                      <a:round/>
                      <a:headEnd type="none" w="med" len="med"/>
                      <a:tailEnd type="none" w="med" len="med"/>
                    </a:lnT>
                    <a:lnB w="9525" cap="flat" cmpd="sng" algn="ctr">
                      <a:solidFill>
                        <a:srgbClr val="164380"/>
                      </a:solidFill>
                      <a:prstDash val="solid"/>
                      <a:round/>
                      <a:headEnd type="none" w="med" len="med"/>
                      <a:tailEnd type="none" w="med" len="med"/>
                    </a:lnB>
                    <a:solidFill>
                      <a:schemeClr val="bg1"/>
                    </a:solidFill>
                  </a:tcPr>
                </a:tc>
                <a:tc>
                  <a:txBody>
                    <a:bodyPr/>
                    <a:lstStyle/>
                    <a:p>
                      <a:pPr algn="l"/>
                      <a:r>
                        <a:rPr lang="en-US" sz="1500">
                          <a:solidFill>
                            <a:schemeClr val="tx1"/>
                          </a:solidFill>
                          <a:latin typeface="+mn-lt"/>
                          <a:cs typeface="Calibri"/>
                        </a:rPr>
                        <a:t>Jurisdictions, technology partners, and national partners</a:t>
                      </a:r>
                    </a:p>
                  </a:txBody>
                  <a:tcPr anchor="ctr">
                    <a:lnL w="9525" cap="flat" cmpd="sng" algn="ctr">
                      <a:solidFill>
                        <a:srgbClr val="164380"/>
                      </a:solidFill>
                      <a:prstDash val="solid"/>
                      <a:round/>
                      <a:headEnd type="none" w="med" len="med"/>
                      <a:tailEnd type="none" w="med" len="med"/>
                    </a:lnL>
                    <a:lnR w="9525" cap="flat" cmpd="sng" algn="ctr">
                      <a:solidFill>
                        <a:srgbClr val="164380"/>
                      </a:solidFill>
                      <a:prstDash val="solid"/>
                      <a:round/>
                      <a:headEnd type="none" w="med" len="med"/>
                      <a:tailEnd type="none" w="med" len="med"/>
                    </a:lnR>
                    <a:lnT w="9525" cap="flat" cmpd="sng" algn="ctr">
                      <a:solidFill>
                        <a:srgbClr val="164380"/>
                      </a:solidFill>
                      <a:prstDash val="solid"/>
                      <a:round/>
                      <a:headEnd type="none" w="med" len="med"/>
                      <a:tailEnd type="none" w="med" len="med"/>
                    </a:lnT>
                    <a:lnB w="9525" cap="flat" cmpd="sng" algn="ctr">
                      <a:solidFill>
                        <a:srgbClr val="164380"/>
                      </a:solidFill>
                      <a:prstDash val="solid"/>
                      <a:round/>
                      <a:headEnd type="none" w="med" len="med"/>
                      <a:tailEnd type="none" w="med" len="med"/>
                    </a:lnB>
                    <a:solidFill>
                      <a:schemeClr val="bg1"/>
                    </a:solidFill>
                  </a:tcPr>
                </a:tc>
                <a:tc>
                  <a:txBody>
                    <a:bodyPr/>
                    <a:lstStyle/>
                    <a:p>
                      <a:pPr algn="l"/>
                      <a:r>
                        <a:rPr lang="en-US" sz="1500">
                          <a:solidFill>
                            <a:schemeClr val="tx1"/>
                          </a:solidFill>
                          <a:latin typeface="+mn-lt"/>
                          <a:cs typeface="Calibri" panose="020F0502020204030204" pitchFamily="34" charset="0"/>
                        </a:rPr>
                        <a:t>Provides updates and announcements for the IIS community</a:t>
                      </a:r>
                    </a:p>
                  </a:txBody>
                  <a:tcPr anchor="ctr">
                    <a:lnL w="9525" cap="flat" cmpd="sng" algn="ctr">
                      <a:solidFill>
                        <a:srgbClr val="164380"/>
                      </a:solidFill>
                      <a:prstDash val="solid"/>
                      <a:round/>
                      <a:headEnd type="none" w="med" len="med"/>
                      <a:tailEnd type="none" w="med" len="med"/>
                    </a:lnL>
                    <a:lnR w="38100" cap="flat" cmpd="sng" algn="ctr">
                      <a:solidFill>
                        <a:srgbClr val="164380"/>
                      </a:solidFill>
                      <a:prstDash val="solid"/>
                      <a:round/>
                      <a:headEnd type="none" w="med" len="med"/>
                      <a:tailEnd type="none" w="med" len="med"/>
                    </a:lnR>
                    <a:lnT w="9525" cap="flat" cmpd="sng" algn="ctr">
                      <a:solidFill>
                        <a:srgbClr val="164380"/>
                      </a:solidFill>
                      <a:prstDash val="solid"/>
                      <a:round/>
                      <a:headEnd type="none" w="med" len="med"/>
                      <a:tailEnd type="none" w="med" len="med"/>
                    </a:lnT>
                    <a:lnB w="9525" cap="flat" cmpd="sng" algn="ctr">
                      <a:solidFill>
                        <a:srgbClr val="164380"/>
                      </a:solidFill>
                      <a:prstDash val="solid"/>
                      <a:round/>
                      <a:headEnd type="none" w="med" len="med"/>
                      <a:tailEnd type="none" w="med" len="med"/>
                    </a:lnB>
                    <a:solidFill>
                      <a:schemeClr val="bg1"/>
                    </a:solidFill>
                  </a:tcPr>
                </a:tc>
                <a:extLst>
                  <a:ext uri="{0D108BD9-81ED-4DB2-BD59-A6C34878D82A}">
                    <a16:rowId xmlns:a16="http://schemas.microsoft.com/office/drawing/2014/main" val="1773438212"/>
                  </a:ext>
                </a:extLst>
              </a:tr>
              <a:tr h="985593">
                <a:tc>
                  <a:txBody>
                    <a:bodyPr/>
                    <a:lstStyle/>
                    <a:p>
                      <a:pPr algn="l"/>
                      <a:r>
                        <a:rPr lang="en-US" sz="1500" b="1">
                          <a:solidFill>
                            <a:schemeClr val="tx1"/>
                          </a:solidFill>
                          <a:latin typeface="+mn-lt"/>
                          <a:cs typeface="Calibri" panose="020F0502020204030204" pitchFamily="34" charset="0"/>
                        </a:rPr>
                        <a:t>IIS All-Awardee Forum</a:t>
                      </a:r>
                    </a:p>
                    <a:p>
                      <a:pPr algn="l"/>
                      <a:r>
                        <a:rPr lang="en-US" sz="1500" i="1">
                          <a:solidFill>
                            <a:schemeClr val="tx1"/>
                          </a:solidFill>
                          <a:latin typeface="+mn-lt"/>
                          <a:cs typeface="Calibri" panose="020F0502020204030204" pitchFamily="34" charset="0"/>
                        </a:rPr>
                        <a:t>Monthly call</a:t>
                      </a:r>
                    </a:p>
                  </a:txBody>
                  <a:tcPr anchor="ctr">
                    <a:lnL w="38100" cap="flat" cmpd="sng" algn="ctr">
                      <a:solidFill>
                        <a:srgbClr val="164380"/>
                      </a:solidFill>
                      <a:prstDash val="solid"/>
                      <a:round/>
                      <a:headEnd type="none" w="med" len="med"/>
                      <a:tailEnd type="none" w="med" len="med"/>
                    </a:lnL>
                    <a:lnR w="9525" cap="flat" cmpd="sng" algn="ctr">
                      <a:solidFill>
                        <a:srgbClr val="164380"/>
                      </a:solidFill>
                      <a:prstDash val="solid"/>
                      <a:round/>
                      <a:headEnd type="none" w="med" len="med"/>
                      <a:tailEnd type="none" w="med" len="med"/>
                    </a:lnR>
                    <a:lnT w="9525" cap="flat" cmpd="sng" algn="ctr">
                      <a:solidFill>
                        <a:srgbClr val="164380"/>
                      </a:solidFill>
                      <a:prstDash val="solid"/>
                      <a:round/>
                      <a:headEnd type="none" w="med" len="med"/>
                      <a:tailEnd type="none" w="med" len="med"/>
                    </a:lnT>
                    <a:lnB w="9525" cap="flat" cmpd="sng" algn="ctr">
                      <a:solidFill>
                        <a:srgbClr val="164380"/>
                      </a:solidFill>
                      <a:prstDash val="solid"/>
                      <a:round/>
                      <a:headEnd type="none" w="med" len="med"/>
                      <a:tailEnd type="none" w="med" len="med"/>
                    </a:lnB>
                    <a:solidFill>
                      <a:schemeClr val="bg1"/>
                    </a:solidFill>
                  </a:tcPr>
                </a:tc>
                <a:tc>
                  <a:txBody>
                    <a:bodyPr/>
                    <a:lstStyle/>
                    <a:p>
                      <a:pPr algn="l"/>
                      <a:r>
                        <a:rPr lang="en-US" sz="1500">
                          <a:solidFill>
                            <a:schemeClr val="tx1"/>
                          </a:solidFill>
                          <a:latin typeface="+mn-lt"/>
                          <a:cs typeface="Calibri"/>
                        </a:rPr>
                        <a:t>IIS Managers, Program Managers, select national partners</a:t>
                      </a:r>
                    </a:p>
                  </a:txBody>
                  <a:tcPr anchor="ctr">
                    <a:lnL w="9525" cap="flat" cmpd="sng" algn="ctr">
                      <a:solidFill>
                        <a:srgbClr val="164380"/>
                      </a:solidFill>
                      <a:prstDash val="solid"/>
                      <a:round/>
                      <a:headEnd type="none" w="med" len="med"/>
                      <a:tailEnd type="none" w="med" len="med"/>
                    </a:lnL>
                    <a:lnR w="9525" cap="flat" cmpd="sng" algn="ctr">
                      <a:solidFill>
                        <a:srgbClr val="164380"/>
                      </a:solidFill>
                      <a:prstDash val="solid"/>
                      <a:round/>
                      <a:headEnd type="none" w="med" len="med"/>
                      <a:tailEnd type="none" w="med" len="med"/>
                    </a:lnR>
                    <a:lnT w="9525" cap="flat" cmpd="sng" algn="ctr">
                      <a:solidFill>
                        <a:srgbClr val="164380"/>
                      </a:solidFill>
                      <a:prstDash val="solid"/>
                      <a:round/>
                      <a:headEnd type="none" w="med" len="med"/>
                      <a:tailEnd type="none" w="med" len="med"/>
                    </a:lnT>
                    <a:lnB w="9525" cap="flat" cmpd="sng" algn="ctr">
                      <a:solidFill>
                        <a:srgbClr val="164380"/>
                      </a:solidFill>
                      <a:prstDash val="solid"/>
                      <a:round/>
                      <a:headEnd type="none" w="med" len="med"/>
                      <a:tailEnd type="none" w="med" len="med"/>
                    </a:lnB>
                    <a:solidFill>
                      <a:schemeClr val="bg1"/>
                    </a:solidFill>
                  </a:tcPr>
                </a:tc>
                <a:tc>
                  <a:txBody>
                    <a:bodyPr/>
                    <a:lstStyle/>
                    <a:p>
                      <a:pPr algn="l"/>
                      <a:r>
                        <a:rPr lang="en-US" sz="1500">
                          <a:solidFill>
                            <a:schemeClr val="tx1"/>
                          </a:solidFill>
                          <a:latin typeface="+mn-lt"/>
                          <a:cs typeface="Calibri" panose="020F0502020204030204" pitchFamily="34" charset="0"/>
                        </a:rPr>
                        <a:t>Offers opportunity for in-depth look at priority activities and hear from jurisdictional partners</a:t>
                      </a:r>
                    </a:p>
                  </a:txBody>
                  <a:tcPr anchor="ctr">
                    <a:lnL w="9525" cap="flat" cmpd="sng" algn="ctr">
                      <a:solidFill>
                        <a:srgbClr val="164380"/>
                      </a:solidFill>
                      <a:prstDash val="solid"/>
                      <a:round/>
                      <a:headEnd type="none" w="med" len="med"/>
                      <a:tailEnd type="none" w="med" len="med"/>
                    </a:lnL>
                    <a:lnR w="38100" cap="flat" cmpd="sng" algn="ctr">
                      <a:solidFill>
                        <a:srgbClr val="164380"/>
                      </a:solidFill>
                      <a:prstDash val="solid"/>
                      <a:round/>
                      <a:headEnd type="none" w="med" len="med"/>
                      <a:tailEnd type="none" w="med" len="med"/>
                    </a:lnR>
                    <a:lnT w="9525" cap="flat" cmpd="sng" algn="ctr">
                      <a:solidFill>
                        <a:srgbClr val="164380"/>
                      </a:solidFill>
                      <a:prstDash val="solid"/>
                      <a:round/>
                      <a:headEnd type="none" w="med" len="med"/>
                      <a:tailEnd type="none" w="med" len="med"/>
                    </a:lnT>
                    <a:lnB w="9525" cap="flat" cmpd="sng" algn="ctr">
                      <a:solidFill>
                        <a:srgbClr val="164380"/>
                      </a:solidFill>
                      <a:prstDash val="solid"/>
                      <a:round/>
                      <a:headEnd type="none" w="med" len="med"/>
                      <a:tailEnd type="none" w="med" len="med"/>
                    </a:lnB>
                    <a:solidFill>
                      <a:schemeClr val="bg1"/>
                    </a:solidFill>
                  </a:tcPr>
                </a:tc>
                <a:extLst>
                  <a:ext uri="{0D108BD9-81ED-4DB2-BD59-A6C34878D82A}">
                    <a16:rowId xmlns:a16="http://schemas.microsoft.com/office/drawing/2014/main" val="283095345"/>
                  </a:ext>
                </a:extLst>
              </a:tr>
              <a:tr h="902176">
                <a:tc>
                  <a:txBody>
                    <a:bodyPr/>
                    <a:lstStyle/>
                    <a:p>
                      <a:pPr algn="l"/>
                      <a:r>
                        <a:rPr lang="en-US" sz="1500" b="1" i="0">
                          <a:solidFill>
                            <a:schemeClr val="tx1"/>
                          </a:solidFill>
                          <a:latin typeface="+mn-lt"/>
                          <a:cs typeface="Calibri"/>
                        </a:rPr>
                        <a:t>IIS User Community Call</a:t>
                      </a:r>
                    </a:p>
                    <a:p>
                      <a:pPr algn="l"/>
                      <a:r>
                        <a:rPr lang="en-US" sz="1500" b="1" i="1">
                          <a:solidFill>
                            <a:schemeClr val="tx1"/>
                          </a:solidFill>
                          <a:latin typeface="+mn-lt"/>
                          <a:cs typeface="Calibri"/>
                        </a:rPr>
                        <a:t>Monthly Call</a:t>
                      </a:r>
                    </a:p>
                  </a:txBody>
                  <a:tcPr anchor="ctr">
                    <a:lnL w="38100" cap="flat" cmpd="sng" algn="ctr">
                      <a:solidFill>
                        <a:srgbClr val="164380"/>
                      </a:solidFill>
                      <a:prstDash val="solid"/>
                      <a:round/>
                      <a:headEnd type="none" w="med" len="med"/>
                      <a:tailEnd type="none" w="med" len="med"/>
                    </a:lnL>
                    <a:lnR w="9525" cap="flat" cmpd="sng" algn="ctr">
                      <a:solidFill>
                        <a:srgbClr val="164380"/>
                      </a:solidFill>
                      <a:prstDash val="solid"/>
                      <a:round/>
                      <a:headEnd type="none" w="med" len="med"/>
                      <a:tailEnd type="none" w="med" len="med"/>
                    </a:lnR>
                    <a:lnT w="9525" cap="flat" cmpd="sng" algn="ctr">
                      <a:solidFill>
                        <a:srgbClr val="164380"/>
                      </a:solidFill>
                      <a:prstDash val="solid"/>
                      <a:round/>
                      <a:headEnd type="none" w="med" len="med"/>
                      <a:tailEnd type="none" w="med" len="med"/>
                    </a:lnT>
                    <a:lnB w="9525" cap="flat" cmpd="sng" algn="ctr">
                      <a:solidFill>
                        <a:srgbClr val="164380"/>
                      </a:solidFill>
                      <a:prstDash val="solid"/>
                      <a:round/>
                      <a:headEnd type="none" w="med" len="med"/>
                      <a:tailEnd type="none" w="med" len="med"/>
                    </a:lnB>
                    <a:solidFill>
                      <a:schemeClr val="bg1"/>
                    </a:solidFill>
                  </a:tcPr>
                </a:tc>
                <a:tc>
                  <a:txBody>
                    <a:bodyPr/>
                    <a:lstStyle/>
                    <a:p>
                      <a:pPr algn="l"/>
                      <a:r>
                        <a:rPr lang="en-US" sz="1500">
                          <a:solidFill>
                            <a:schemeClr val="tx1"/>
                          </a:solidFill>
                          <a:latin typeface="+mn-lt"/>
                          <a:cs typeface="Calibri"/>
                        </a:rPr>
                        <a:t>IIS Managers, national partners, technology partners</a:t>
                      </a:r>
                    </a:p>
                  </a:txBody>
                  <a:tcPr anchor="ctr">
                    <a:lnL w="9525" cap="flat" cmpd="sng" algn="ctr">
                      <a:solidFill>
                        <a:srgbClr val="164380"/>
                      </a:solidFill>
                      <a:prstDash val="solid"/>
                      <a:round/>
                      <a:headEnd type="none" w="med" len="med"/>
                      <a:tailEnd type="none" w="med" len="med"/>
                    </a:lnL>
                    <a:lnR w="9525" cap="flat" cmpd="sng" algn="ctr">
                      <a:solidFill>
                        <a:srgbClr val="164380"/>
                      </a:solidFill>
                      <a:prstDash val="solid"/>
                      <a:round/>
                      <a:headEnd type="none" w="med" len="med"/>
                      <a:tailEnd type="none" w="med" len="med"/>
                    </a:lnR>
                    <a:lnT w="9525" cap="flat" cmpd="sng" algn="ctr">
                      <a:solidFill>
                        <a:srgbClr val="164380"/>
                      </a:solidFill>
                      <a:prstDash val="solid"/>
                      <a:round/>
                      <a:headEnd type="none" w="med" len="med"/>
                      <a:tailEnd type="none" w="med" len="med"/>
                    </a:lnT>
                    <a:lnB w="9525" cap="flat" cmpd="sng" algn="ctr">
                      <a:solidFill>
                        <a:srgbClr val="164380"/>
                      </a:solidFill>
                      <a:prstDash val="solid"/>
                      <a:round/>
                      <a:headEnd type="none" w="med" len="med"/>
                      <a:tailEnd type="none" w="med" len="med"/>
                    </a:lnB>
                    <a:solidFill>
                      <a:schemeClr val="bg1"/>
                    </a:solidFill>
                  </a:tcPr>
                </a:tc>
                <a:tc>
                  <a:txBody>
                    <a:bodyPr/>
                    <a:lstStyle/>
                    <a:p>
                      <a:pPr algn="l"/>
                      <a:r>
                        <a:rPr lang="en-US" sz="1500">
                          <a:solidFill>
                            <a:schemeClr val="tx1"/>
                          </a:solidFill>
                          <a:latin typeface="+mn-lt"/>
                          <a:cs typeface="Calibri"/>
                        </a:rPr>
                        <a:t>Provides updates focused on IZ Gateway and the opportunity for troubleshooting </a:t>
                      </a:r>
                    </a:p>
                  </a:txBody>
                  <a:tcPr anchor="ctr">
                    <a:lnL w="9525" cap="flat" cmpd="sng" algn="ctr">
                      <a:solidFill>
                        <a:srgbClr val="164380"/>
                      </a:solidFill>
                      <a:prstDash val="solid"/>
                      <a:round/>
                      <a:headEnd type="none" w="med" len="med"/>
                      <a:tailEnd type="none" w="med" len="med"/>
                    </a:lnL>
                    <a:lnR w="38100" cap="flat" cmpd="sng" algn="ctr">
                      <a:solidFill>
                        <a:srgbClr val="164380"/>
                      </a:solidFill>
                      <a:prstDash val="solid"/>
                      <a:round/>
                      <a:headEnd type="none" w="med" len="med"/>
                      <a:tailEnd type="none" w="med" len="med"/>
                    </a:lnR>
                    <a:lnT w="9525" cap="flat" cmpd="sng" algn="ctr">
                      <a:solidFill>
                        <a:srgbClr val="164380"/>
                      </a:solidFill>
                      <a:prstDash val="solid"/>
                      <a:round/>
                      <a:headEnd type="none" w="med" len="med"/>
                      <a:tailEnd type="none" w="med" len="med"/>
                    </a:lnT>
                    <a:lnB w="9525" cap="flat" cmpd="sng" algn="ctr">
                      <a:solidFill>
                        <a:srgbClr val="164380"/>
                      </a:solidFill>
                      <a:prstDash val="solid"/>
                      <a:round/>
                      <a:headEnd type="none" w="med" len="med"/>
                      <a:tailEnd type="none" w="med" len="med"/>
                    </a:lnB>
                    <a:solidFill>
                      <a:schemeClr val="bg1"/>
                    </a:solidFill>
                  </a:tcPr>
                </a:tc>
                <a:extLst>
                  <a:ext uri="{0D108BD9-81ED-4DB2-BD59-A6C34878D82A}">
                    <a16:rowId xmlns:a16="http://schemas.microsoft.com/office/drawing/2014/main" val="3820947022"/>
                  </a:ext>
                </a:extLst>
              </a:tr>
              <a:tr h="985520">
                <a:tc>
                  <a:txBody>
                    <a:bodyPr/>
                    <a:lstStyle/>
                    <a:p>
                      <a:pPr lvl="0" algn="l">
                        <a:buNone/>
                      </a:pPr>
                      <a:r>
                        <a:rPr lang="en-US" sz="1500" b="1">
                          <a:solidFill>
                            <a:schemeClr val="tx1"/>
                          </a:solidFill>
                          <a:latin typeface="+mn-lt"/>
                          <a:cs typeface="Calibri"/>
                        </a:rPr>
                        <a:t>VFC Cooperative Agreement Management Platform (CAMP)</a:t>
                      </a:r>
                      <a:endParaRPr lang="en-US" sz="1500" b="1">
                        <a:solidFill>
                          <a:schemeClr val="tx1"/>
                        </a:solidFill>
                        <a:latin typeface="+mn-lt"/>
                      </a:endParaRPr>
                    </a:p>
                    <a:p>
                      <a:pPr algn="l"/>
                      <a:r>
                        <a:rPr lang="en-US" sz="1500" i="1">
                          <a:solidFill>
                            <a:schemeClr val="tx1"/>
                          </a:solidFill>
                          <a:latin typeface="+mn-lt"/>
                          <a:cs typeface="Calibri"/>
                        </a:rPr>
                        <a:t>Document repository</a:t>
                      </a:r>
                    </a:p>
                  </a:txBody>
                  <a:tcPr anchor="ctr">
                    <a:lnL w="38100" cap="flat" cmpd="sng" algn="ctr">
                      <a:solidFill>
                        <a:srgbClr val="164380"/>
                      </a:solidFill>
                      <a:prstDash val="solid"/>
                      <a:round/>
                      <a:headEnd type="none" w="med" len="med"/>
                      <a:tailEnd type="none" w="med" len="med"/>
                    </a:lnL>
                    <a:lnR w="9525" cap="flat" cmpd="sng" algn="ctr">
                      <a:solidFill>
                        <a:srgbClr val="164380"/>
                      </a:solidFill>
                      <a:prstDash val="solid"/>
                      <a:round/>
                      <a:headEnd type="none" w="med" len="med"/>
                      <a:tailEnd type="none" w="med" len="med"/>
                    </a:lnR>
                    <a:lnT w="9525" cap="flat" cmpd="sng" algn="ctr">
                      <a:solidFill>
                        <a:srgbClr val="164380"/>
                      </a:solidFill>
                      <a:prstDash val="solid"/>
                      <a:round/>
                      <a:headEnd type="none" w="med" len="med"/>
                      <a:tailEnd type="none" w="med" len="med"/>
                    </a:lnT>
                    <a:lnB w="9525" cap="flat" cmpd="sng" algn="ctr">
                      <a:solidFill>
                        <a:srgbClr val="164380"/>
                      </a:solidFill>
                      <a:prstDash val="solid"/>
                      <a:round/>
                      <a:headEnd type="none" w="med" len="med"/>
                      <a:tailEnd type="none" w="med" len="med"/>
                    </a:lnB>
                    <a:solidFill>
                      <a:schemeClr val="bg1"/>
                    </a:solidFill>
                  </a:tcPr>
                </a:tc>
                <a:tc>
                  <a:txBody>
                    <a:bodyPr/>
                    <a:lstStyle/>
                    <a:p>
                      <a:pPr algn="l"/>
                      <a:r>
                        <a:rPr lang="en-US" sz="1500">
                          <a:solidFill>
                            <a:schemeClr val="tx1"/>
                          </a:solidFill>
                          <a:latin typeface="+mn-lt"/>
                          <a:cs typeface="Calibri"/>
                        </a:rPr>
                        <a:t>Jurisdictions</a:t>
                      </a:r>
                    </a:p>
                  </a:txBody>
                  <a:tcPr anchor="ctr">
                    <a:lnL w="9525" cap="flat" cmpd="sng" algn="ctr">
                      <a:solidFill>
                        <a:srgbClr val="164380"/>
                      </a:solidFill>
                      <a:prstDash val="solid"/>
                      <a:round/>
                      <a:headEnd type="none" w="med" len="med"/>
                      <a:tailEnd type="none" w="med" len="med"/>
                    </a:lnL>
                    <a:lnR w="9525" cap="flat" cmpd="sng" algn="ctr">
                      <a:solidFill>
                        <a:srgbClr val="164380"/>
                      </a:solidFill>
                      <a:prstDash val="solid"/>
                      <a:round/>
                      <a:headEnd type="none" w="med" len="med"/>
                      <a:tailEnd type="none" w="med" len="med"/>
                    </a:lnR>
                    <a:lnT w="9525" cap="flat" cmpd="sng" algn="ctr">
                      <a:solidFill>
                        <a:srgbClr val="164380"/>
                      </a:solidFill>
                      <a:prstDash val="solid"/>
                      <a:round/>
                      <a:headEnd type="none" w="med" len="med"/>
                      <a:tailEnd type="none" w="med" len="med"/>
                    </a:lnT>
                    <a:lnB w="9525" cap="flat" cmpd="sng" algn="ctr">
                      <a:solidFill>
                        <a:srgbClr val="164380"/>
                      </a:solidFill>
                      <a:prstDash val="solid"/>
                      <a:round/>
                      <a:headEnd type="none" w="med" len="med"/>
                      <a:tailEnd type="none" w="med" len="med"/>
                    </a:lnB>
                    <a:solidFill>
                      <a:schemeClr val="bg1"/>
                    </a:solidFill>
                  </a:tcPr>
                </a:tc>
                <a:tc>
                  <a:txBody>
                    <a:bodyPr/>
                    <a:lstStyle/>
                    <a:p>
                      <a:pPr algn="l"/>
                      <a:r>
                        <a:rPr lang="en-US" sz="1500">
                          <a:solidFill>
                            <a:schemeClr val="tx1"/>
                          </a:solidFill>
                          <a:latin typeface="+mn-lt"/>
                          <a:cs typeface="Calibri"/>
                        </a:rPr>
                        <a:t>Allows jurisdictions to have access to documentation pertaining to the VFC CoAg</a:t>
                      </a:r>
                    </a:p>
                  </a:txBody>
                  <a:tcPr anchor="ctr">
                    <a:lnL w="9525" cap="flat" cmpd="sng" algn="ctr">
                      <a:solidFill>
                        <a:srgbClr val="164380"/>
                      </a:solidFill>
                      <a:prstDash val="solid"/>
                      <a:round/>
                      <a:headEnd type="none" w="med" len="med"/>
                      <a:tailEnd type="none" w="med" len="med"/>
                    </a:lnL>
                    <a:lnR w="38100" cap="flat" cmpd="sng" algn="ctr">
                      <a:solidFill>
                        <a:srgbClr val="164380"/>
                      </a:solidFill>
                      <a:prstDash val="solid"/>
                      <a:round/>
                      <a:headEnd type="none" w="med" len="med"/>
                      <a:tailEnd type="none" w="med" len="med"/>
                    </a:lnR>
                    <a:lnT w="9525" cap="flat" cmpd="sng" algn="ctr">
                      <a:solidFill>
                        <a:srgbClr val="164380"/>
                      </a:solidFill>
                      <a:prstDash val="solid"/>
                      <a:round/>
                      <a:headEnd type="none" w="med" len="med"/>
                      <a:tailEnd type="none" w="med" len="med"/>
                    </a:lnT>
                    <a:lnB w="9525" cap="flat" cmpd="sng" algn="ctr">
                      <a:solidFill>
                        <a:srgbClr val="164380"/>
                      </a:solidFill>
                      <a:prstDash val="solid"/>
                      <a:round/>
                      <a:headEnd type="none" w="med" len="med"/>
                      <a:tailEnd type="none" w="med" len="med"/>
                    </a:lnB>
                    <a:solidFill>
                      <a:schemeClr val="bg1"/>
                    </a:solidFill>
                  </a:tcPr>
                </a:tc>
                <a:extLst>
                  <a:ext uri="{0D108BD9-81ED-4DB2-BD59-A6C34878D82A}">
                    <a16:rowId xmlns:a16="http://schemas.microsoft.com/office/drawing/2014/main" val="2254870972"/>
                  </a:ext>
                </a:extLst>
              </a:tr>
              <a:tr h="1289831">
                <a:tc>
                  <a:txBody>
                    <a:bodyPr/>
                    <a:lstStyle/>
                    <a:p>
                      <a:pPr algn="l"/>
                      <a:r>
                        <a:rPr lang="en-US" sz="1500" b="1">
                          <a:solidFill>
                            <a:schemeClr val="tx1"/>
                          </a:solidFill>
                          <a:latin typeface="+mn-lt"/>
                          <a:cs typeface="Calibri"/>
                        </a:rPr>
                        <a:t>ISD Award Recipient SharePoint Site</a:t>
                      </a:r>
                    </a:p>
                    <a:p>
                      <a:pPr algn="l"/>
                      <a:r>
                        <a:rPr lang="en-US" sz="1500" i="1">
                          <a:solidFill>
                            <a:schemeClr val="tx1"/>
                          </a:solidFill>
                          <a:latin typeface="+mn-lt"/>
                          <a:cs typeface="Calibri"/>
                        </a:rPr>
                        <a:t>Document repository</a:t>
                      </a:r>
                    </a:p>
                  </a:txBody>
                  <a:tcPr anchor="ctr">
                    <a:lnL w="38100" cap="flat" cmpd="sng" algn="ctr">
                      <a:solidFill>
                        <a:srgbClr val="164380"/>
                      </a:solidFill>
                      <a:prstDash val="solid"/>
                      <a:round/>
                      <a:headEnd type="none" w="med" len="med"/>
                      <a:tailEnd type="none" w="med" len="med"/>
                    </a:lnL>
                    <a:lnR w="9525" cap="flat" cmpd="sng" algn="ctr">
                      <a:solidFill>
                        <a:srgbClr val="164380"/>
                      </a:solidFill>
                      <a:prstDash val="solid"/>
                      <a:round/>
                      <a:headEnd type="none" w="med" len="med"/>
                      <a:tailEnd type="none" w="med" len="med"/>
                    </a:lnR>
                    <a:lnT w="9525" cap="flat" cmpd="sng" algn="ctr">
                      <a:solidFill>
                        <a:srgbClr val="164380"/>
                      </a:solidFill>
                      <a:prstDash val="solid"/>
                      <a:round/>
                      <a:headEnd type="none" w="med" len="med"/>
                      <a:tailEnd type="none" w="med" len="med"/>
                    </a:lnT>
                    <a:lnB w="9525" cap="flat" cmpd="sng" algn="ctr">
                      <a:solidFill>
                        <a:srgbClr val="164380"/>
                      </a:solidFill>
                      <a:prstDash val="solid"/>
                      <a:round/>
                      <a:headEnd type="none" w="med" len="med"/>
                      <a:tailEnd type="none" w="med" len="med"/>
                    </a:lnB>
                    <a:solidFill>
                      <a:schemeClr val="bg1"/>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500">
                          <a:solidFill>
                            <a:schemeClr val="tx1"/>
                          </a:solidFill>
                          <a:latin typeface="+mn-lt"/>
                          <a:cs typeface="Calibri"/>
                        </a:rPr>
                        <a:t>Jurisdictions, technology partners, and national partners</a:t>
                      </a:r>
                    </a:p>
                  </a:txBody>
                  <a:tcPr anchor="ctr">
                    <a:lnL w="9525" cap="flat" cmpd="sng" algn="ctr">
                      <a:solidFill>
                        <a:srgbClr val="164380"/>
                      </a:solidFill>
                      <a:prstDash val="solid"/>
                      <a:round/>
                      <a:headEnd type="none" w="med" len="med"/>
                      <a:tailEnd type="none" w="med" len="med"/>
                    </a:lnL>
                    <a:lnR w="9525" cap="flat" cmpd="sng" algn="ctr">
                      <a:solidFill>
                        <a:srgbClr val="164380"/>
                      </a:solidFill>
                      <a:prstDash val="solid"/>
                      <a:round/>
                      <a:headEnd type="none" w="med" len="med"/>
                      <a:tailEnd type="none" w="med" len="med"/>
                    </a:lnR>
                    <a:lnT w="9525" cap="flat" cmpd="sng" algn="ctr">
                      <a:solidFill>
                        <a:srgbClr val="164380"/>
                      </a:solidFill>
                      <a:prstDash val="solid"/>
                      <a:round/>
                      <a:headEnd type="none" w="med" len="med"/>
                      <a:tailEnd type="none" w="med" len="med"/>
                    </a:lnT>
                    <a:lnB w="9525" cap="flat" cmpd="sng" algn="ctr">
                      <a:solidFill>
                        <a:srgbClr val="164380"/>
                      </a:solidFill>
                      <a:prstDash val="solid"/>
                      <a:round/>
                      <a:headEnd type="none" w="med" len="med"/>
                      <a:tailEnd type="none" w="med" len="med"/>
                    </a:lnB>
                    <a:solidFill>
                      <a:schemeClr val="bg1"/>
                    </a:solidFill>
                  </a:tcPr>
                </a:tc>
                <a:tc>
                  <a:txBody>
                    <a:bodyPr/>
                    <a:lstStyle/>
                    <a:p>
                      <a:pPr algn="l"/>
                      <a:r>
                        <a:rPr lang="en-US" sz="1500">
                          <a:solidFill>
                            <a:schemeClr val="tx1"/>
                          </a:solidFill>
                          <a:latin typeface="+mn-lt"/>
                          <a:cs typeface="Calibri" panose="020F0502020204030204" pitchFamily="34" charset="0"/>
                        </a:rPr>
                        <a:t>Enables CDC to manage and provide partners access to useful documents</a:t>
                      </a:r>
                    </a:p>
                  </a:txBody>
                  <a:tcPr anchor="ctr">
                    <a:lnL w="9525" cap="flat" cmpd="sng" algn="ctr">
                      <a:solidFill>
                        <a:srgbClr val="164380"/>
                      </a:solidFill>
                      <a:prstDash val="solid"/>
                      <a:round/>
                      <a:headEnd type="none" w="med" len="med"/>
                      <a:tailEnd type="none" w="med" len="med"/>
                    </a:lnL>
                    <a:lnR w="38100" cap="flat" cmpd="sng" algn="ctr">
                      <a:solidFill>
                        <a:srgbClr val="164380"/>
                      </a:solidFill>
                      <a:prstDash val="solid"/>
                      <a:round/>
                      <a:headEnd type="none" w="med" len="med"/>
                      <a:tailEnd type="none" w="med" len="med"/>
                    </a:lnR>
                    <a:lnT w="9525" cap="flat" cmpd="sng" algn="ctr">
                      <a:solidFill>
                        <a:srgbClr val="164380"/>
                      </a:solidFill>
                      <a:prstDash val="solid"/>
                      <a:round/>
                      <a:headEnd type="none" w="med" len="med"/>
                      <a:tailEnd type="none" w="med" len="med"/>
                    </a:lnT>
                    <a:lnB w="9525" cap="flat" cmpd="sng" algn="ctr">
                      <a:solidFill>
                        <a:srgbClr val="164380"/>
                      </a:solidFill>
                      <a:prstDash val="solid"/>
                      <a:round/>
                      <a:headEnd type="none" w="med" len="med"/>
                      <a:tailEnd type="none" w="med" len="med"/>
                    </a:lnB>
                    <a:solidFill>
                      <a:schemeClr val="bg1"/>
                    </a:solidFill>
                  </a:tcPr>
                </a:tc>
                <a:extLst>
                  <a:ext uri="{0D108BD9-81ED-4DB2-BD59-A6C34878D82A}">
                    <a16:rowId xmlns:a16="http://schemas.microsoft.com/office/drawing/2014/main" val="3369838321"/>
                  </a:ext>
                </a:extLst>
              </a:tr>
            </a:tbl>
          </a:graphicData>
        </a:graphic>
      </p:graphicFrame>
      <p:pic>
        <p:nvPicPr>
          <p:cNvPr id="7" name="Picture 6" descr="Image has blue, pink, and purple section banners with IIS Information Brief content.">
            <a:extLst>
              <a:ext uri="{FF2B5EF4-FFF2-40B4-BE49-F238E27FC236}">
                <a16:creationId xmlns:a16="http://schemas.microsoft.com/office/drawing/2014/main" id="{5A0B9C37-3048-B32C-F42A-E8C32B66ADE0}"/>
              </a:ext>
            </a:extLst>
          </p:cNvPr>
          <p:cNvPicPr>
            <a:picLocks noChangeAspect="1"/>
          </p:cNvPicPr>
          <p:nvPr/>
        </p:nvPicPr>
        <p:blipFill rotWithShape="1">
          <a:blip r:embed="rId3"/>
          <a:srcRect l="1781" t="1613" r="2286" b="571"/>
          <a:stretch/>
        </p:blipFill>
        <p:spPr>
          <a:xfrm>
            <a:off x="8631572" y="1278869"/>
            <a:ext cx="2660657" cy="4514156"/>
          </a:xfrm>
          <a:prstGeom prst="rect">
            <a:avLst/>
          </a:prstGeom>
          <a:ln>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85944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EC38C-FEA2-DF60-C1A2-9FB6FF1F1621}"/>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9F492995-24AF-B1F3-1C6C-7F60F74AA98F}"/>
              </a:ext>
            </a:extLst>
          </p:cNvPr>
          <p:cNvSpPr/>
          <p:nvPr/>
        </p:nvSpPr>
        <p:spPr>
          <a:xfrm>
            <a:off x="5063613" y="501446"/>
            <a:ext cx="7128387" cy="6046839"/>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Nunito Sans"/>
              <a:ea typeface="+mn-ea"/>
              <a:cs typeface="+mn-cs"/>
            </a:endParaRPr>
          </a:p>
        </p:txBody>
      </p:sp>
      <p:sp>
        <p:nvSpPr>
          <p:cNvPr id="4" name="Title 3">
            <a:extLst>
              <a:ext uri="{FF2B5EF4-FFF2-40B4-BE49-F238E27FC236}">
                <a16:creationId xmlns:a16="http://schemas.microsoft.com/office/drawing/2014/main" id="{76465776-5331-924C-B854-8D2B52CD233F}"/>
              </a:ext>
            </a:extLst>
          </p:cNvPr>
          <p:cNvSpPr>
            <a:spLocks noGrp="1"/>
          </p:cNvSpPr>
          <p:nvPr>
            <p:ph type="title"/>
          </p:nvPr>
        </p:nvSpPr>
        <p:spPr>
          <a:xfrm>
            <a:off x="774403" y="4028942"/>
            <a:ext cx="8251611" cy="994143"/>
          </a:xfrm>
        </p:spPr>
        <p:txBody>
          <a:bodyPr/>
          <a:lstStyle/>
          <a:p>
            <a:r>
              <a:rPr lang="en-US" sz="3733"/>
              <a:t>Questions?</a:t>
            </a:r>
          </a:p>
        </p:txBody>
      </p:sp>
      <p:sp>
        <p:nvSpPr>
          <p:cNvPr id="20" name="Text Placeholder 19">
            <a:extLst>
              <a:ext uri="{FF2B5EF4-FFF2-40B4-BE49-F238E27FC236}">
                <a16:creationId xmlns:a16="http://schemas.microsoft.com/office/drawing/2014/main" id="{6A313701-6C54-1A41-850D-753A9296DAB5}"/>
              </a:ext>
            </a:extLst>
          </p:cNvPr>
          <p:cNvSpPr>
            <a:spLocks noGrp="1"/>
          </p:cNvSpPr>
          <p:nvPr>
            <p:ph type="body" sz="quarter" idx="12"/>
          </p:nvPr>
        </p:nvSpPr>
        <p:spPr>
          <a:xfrm>
            <a:off x="774402" y="5285749"/>
            <a:ext cx="5469081" cy="800419"/>
          </a:xfrm>
        </p:spPr>
        <p:txBody>
          <a:bodyPr/>
          <a:lstStyle/>
          <a:p>
            <a:r>
              <a:rPr lang="en-US" sz="2133" i="1"/>
              <a:t>CDC and the IIS Community</a:t>
            </a:r>
          </a:p>
        </p:txBody>
      </p:sp>
    </p:spTree>
    <p:extLst>
      <p:ext uri="{BB962C8B-B14F-4D97-AF65-F5344CB8AC3E}">
        <p14:creationId xmlns:p14="http://schemas.microsoft.com/office/powerpoint/2010/main" val="2479959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DBB2BC5C-1FEB-743C-FB2A-F6C34516170F}"/>
              </a:ext>
            </a:extLst>
          </p:cNvPr>
          <p:cNvSpPr/>
          <p:nvPr/>
        </p:nvSpPr>
        <p:spPr>
          <a:xfrm>
            <a:off x="5063613" y="501446"/>
            <a:ext cx="7128387" cy="6046839"/>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Nunito Sans"/>
              <a:ea typeface="+mn-ea"/>
              <a:cs typeface="+mn-cs"/>
            </a:endParaRPr>
          </a:p>
        </p:txBody>
      </p:sp>
      <p:sp>
        <p:nvSpPr>
          <p:cNvPr id="4" name="Title 3">
            <a:extLst>
              <a:ext uri="{FF2B5EF4-FFF2-40B4-BE49-F238E27FC236}">
                <a16:creationId xmlns:a16="http://schemas.microsoft.com/office/drawing/2014/main" id="{D1DC87BE-C8D3-4DD3-8281-FDD872C5EBB5}"/>
              </a:ext>
            </a:extLst>
          </p:cNvPr>
          <p:cNvSpPr>
            <a:spLocks noGrp="1"/>
          </p:cNvSpPr>
          <p:nvPr>
            <p:ph type="title"/>
          </p:nvPr>
        </p:nvSpPr>
        <p:spPr>
          <a:xfrm>
            <a:off x="774403" y="4028942"/>
            <a:ext cx="9416077" cy="994143"/>
          </a:xfrm>
        </p:spPr>
        <p:txBody>
          <a:bodyPr/>
          <a:lstStyle/>
          <a:p>
            <a:r>
              <a:rPr lang="en-US" sz="3733"/>
              <a:t>Immunization Information Systems (IIS)</a:t>
            </a:r>
          </a:p>
        </p:txBody>
      </p:sp>
      <p:sp>
        <p:nvSpPr>
          <p:cNvPr id="20" name="Text Placeholder 19">
            <a:extLst>
              <a:ext uri="{FF2B5EF4-FFF2-40B4-BE49-F238E27FC236}">
                <a16:creationId xmlns:a16="http://schemas.microsoft.com/office/drawing/2014/main" id="{3B48DA50-D15A-98C9-30CA-DD414DA085D1}"/>
              </a:ext>
            </a:extLst>
          </p:cNvPr>
          <p:cNvSpPr>
            <a:spLocks noGrp="1"/>
          </p:cNvSpPr>
          <p:nvPr>
            <p:ph type="body" sz="quarter" idx="12"/>
          </p:nvPr>
        </p:nvSpPr>
        <p:spPr>
          <a:xfrm>
            <a:off x="774402" y="5285749"/>
            <a:ext cx="5469081" cy="800419"/>
          </a:xfrm>
        </p:spPr>
        <p:txBody>
          <a:bodyPr/>
          <a:lstStyle/>
          <a:p>
            <a:r>
              <a:rPr lang="en-US" sz="2133" i="1"/>
              <a:t>CDC and the IIS Community</a:t>
            </a:r>
          </a:p>
        </p:txBody>
      </p:sp>
    </p:spTree>
    <p:extLst>
      <p:ext uri="{BB962C8B-B14F-4D97-AF65-F5344CB8AC3E}">
        <p14:creationId xmlns:p14="http://schemas.microsoft.com/office/powerpoint/2010/main" val="2904361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F19723B-A885-1579-677D-1399679DA948}"/>
              </a:ext>
            </a:extLst>
          </p:cNvPr>
          <p:cNvSpPr>
            <a:spLocks noGrp="1"/>
          </p:cNvSpPr>
          <p:nvPr>
            <p:ph type="title"/>
          </p:nvPr>
        </p:nvSpPr>
        <p:spPr/>
        <p:txBody>
          <a:bodyPr/>
          <a:lstStyle/>
          <a:p>
            <a:r>
              <a:rPr lang="en-US"/>
              <a:t>Thank You!</a:t>
            </a:r>
          </a:p>
        </p:txBody>
      </p:sp>
    </p:spTree>
    <p:extLst>
      <p:ext uri="{BB962C8B-B14F-4D97-AF65-F5344CB8AC3E}">
        <p14:creationId xmlns:p14="http://schemas.microsoft.com/office/powerpoint/2010/main" val="1248076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F116311-A804-DD39-2C72-48C5DD531757}"/>
              </a:ext>
            </a:extLst>
          </p:cNvPr>
          <p:cNvSpPr>
            <a:spLocks noGrp="1"/>
          </p:cNvSpPr>
          <p:nvPr>
            <p:ph type="title"/>
          </p:nvPr>
        </p:nvSpPr>
        <p:spPr>
          <a:xfrm>
            <a:off x="526399" y="592028"/>
            <a:ext cx="4471419" cy="418013"/>
          </a:xfrm>
        </p:spPr>
        <p:txBody>
          <a:bodyPr/>
          <a:lstStyle/>
          <a:p>
            <a:r>
              <a:rPr lang="en-US"/>
              <a:t>IIS Overview</a:t>
            </a:r>
          </a:p>
        </p:txBody>
      </p:sp>
      <p:sp>
        <p:nvSpPr>
          <p:cNvPr id="2" name="Text Placeholder 1">
            <a:extLst>
              <a:ext uri="{FF2B5EF4-FFF2-40B4-BE49-F238E27FC236}">
                <a16:creationId xmlns:a16="http://schemas.microsoft.com/office/drawing/2014/main" id="{2D3381AB-1C38-3632-8882-56B308B33B57}"/>
              </a:ext>
            </a:extLst>
          </p:cNvPr>
          <p:cNvSpPr>
            <a:spLocks noGrp="1"/>
          </p:cNvSpPr>
          <p:nvPr>
            <p:ph type="body" sz="quarter" idx="12"/>
          </p:nvPr>
        </p:nvSpPr>
        <p:spPr>
          <a:xfrm>
            <a:off x="525932" y="1215331"/>
            <a:ext cx="9965088" cy="4689475"/>
          </a:xfrm>
        </p:spPr>
        <p:txBody>
          <a:bodyPr/>
          <a:lstStyle/>
          <a:p>
            <a:pPr>
              <a:lnSpc>
                <a:spcPct val="100000"/>
              </a:lnSpc>
              <a:spcBef>
                <a:spcPts val="800"/>
              </a:spcBef>
            </a:pPr>
            <a:r>
              <a:rPr lang="en-US" sz="2133" b="1">
                <a:latin typeface="+mn-lt"/>
              </a:rPr>
              <a:t>Confidential, population-based, computerized databases that record all immunization doses administered by participating providers </a:t>
            </a:r>
          </a:p>
          <a:p>
            <a:pPr lvl="1">
              <a:lnSpc>
                <a:spcPct val="100000"/>
              </a:lnSpc>
              <a:spcBef>
                <a:spcPts val="800"/>
              </a:spcBef>
            </a:pPr>
            <a:r>
              <a:rPr lang="en-US" sz="2133">
                <a:latin typeface="+mn-lt"/>
              </a:rPr>
              <a:t>Points of Clinical Care</a:t>
            </a:r>
          </a:p>
          <a:p>
            <a:pPr lvl="2">
              <a:lnSpc>
                <a:spcPct val="100000"/>
              </a:lnSpc>
              <a:spcBef>
                <a:spcPts val="800"/>
              </a:spcBef>
            </a:pPr>
            <a:r>
              <a:rPr lang="en-US" sz="2133">
                <a:latin typeface="+mn-lt"/>
              </a:rPr>
              <a:t>Provides consolidated immunization histories for use by a vaccination provider in determining appropriate client vaccinations</a:t>
            </a:r>
          </a:p>
          <a:p>
            <a:pPr lvl="1">
              <a:lnSpc>
                <a:spcPct val="100000"/>
              </a:lnSpc>
              <a:spcBef>
                <a:spcPts val="800"/>
              </a:spcBef>
            </a:pPr>
            <a:r>
              <a:rPr lang="en-US" sz="2133">
                <a:latin typeface="+mn-lt"/>
              </a:rPr>
              <a:t>Population Level</a:t>
            </a:r>
          </a:p>
          <a:p>
            <a:pPr lvl="2">
              <a:lnSpc>
                <a:spcPct val="100000"/>
              </a:lnSpc>
              <a:spcBef>
                <a:spcPts val="800"/>
              </a:spcBef>
            </a:pPr>
            <a:r>
              <a:rPr lang="en-US" sz="2133">
                <a:latin typeface="+mn-lt"/>
              </a:rPr>
              <a:t>Provides aggregate data on vaccinations for use in surveillance and program operations and in guiding public health action, with the goals of improving vaccination rates and reducing vaccine-preventable disease</a:t>
            </a:r>
          </a:p>
        </p:txBody>
      </p:sp>
    </p:spTree>
    <p:extLst>
      <p:ext uri="{BB962C8B-B14F-4D97-AF65-F5344CB8AC3E}">
        <p14:creationId xmlns:p14="http://schemas.microsoft.com/office/powerpoint/2010/main" val="359614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05B5C717-0078-8458-3700-EF22AC3BFF4F}"/>
              </a:ext>
            </a:extLst>
          </p:cNvPr>
          <p:cNvSpPr/>
          <p:nvPr/>
        </p:nvSpPr>
        <p:spPr>
          <a:xfrm>
            <a:off x="8636336" y="0"/>
            <a:ext cx="3555665" cy="6858000"/>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Nunito Sans"/>
              <a:ea typeface="+mn-ea"/>
              <a:cs typeface="+mn-cs"/>
            </a:endParaRPr>
          </a:p>
        </p:txBody>
      </p:sp>
      <p:sp>
        <p:nvSpPr>
          <p:cNvPr id="3" name="Text Placeholder 2">
            <a:extLst>
              <a:ext uri="{FF2B5EF4-FFF2-40B4-BE49-F238E27FC236}">
                <a16:creationId xmlns:a16="http://schemas.microsoft.com/office/drawing/2014/main" id="{6E54C65B-5A13-923E-E8C3-FD129E73B952}"/>
              </a:ext>
            </a:extLst>
          </p:cNvPr>
          <p:cNvSpPr>
            <a:spLocks noGrp="1"/>
          </p:cNvSpPr>
          <p:nvPr>
            <p:ph type="body" sz="quarter" idx="11"/>
          </p:nvPr>
        </p:nvSpPr>
        <p:spPr>
          <a:xfrm>
            <a:off x="516770" y="1196605"/>
            <a:ext cx="5418111" cy="2983321"/>
          </a:xfrm>
        </p:spPr>
        <p:txBody>
          <a:bodyPr/>
          <a:lstStyle/>
          <a:p>
            <a:pPr>
              <a:spcBef>
                <a:spcPts val="800"/>
              </a:spcBef>
            </a:pPr>
            <a:r>
              <a:rPr lang="en-US" sz="2133" cap="none" spc="0">
                <a:solidFill>
                  <a:schemeClr val="tx1"/>
                </a:solidFill>
                <a:latin typeface="+mn-lt"/>
                <a:ea typeface="Calibri"/>
                <a:cs typeface="Calibri"/>
              </a:rPr>
              <a:t>IIS data enables public health workers to:</a:t>
            </a:r>
          </a:p>
          <a:p>
            <a:pPr lvl="1">
              <a:lnSpc>
                <a:spcPct val="100000"/>
              </a:lnSpc>
              <a:spcBef>
                <a:spcPts val="800"/>
              </a:spcBef>
            </a:pPr>
            <a:r>
              <a:rPr lang="en-US" sz="2133">
                <a:latin typeface="+mn-lt"/>
              </a:rPr>
              <a:t>Identify </a:t>
            </a:r>
            <a:r>
              <a:rPr lang="en-US" sz="2133" b="1">
                <a:latin typeface="+mn-lt"/>
              </a:rPr>
              <a:t>populations at risk </a:t>
            </a:r>
            <a:r>
              <a:rPr lang="en-US" sz="2133">
                <a:latin typeface="+mn-lt"/>
              </a:rPr>
              <a:t>for vaccine-preventable diseases</a:t>
            </a:r>
          </a:p>
          <a:p>
            <a:pPr lvl="1">
              <a:lnSpc>
                <a:spcPct val="100000"/>
              </a:lnSpc>
              <a:spcBef>
                <a:spcPts val="800"/>
              </a:spcBef>
            </a:pPr>
            <a:r>
              <a:rPr lang="en-US" sz="2133">
                <a:latin typeface="+mn-lt"/>
              </a:rPr>
              <a:t>Analyze </a:t>
            </a:r>
            <a:r>
              <a:rPr lang="en-US" sz="2133" b="1">
                <a:latin typeface="+mn-lt"/>
              </a:rPr>
              <a:t>vaccination coverage </a:t>
            </a:r>
            <a:r>
              <a:rPr lang="en-US" sz="2133">
                <a:latin typeface="+mn-lt"/>
              </a:rPr>
              <a:t>and work to address gaps</a:t>
            </a:r>
          </a:p>
          <a:p>
            <a:pPr lvl="1">
              <a:lnSpc>
                <a:spcPct val="100000"/>
              </a:lnSpc>
              <a:spcBef>
                <a:spcPts val="800"/>
              </a:spcBef>
            </a:pPr>
            <a:r>
              <a:rPr lang="en-US" sz="2133">
                <a:latin typeface="+mn-lt"/>
              </a:rPr>
              <a:t>Respond to </a:t>
            </a:r>
            <a:r>
              <a:rPr lang="en-US" sz="2133" b="1">
                <a:latin typeface="+mn-lt"/>
              </a:rPr>
              <a:t>public health emergencies</a:t>
            </a:r>
          </a:p>
          <a:p>
            <a:pPr>
              <a:spcBef>
                <a:spcPts val="800"/>
              </a:spcBef>
            </a:pPr>
            <a:endParaRPr lang="en-US" sz="2133" cap="none" spc="0">
              <a:solidFill>
                <a:schemeClr val="tx1"/>
              </a:solidFill>
              <a:latin typeface="+mn-lt"/>
            </a:endParaRPr>
          </a:p>
        </p:txBody>
      </p:sp>
      <p:pic>
        <p:nvPicPr>
          <p:cNvPr id="5" name="Google Shape;196;p31" descr="Infographic with blue background provides example of places people can receive vaccinations. Examples provided include hospitals, public health departments, and pharmacies. The infographic also outlines how places people receive vaccinations send vaccination records to Immunization Information Systems (IIS)​ so the general public and healthcare providers have access.">
            <a:extLst>
              <a:ext uri="{FF2B5EF4-FFF2-40B4-BE49-F238E27FC236}">
                <a16:creationId xmlns:a16="http://schemas.microsoft.com/office/drawing/2014/main" id="{7D1F2CF1-9B89-0FD7-E370-C69B712BF33C}"/>
              </a:ext>
            </a:extLst>
          </p:cNvPr>
          <p:cNvPicPr preferRelativeResize="0"/>
          <p:nvPr/>
        </p:nvPicPr>
        <p:blipFill rotWithShape="1">
          <a:blip r:embed="rId3">
            <a:alphaModFix/>
          </a:blip>
          <a:srcRect b="3185"/>
          <a:stretch/>
        </p:blipFill>
        <p:spPr>
          <a:xfrm>
            <a:off x="6409765" y="279285"/>
            <a:ext cx="5181564" cy="5355284"/>
          </a:xfrm>
          <a:prstGeom prst="rect">
            <a:avLst/>
          </a:prstGeom>
          <a:noFill/>
          <a:ln>
            <a:noFill/>
          </a:ln>
        </p:spPr>
      </p:pic>
      <p:sp>
        <p:nvSpPr>
          <p:cNvPr id="6" name="TextBox 5">
            <a:extLst>
              <a:ext uri="{FF2B5EF4-FFF2-40B4-BE49-F238E27FC236}">
                <a16:creationId xmlns:a16="http://schemas.microsoft.com/office/drawing/2014/main" id="{2DC16DFB-5BAC-B9E5-38B9-C4EA3332C00C}"/>
              </a:ext>
            </a:extLst>
          </p:cNvPr>
          <p:cNvSpPr txBox="1"/>
          <p:nvPr/>
        </p:nvSpPr>
        <p:spPr>
          <a:xfrm>
            <a:off x="6403041" y="5651638"/>
            <a:ext cx="5179359" cy="944169"/>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just" defTabSz="1219170" rtl="0" eaLnBrk="0" fontAlgn="base" latinLnBrk="0" hangingPunct="0">
              <a:lnSpc>
                <a:spcPct val="100000"/>
              </a:lnSpc>
              <a:spcBef>
                <a:spcPct val="0"/>
              </a:spcBef>
              <a:spcAft>
                <a:spcPct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Myriad Web Pro"/>
                <a:ea typeface="+mn-ea"/>
                <a:cs typeface="+mn-cs"/>
              </a:rPr>
              <a:t>Infographic with blue background provides example of places people can receive vaccinations. Examples include hospitals, public health departments, and pharmacies. The infographic also outlines how places people receive vaccinations send vaccination records to Immunization Information Systems (IIS) so the public and healthcare providers have access.</a:t>
            </a:r>
            <a:endParaRPr kumimoji="0" lang="en-US" sz="1067" b="0" i="0" u="none" strike="noStrike" kern="1200" cap="none" spc="0" normalizeH="0" baseline="0" noProof="0">
              <a:ln>
                <a:noFill/>
              </a:ln>
              <a:solidFill>
                <a:srgbClr val="032659"/>
              </a:solidFill>
              <a:effectLst/>
              <a:uLnTx/>
              <a:uFillTx/>
              <a:latin typeface="Myriad Web Pro" panose="020B0503030403020204" pitchFamily="34" charset="0"/>
              <a:ea typeface="+mn-ea"/>
              <a:cs typeface="+mn-cs"/>
            </a:endParaRPr>
          </a:p>
        </p:txBody>
      </p:sp>
      <p:sp>
        <p:nvSpPr>
          <p:cNvPr id="11" name="Title 1">
            <a:extLst>
              <a:ext uri="{FF2B5EF4-FFF2-40B4-BE49-F238E27FC236}">
                <a16:creationId xmlns:a16="http://schemas.microsoft.com/office/drawing/2014/main" id="{9AF84EB7-4A27-89B0-782A-FD374A6958B9}"/>
              </a:ext>
            </a:extLst>
          </p:cNvPr>
          <p:cNvSpPr>
            <a:spLocks noGrp="1"/>
          </p:cNvSpPr>
          <p:nvPr>
            <p:ph type="title"/>
          </p:nvPr>
        </p:nvSpPr>
        <p:spPr>
          <a:xfrm>
            <a:off x="526331" y="455511"/>
            <a:ext cx="5418111" cy="645231"/>
          </a:xfrm>
        </p:spPr>
        <p:txBody>
          <a:bodyPr/>
          <a:lstStyle/>
          <a:p>
            <a:r>
              <a:rPr lang="en-US"/>
              <a:t>IIS Overview</a:t>
            </a:r>
          </a:p>
        </p:txBody>
      </p:sp>
    </p:spTree>
    <p:extLst>
      <p:ext uri="{BB962C8B-B14F-4D97-AF65-F5344CB8AC3E}">
        <p14:creationId xmlns:p14="http://schemas.microsoft.com/office/powerpoint/2010/main" val="2613238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Visual of IIS Functional Model showing the IIS Core Functions and Capabilities of Administer System, Manage Organizations and Facilities, Manage Users, Support Interoperability, Ensure Data Quality, Evaluate and Forecast, Manage Patient and Immunization Records, Manage Vaccine Inventory, and Provide Data Access.  Also shows IIS attributes of Performance Efficacy, Usability, Reliability, Secuity, Maintainability, and Portability.  ">
            <a:extLst>
              <a:ext uri="{FF2B5EF4-FFF2-40B4-BE49-F238E27FC236}">
                <a16:creationId xmlns:a16="http://schemas.microsoft.com/office/drawing/2014/main" id="{BB3A3690-E2E4-C82D-79EB-1944DF64125A}"/>
              </a:ext>
            </a:extLst>
          </p:cNvPr>
          <p:cNvPicPr>
            <a:picLocks noChangeAspect="1"/>
          </p:cNvPicPr>
          <p:nvPr/>
        </p:nvPicPr>
        <p:blipFill>
          <a:blip r:embed="rId3"/>
          <a:stretch>
            <a:fillRect/>
          </a:stretch>
        </p:blipFill>
        <p:spPr>
          <a:xfrm>
            <a:off x="2038970" y="588686"/>
            <a:ext cx="7483868" cy="5680629"/>
          </a:xfrm>
          <a:prstGeom prst="rect">
            <a:avLst/>
          </a:prstGeom>
        </p:spPr>
      </p:pic>
    </p:spTree>
    <p:extLst>
      <p:ext uri="{BB962C8B-B14F-4D97-AF65-F5344CB8AC3E}">
        <p14:creationId xmlns:p14="http://schemas.microsoft.com/office/powerpoint/2010/main" val="2565403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00477-7020-2CD3-E601-BBB88BAE664E}"/>
              </a:ext>
            </a:extLst>
          </p:cNvPr>
          <p:cNvSpPr>
            <a:spLocks noGrp="1"/>
          </p:cNvSpPr>
          <p:nvPr>
            <p:ph type="title"/>
          </p:nvPr>
        </p:nvSpPr>
        <p:spPr>
          <a:xfrm>
            <a:off x="385345" y="596364"/>
            <a:ext cx="4471419" cy="418013"/>
          </a:xfrm>
        </p:spPr>
        <p:txBody>
          <a:bodyPr vert="horz" wrap="square" lIns="121920" tIns="60960" rIns="121920" bIns="60960" rtlCol="0" anchor="b" anchorCtr="0">
            <a:noAutofit/>
          </a:bodyPr>
          <a:lstStyle/>
          <a:p>
            <a:r>
              <a:rPr lang="en-US">
                <a:latin typeface="+mj-lt"/>
                <a:ea typeface="Calibri"/>
                <a:cs typeface="Calibri"/>
              </a:rPr>
              <a:t>Key IIS Functions</a:t>
            </a:r>
          </a:p>
        </p:txBody>
      </p:sp>
      <p:sp>
        <p:nvSpPr>
          <p:cNvPr id="3" name="Text Placeholder 2">
            <a:extLst>
              <a:ext uri="{FF2B5EF4-FFF2-40B4-BE49-F238E27FC236}">
                <a16:creationId xmlns:a16="http://schemas.microsoft.com/office/drawing/2014/main" id="{81F6AB6A-6F5C-A922-0516-2991E86F954A}"/>
              </a:ext>
            </a:extLst>
          </p:cNvPr>
          <p:cNvSpPr>
            <a:spLocks noGrp="1"/>
          </p:cNvSpPr>
          <p:nvPr>
            <p:ph type="body" sz="quarter" idx="12"/>
          </p:nvPr>
        </p:nvSpPr>
        <p:spPr>
          <a:xfrm>
            <a:off x="512697" y="1192417"/>
            <a:ext cx="10312619" cy="4689475"/>
          </a:xfrm>
        </p:spPr>
        <p:txBody>
          <a:bodyPr/>
          <a:lstStyle/>
          <a:p>
            <a:pPr>
              <a:lnSpc>
                <a:spcPct val="100000"/>
              </a:lnSpc>
              <a:spcBef>
                <a:spcPts val="800"/>
              </a:spcBef>
            </a:pPr>
            <a:r>
              <a:rPr lang="en-US" sz="2133">
                <a:highlight>
                  <a:srgbClr val="FFFFFF"/>
                </a:highlight>
                <a:latin typeface="+mn-lt"/>
                <a:ea typeface="Calibri"/>
                <a:cs typeface="Calibri"/>
              </a:rPr>
              <a:t>Key IIS functions support routine operations and expand/scale up to support emergencies. </a:t>
            </a:r>
            <a:endParaRPr lang="en-US" sz="2133">
              <a:latin typeface="+mn-lt"/>
              <a:ea typeface="Calibri"/>
              <a:cs typeface="Calibri"/>
            </a:endParaRPr>
          </a:p>
          <a:p>
            <a:pPr lvl="1">
              <a:lnSpc>
                <a:spcPct val="100000"/>
              </a:lnSpc>
              <a:spcBef>
                <a:spcPts val="800"/>
              </a:spcBef>
            </a:pPr>
            <a:r>
              <a:rPr lang="en-US" sz="2133">
                <a:highlight>
                  <a:srgbClr val="FFFFFF"/>
                </a:highlight>
                <a:latin typeface="+mn-lt"/>
                <a:ea typeface="Calibri"/>
                <a:cs typeface="Calibri"/>
              </a:rPr>
              <a:t>Consolidated Immunization Records: Create a comprehensive, lifetime record of vaccinations for individuals, which helps avoid over- or under-immunization.</a:t>
            </a:r>
            <a:endParaRPr lang="en-US" sz="2133">
              <a:latin typeface="+mn-lt"/>
              <a:ea typeface="Calibri"/>
              <a:cs typeface="Calibri"/>
            </a:endParaRPr>
          </a:p>
          <a:p>
            <a:pPr lvl="1">
              <a:lnSpc>
                <a:spcPct val="100000"/>
              </a:lnSpc>
              <a:spcBef>
                <a:spcPts val="800"/>
              </a:spcBef>
            </a:pPr>
            <a:r>
              <a:rPr lang="en-US" sz="2133">
                <a:highlight>
                  <a:srgbClr val="FFFFFF"/>
                </a:highlight>
                <a:latin typeface="+mn-lt"/>
                <a:ea typeface="Calibri"/>
                <a:cs typeface="Calibri"/>
              </a:rPr>
              <a:t>Clinical Decision Support: Offer accurate, up-to-date vaccine forecasting to help providers determine which vaccines a patient needs based on age or health risk factors.</a:t>
            </a:r>
            <a:endParaRPr lang="en-US" sz="2133">
              <a:latin typeface="+mn-lt"/>
              <a:ea typeface="Calibri"/>
              <a:cs typeface="Calibri"/>
            </a:endParaRPr>
          </a:p>
          <a:p>
            <a:pPr lvl="1">
              <a:lnSpc>
                <a:spcPct val="100000"/>
              </a:lnSpc>
              <a:spcBef>
                <a:spcPts val="800"/>
              </a:spcBef>
            </a:pPr>
            <a:r>
              <a:rPr lang="en-US" sz="2133">
                <a:highlight>
                  <a:srgbClr val="FFFFFF"/>
                </a:highlight>
                <a:latin typeface="+mn-lt"/>
                <a:ea typeface="Calibri"/>
                <a:cs typeface="Calibri"/>
              </a:rPr>
              <a:t>Reminder and Recall Systems: Generate alerts to notify patients when they are due for a vaccine (reminder) or overdue for a vaccine (recall).</a:t>
            </a:r>
            <a:endParaRPr lang="en-US" sz="2133">
              <a:latin typeface="+mn-lt"/>
              <a:ea typeface="Calibri"/>
              <a:cs typeface="Calibri"/>
            </a:endParaRPr>
          </a:p>
        </p:txBody>
      </p:sp>
    </p:spTree>
    <p:extLst>
      <p:ext uri="{BB962C8B-B14F-4D97-AF65-F5344CB8AC3E}">
        <p14:creationId xmlns:p14="http://schemas.microsoft.com/office/powerpoint/2010/main" val="2582883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00477-7020-2CD3-E601-BBB88BAE664E}"/>
              </a:ext>
            </a:extLst>
          </p:cNvPr>
          <p:cNvSpPr>
            <a:spLocks noGrp="1"/>
          </p:cNvSpPr>
          <p:nvPr>
            <p:ph type="title"/>
          </p:nvPr>
        </p:nvSpPr>
        <p:spPr>
          <a:xfrm>
            <a:off x="393025" y="604039"/>
            <a:ext cx="4471419" cy="418013"/>
          </a:xfrm>
        </p:spPr>
        <p:txBody>
          <a:bodyPr vert="horz" wrap="square" lIns="121920" tIns="60960" rIns="121920" bIns="60960" rtlCol="0" anchor="b" anchorCtr="0">
            <a:noAutofit/>
          </a:bodyPr>
          <a:lstStyle/>
          <a:p>
            <a:r>
              <a:rPr lang="en-US">
                <a:latin typeface="+mj-lt"/>
                <a:ea typeface="Calibri"/>
                <a:cs typeface="Calibri"/>
              </a:rPr>
              <a:t>Key IIS Functions (</a:t>
            </a:r>
            <a:r>
              <a:rPr lang="en-US" err="1">
                <a:latin typeface="+mj-lt"/>
                <a:ea typeface="Calibri"/>
                <a:cs typeface="Calibri"/>
              </a:rPr>
              <a:t>con't</a:t>
            </a:r>
            <a:r>
              <a:rPr lang="en-US">
                <a:latin typeface="+mj-lt"/>
                <a:ea typeface="Calibri"/>
                <a:cs typeface="Calibri"/>
              </a:rPr>
              <a:t>)</a:t>
            </a:r>
          </a:p>
        </p:txBody>
      </p:sp>
      <p:sp>
        <p:nvSpPr>
          <p:cNvPr id="3" name="Text Placeholder 2">
            <a:extLst>
              <a:ext uri="{FF2B5EF4-FFF2-40B4-BE49-F238E27FC236}">
                <a16:creationId xmlns:a16="http://schemas.microsoft.com/office/drawing/2014/main" id="{81F6AB6A-6F5C-A922-0516-2991E86F954A}"/>
              </a:ext>
            </a:extLst>
          </p:cNvPr>
          <p:cNvSpPr>
            <a:spLocks noGrp="1"/>
          </p:cNvSpPr>
          <p:nvPr>
            <p:ph type="body" sz="quarter" idx="12"/>
          </p:nvPr>
        </p:nvSpPr>
        <p:spPr/>
        <p:txBody>
          <a:bodyPr/>
          <a:lstStyle/>
          <a:p>
            <a:endParaRPr lang="en-US">
              <a:ea typeface="Calibri"/>
              <a:cs typeface="Calibri"/>
            </a:endParaRPr>
          </a:p>
          <a:p>
            <a:endParaRPr lang="en-US"/>
          </a:p>
        </p:txBody>
      </p:sp>
      <p:sp>
        <p:nvSpPr>
          <p:cNvPr id="4" name="TextBox 3">
            <a:extLst>
              <a:ext uri="{FF2B5EF4-FFF2-40B4-BE49-F238E27FC236}">
                <a16:creationId xmlns:a16="http://schemas.microsoft.com/office/drawing/2014/main" id="{E0380411-0315-87F3-800F-7D233AAEAC50}"/>
              </a:ext>
            </a:extLst>
          </p:cNvPr>
          <p:cNvSpPr txBox="1"/>
          <p:nvPr/>
        </p:nvSpPr>
        <p:spPr>
          <a:xfrm>
            <a:off x="393026" y="1151421"/>
            <a:ext cx="11130381" cy="4800481"/>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380990" marR="0" lvl="0" indent="-380990" algn="l" defTabSz="1219170" rtl="0" eaLnBrk="0" fontAlgn="base" latinLnBrk="0" hangingPunct="0">
              <a:lnSpc>
                <a:spcPct val="100000"/>
              </a:lnSpc>
              <a:spcBef>
                <a:spcPts val="800"/>
              </a:spcBef>
              <a:spcAft>
                <a:spcPct val="0"/>
              </a:spcAft>
              <a:buClrTx/>
              <a:buSzTx/>
              <a:buFont typeface="Arial" panose="020B0604020202020204" pitchFamily="34" charset="0"/>
              <a:buChar char="•"/>
              <a:tabLst/>
              <a:defRPr/>
            </a:pPr>
            <a:r>
              <a:rPr kumimoji="0" lang="en-US" sz="2133" b="0" i="0" u="none" strike="noStrike" kern="1200" cap="none" spc="0" normalizeH="0" baseline="0" noProof="0">
                <a:ln>
                  <a:noFill/>
                </a:ln>
                <a:solidFill>
                  <a:srgbClr val="032659"/>
                </a:solidFill>
                <a:effectLst/>
                <a:highlight>
                  <a:srgbClr val="FFFFFF"/>
                </a:highlight>
                <a:uLnTx/>
                <a:uFillTx/>
                <a:latin typeface="Nunito Sans"/>
                <a:ea typeface="Arial"/>
                <a:cs typeface="Arial"/>
              </a:rPr>
              <a:t>Vaccine Management and Accountability: Assist with tracking, ordering, </a:t>
            </a:r>
            <a:r>
              <a:rPr kumimoji="0" lang="en-US" sz="2133" b="0" i="0" u="none" strike="noStrike" kern="1200" cap="none" spc="0" normalizeH="0" baseline="0" noProof="0">
                <a:ln>
                  <a:noFill/>
                </a:ln>
                <a:solidFill>
                  <a:srgbClr val="032659"/>
                </a:solidFill>
                <a:effectLst/>
                <a:uLnTx/>
                <a:uFillTx/>
                <a:latin typeface="Nunito Sans"/>
                <a:ea typeface="Arial"/>
                <a:cs typeface="Arial"/>
              </a:rPr>
              <a:t>and managing vaccine inventory, including storage equipment temperature </a:t>
            </a:r>
            <a:r>
              <a:rPr kumimoji="0" lang="en-US" sz="2133" b="0" i="0" u="none" strike="noStrike" kern="1200" cap="none" spc="0" normalizeH="0" baseline="0" noProof="0">
                <a:ln>
                  <a:noFill/>
                </a:ln>
                <a:solidFill>
                  <a:srgbClr val="032659"/>
                </a:solidFill>
                <a:effectLst/>
                <a:highlight>
                  <a:srgbClr val="FFFFFF"/>
                </a:highlight>
                <a:uLnTx/>
                <a:uFillTx/>
                <a:latin typeface="Nunito Sans"/>
                <a:ea typeface="Arial"/>
                <a:cs typeface="Arial"/>
              </a:rPr>
              <a:t>monitoring.</a:t>
            </a:r>
            <a:r>
              <a:rPr kumimoji="0" lang="en-US" sz="2133" b="0" i="0" u="none" strike="noStrike" kern="1200" cap="none" spc="0" normalizeH="0" baseline="0" noProof="0">
                <a:ln>
                  <a:noFill/>
                </a:ln>
                <a:solidFill>
                  <a:srgbClr val="032659"/>
                </a:solidFill>
                <a:effectLst/>
                <a:uLnTx/>
                <a:uFillTx/>
                <a:latin typeface="Nunito Sans"/>
                <a:ea typeface="Arial"/>
                <a:cs typeface="Arial"/>
              </a:rPr>
              <a:t>​</a:t>
            </a:r>
          </a:p>
          <a:p>
            <a:pPr marL="380990" marR="0" lvl="0" indent="-380990" algn="l" defTabSz="1219170" rtl="0" eaLnBrk="0" fontAlgn="base" latinLnBrk="0" hangingPunct="0">
              <a:lnSpc>
                <a:spcPct val="100000"/>
              </a:lnSpc>
              <a:spcBef>
                <a:spcPts val="800"/>
              </a:spcBef>
              <a:spcAft>
                <a:spcPct val="0"/>
              </a:spcAft>
              <a:buClrTx/>
              <a:buSzTx/>
              <a:buFont typeface="Arial" panose="020B0604020202020204" pitchFamily="34" charset="0"/>
              <a:buChar char="•"/>
              <a:tabLst/>
              <a:defRPr/>
            </a:pPr>
            <a:r>
              <a:rPr kumimoji="0" lang="en-US" sz="2133" b="0" i="0" u="none" strike="noStrike" kern="1200" cap="none" spc="0" normalizeH="0" baseline="0" noProof="0">
                <a:ln>
                  <a:noFill/>
                </a:ln>
                <a:solidFill>
                  <a:srgbClr val="032659"/>
                </a:solidFill>
                <a:effectLst/>
                <a:highlight>
                  <a:srgbClr val="FFFFFF"/>
                </a:highlight>
                <a:uLnTx/>
                <a:uFillTx/>
                <a:latin typeface="Nunito Sans"/>
                <a:ea typeface="Arial"/>
                <a:cs typeface="Arial"/>
              </a:rPr>
              <a:t>Public Health Surveillance and Coverage Analysis: Allows monitoring of vaccination rates, identification of coverage gaps, and targeting of interventions to reduce vaccine-preventable diseases.</a:t>
            </a:r>
            <a:r>
              <a:rPr kumimoji="0" lang="en-US" sz="2133" b="0" i="0" u="none" strike="noStrike" kern="1200" cap="none" spc="0" normalizeH="0" baseline="0" noProof="0">
                <a:ln>
                  <a:noFill/>
                </a:ln>
                <a:solidFill>
                  <a:srgbClr val="032659"/>
                </a:solidFill>
                <a:effectLst/>
                <a:uLnTx/>
                <a:uFillTx/>
                <a:latin typeface="Nunito Sans"/>
                <a:ea typeface="Arial"/>
                <a:cs typeface="Arial"/>
              </a:rPr>
              <a:t>​</a:t>
            </a:r>
          </a:p>
          <a:p>
            <a:pPr marL="380990" marR="0" lvl="0" indent="-380990" algn="l" defTabSz="1219170" rtl="0" eaLnBrk="0" fontAlgn="base" latinLnBrk="0" hangingPunct="0">
              <a:lnSpc>
                <a:spcPct val="100000"/>
              </a:lnSpc>
              <a:spcBef>
                <a:spcPts val="800"/>
              </a:spcBef>
              <a:spcAft>
                <a:spcPct val="0"/>
              </a:spcAft>
              <a:buClrTx/>
              <a:buSzTx/>
              <a:buFont typeface="Arial" panose="020B0604020202020204" pitchFamily="34" charset="0"/>
              <a:buChar char="•"/>
              <a:tabLst/>
              <a:defRPr/>
            </a:pPr>
            <a:r>
              <a:rPr kumimoji="0" lang="en-US" sz="2133" b="0" i="0" u="none" strike="noStrike" kern="1200" cap="none" spc="0" normalizeH="0" baseline="0" noProof="0">
                <a:ln>
                  <a:noFill/>
                </a:ln>
                <a:solidFill>
                  <a:srgbClr val="032659"/>
                </a:solidFill>
                <a:effectLst/>
                <a:highlight>
                  <a:srgbClr val="FFFFFF"/>
                </a:highlight>
                <a:uLnTx/>
                <a:uFillTx/>
                <a:latin typeface="Nunito Sans"/>
                <a:ea typeface="Arial"/>
                <a:cs typeface="Arial"/>
              </a:rPr>
              <a:t>Interoperability and Data Exchange: About 85% to 90% of all immunization data is exchanged electronically between Electronic Health Records (EHRs), pharmacies, and state/regional systems.</a:t>
            </a:r>
            <a:r>
              <a:rPr kumimoji="0" lang="en-US" sz="2133" b="0" i="0" u="none" strike="noStrike" kern="1200" cap="none" spc="0" normalizeH="0" baseline="0" noProof="0">
                <a:ln>
                  <a:noFill/>
                </a:ln>
                <a:solidFill>
                  <a:srgbClr val="032659"/>
                </a:solidFill>
                <a:effectLst/>
                <a:uLnTx/>
                <a:uFillTx/>
                <a:latin typeface="Nunito Sans"/>
                <a:ea typeface="Arial"/>
                <a:cs typeface="Arial"/>
              </a:rPr>
              <a:t>​ IIS functionality and staff routinely support </a:t>
            </a:r>
            <a:r>
              <a:rPr kumimoji="0" lang="en-US" sz="2133" b="0" i="0" u="none" strike="noStrike" kern="1200" cap="none" spc="0" normalizeH="0" baseline="0" noProof="0">
                <a:ln>
                  <a:noFill/>
                </a:ln>
                <a:solidFill>
                  <a:srgbClr val="032659"/>
                </a:solidFill>
                <a:effectLst/>
                <a:highlight>
                  <a:srgbClr val="FFFFFF"/>
                </a:highlight>
                <a:uLnTx/>
                <a:uFillTx/>
                <a:latin typeface="Nunito Sans"/>
                <a:ea typeface="Arial"/>
                <a:cs typeface="Arial"/>
              </a:rPr>
              <a:t>seamless data sharing between these systems through onboarding best practices, monitoring data exchange connections, and through ongoing outreach and education to provider offices.</a:t>
            </a:r>
            <a:endParaRPr kumimoji="0" lang="en-US" sz="2133" b="0" i="0" u="none" strike="noStrike" kern="1200" cap="none" spc="0" normalizeH="0" baseline="0" noProof="0">
              <a:ln>
                <a:noFill/>
              </a:ln>
              <a:solidFill>
                <a:srgbClr val="032659"/>
              </a:solidFill>
              <a:effectLst/>
              <a:uLnTx/>
              <a:uFillTx/>
              <a:latin typeface="Nunito Sans"/>
              <a:ea typeface="Arial"/>
              <a:cs typeface="Arial"/>
            </a:endParaRPr>
          </a:p>
          <a:p>
            <a:pPr marL="304792" marR="0" lvl="0" indent="-304792" algn="l" defTabSz="1219170" rtl="0" eaLnBrk="0" fontAlgn="base" latinLnBrk="0" hangingPunct="0">
              <a:lnSpc>
                <a:spcPct val="100000"/>
              </a:lnSpc>
              <a:spcBef>
                <a:spcPts val="800"/>
              </a:spcBef>
              <a:spcAft>
                <a:spcPct val="0"/>
              </a:spcAft>
              <a:buClrTx/>
              <a:buSzTx/>
              <a:buFont typeface=""/>
              <a:buChar char="•"/>
              <a:tabLst/>
              <a:defRPr/>
            </a:pPr>
            <a:endParaRPr kumimoji="0" lang="en-US" sz="2133" b="0" i="0" u="none" strike="noStrike" kern="1200" cap="none" spc="0" normalizeH="0" baseline="0" noProof="0">
              <a:ln>
                <a:noFill/>
              </a:ln>
              <a:solidFill>
                <a:srgbClr val="032659"/>
              </a:solidFill>
              <a:effectLst/>
              <a:uLnTx/>
              <a:uFillTx/>
              <a:latin typeface="Nunito Sans"/>
              <a:ea typeface="Arial"/>
              <a:cs typeface="Arial"/>
            </a:endParaRPr>
          </a:p>
          <a:p>
            <a:pPr marL="380990" marR="0" lvl="0" indent="-380990" algn="ctr" defTabSz="1219170" rtl="0" eaLnBrk="0" fontAlgn="base" latinLnBrk="0" hangingPunct="0">
              <a:lnSpc>
                <a:spcPct val="100000"/>
              </a:lnSpc>
              <a:spcBef>
                <a:spcPts val="800"/>
              </a:spcBef>
              <a:spcAft>
                <a:spcPct val="0"/>
              </a:spcAft>
              <a:buClrTx/>
              <a:buSzTx/>
              <a:buFont typeface="Arial" panose="020B0604020202020204" pitchFamily="34" charset="0"/>
              <a:buChar char="•"/>
              <a:tabLst/>
              <a:defRPr/>
            </a:pPr>
            <a:endParaRPr kumimoji="0" lang="en-US" sz="2133" b="0" i="0" u="none" strike="noStrike" kern="1200" cap="none" spc="0" normalizeH="0" baseline="0" noProof="0">
              <a:ln>
                <a:noFill/>
              </a:ln>
              <a:solidFill>
                <a:srgbClr val="032659"/>
              </a:solidFill>
              <a:effectLst/>
              <a:uLnTx/>
              <a:uFillTx/>
              <a:latin typeface="Nunito Sans"/>
              <a:ea typeface="+mn-ea"/>
              <a:cs typeface="+mn-cs"/>
            </a:endParaRPr>
          </a:p>
        </p:txBody>
      </p:sp>
    </p:spTree>
    <p:extLst>
      <p:ext uri="{BB962C8B-B14F-4D97-AF65-F5344CB8AC3E}">
        <p14:creationId xmlns:p14="http://schemas.microsoft.com/office/powerpoint/2010/main" val="1582006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45A19-2AC1-D248-B9F2-8089031D4A70}"/>
              </a:ext>
            </a:extLst>
          </p:cNvPr>
          <p:cNvSpPr>
            <a:spLocks noGrp="1"/>
          </p:cNvSpPr>
          <p:nvPr>
            <p:ph type="title"/>
          </p:nvPr>
        </p:nvSpPr>
        <p:spPr>
          <a:xfrm>
            <a:off x="525932" y="576963"/>
            <a:ext cx="4471419" cy="418013"/>
          </a:xfrm>
        </p:spPr>
        <p:txBody>
          <a:bodyPr/>
          <a:lstStyle/>
          <a:p>
            <a:r>
              <a:rPr lang="en-US"/>
              <a:t>Primary IIS Data Sources</a:t>
            </a:r>
          </a:p>
        </p:txBody>
      </p:sp>
      <p:pic>
        <p:nvPicPr>
          <p:cNvPr id="4" name="Google Shape;216;p34" descr="Clipart image of a baby with their arms raised ">
            <a:extLst>
              <a:ext uri="{FF2B5EF4-FFF2-40B4-BE49-F238E27FC236}">
                <a16:creationId xmlns:a16="http://schemas.microsoft.com/office/drawing/2014/main" id="{6D886B03-6678-AB49-06BD-5BDA0A8E0758}"/>
              </a:ext>
            </a:extLst>
          </p:cNvPr>
          <p:cNvPicPr preferRelativeResize="0"/>
          <p:nvPr/>
        </p:nvPicPr>
        <p:blipFill rotWithShape="1">
          <a:blip r:embed="rId3">
            <a:alphaModFix/>
          </a:blip>
          <a:srcRect/>
          <a:stretch/>
        </p:blipFill>
        <p:spPr>
          <a:xfrm>
            <a:off x="378501" y="1941523"/>
            <a:ext cx="1917964" cy="1917980"/>
          </a:xfrm>
          <a:prstGeom prst="rect">
            <a:avLst/>
          </a:prstGeom>
          <a:noFill/>
          <a:ln>
            <a:noFill/>
          </a:ln>
        </p:spPr>
      </p:pic>
      <p:pic>
        <p:nvPicPr>
          <p:cNvPr id="5" name="Google Shape;217;p34" descr="Clipart image of a headstone">
            <a:extLst>
              <a:ext uri="{FF2B5EF4-FFF2-40B4-BE49-F238E27FC236}">
                <a16:creationId xmlns:a16="http://schemas.microsoft.com/office/drawing/2014/main" id="{A5F97CD5-058D-5540-2273-C7190757B0E3}"/>
              </a:ext>
            </a:extLst>
          </p:cNvPr>
          <p:cNvPicPr preferRelativeResize="0"/>
          <p:nvPr/>
        </p:nvPicPr>
        <p:blipFill rotWithShape="1">
          <a:blip r:embed="rId4">
            <a:alphaModFix/>
          </a:blip>
          <a:srcRect/>
          <a:stretch/>
        </p:blipFill>
        <p:spPr>
          <a:xfrm>
            <a:off x="2207171" y="1861871"/>
            <a:ext cx="1917964" cy="1917980"/>
          </a:xfrm>
          <a:prstGeom prst="rect">
            <a:avLst/>
          </a:prstGeom>
          <a:noFill/>
          <a:ln>
            <a:noFill/>
          </a:ln>
        </p:spPr>
      </p:pic>
      <p:sp>
        <p:nvSpPr>
          <p:cNvPr id="6" name="Google Shape;218;p34">
            <a:extLst>
              <a:ext uri="{FF2B5EF4-FFF2-40B4-BE49-F238E27FC236}">
                <a16:creationId xmlns:a16="http://schemas.microsoft.com/office/drawing/2014/main" id="{D310C561-B4C3-37CD-3382-665A7EE96E20}"/>
              </a:ext>
            </a:extLst>
          </p:cNvPr>
          <p:cNvSpPr txBox="1"/>
          <p:nvPr/>
        </p:nvSpPr>
        <p:spPr>
          <a:xfrm>
            <a:off x="1290648" y="3908657"/>
            <a:ext cx="1793600" cy="1067113"/>
          </a:xfrm>
          <a:prstGeom prst="rect">
            <a:avLst/>
          </a:prstGeom>
          <a:noFill/>
          <a:ln>
            <a:noFill/>
          </a:ln>
        </p:spPr>
        <p:txBody>
          <a:bodyPr spcFirstLastPara="1" wrap="square" lIns="121933" tIns="121933" rIns="121933" bIns="121933" anchor="t" anchorCtr="0">
            <a:spAutoFit/>
          </a:bodyPr>
          <a:lstStyle/>
          <a:p>
            <a:pPr marL="0" marR="0" lvl="0" indent="0" algn="ctr" defTabSz="1219170" rtl="0" eaLnBrk="0" fontAlgn="base" latinLnBrk="0" hangingPunct="0">
              <a:lnSpc>
                <a:spcPct val="100000"/>
              </a:lnSpc>
              <a:spcBef>
                <a:spcPts val="0"/>
              </a:spcBef>
              <a:spcAft>
                <a:spcPts val="0"/>
              </a:spcAft>
              <a:buClr>
                <a:srgbClr val="000000"/>
              </a:buClr>
              <a:buSzPts val="2200"/>
              <a:buFontTx/>
              <a:buNone/>
              <a:tabLst/>
              <a:defRPr/>
            </a:pPr>
            <a:r>
              <a:rPr kumimoji="0" lang="en-US" sz="2667" b="0" i="0" u="none" strike="noStrike" kern="1200" cap="none" spc="0" normalizeH="0" baseline="0" noProof="0">
                <a:ln>
                  <a:noFill/>
                </a:ln>
                <a:solidFill>
                  <a:srgbClr val="032659"/>
                </a:solidFill>
                <a:effectLst/>
                <a:uLnTx/>
                <a:uFillTx/>
                <a:latin typeface="Nunito Sans"/>
                <a:ea typeface="Calibri"/>
                <a:cs typeface="Calibri"/>
                <a:sym typeface="Calibri"/>
              </a:rPr>
              <a:t>Vital statistics</a:t>
            </a:r>
            <a:endParaRPr kumimoji="0" sz="2133" b="0" i="0" u="none" strike="noStrike" kern="1200" cap="none" spc="0" normalizeH="0" baseline="0" noProof="0">
              <a:ln>
                <a:noFill/>
              </a:ln>
              <a:solidFill>
                <a:srgbClr val="032659"/>
              </a:solidFill>
              <a:effectLst/>
              <a:uLnTx/>
              <a:uFillTx/>
              <a:latin typeface="Nunito Sans"/>
              <a:ea typeface="+mn-ea"/>
              <a:cs typeface="+mn-cs"/>
            </a:endParaRPr>
          </a:p>
        </p:txBody>
      </p:sp>
      <p:sp>
        <p:nvSpPr>
          <p:cNvPr id="13" name="Google Shape;225;p34">
            <a:extLst>
              <a:ext uri="{FF2B5EF4-FFF2-40B4-BE49-F238E27FC236}">
                <a16:creationId xmlns:a16="http://schemas.microsoft.com/office/drawing/2014/main" id="{AD74D541-9EE1-AFE3-EA83-D4509291B0E9}"/>
              </a:ext>
            </a:extLst>
          </p:cNvPr>
          <p:cNvSpPr txBox="1"/>
          <p:nvPr/>
        </p:nvSpPr>
        <p:spPr>
          <a:xfrm>
            <a:off x="3378200" y="4617977"/>
            <a:ext cx="5435600" cy="1477547"/>
          </a:xfrm>
          <a:prstGeom prst="rect">
            <a:avLst/>
          </a:prstGeom>
          <a:noFill/>
          <a:ln>
            <a:noFill/>
          </a:ln>
        </p:spPr>
        <p:txBody>
          <a:bodyPr spcFirstLastPara="1" wrap="square" lIns="121933" tIns="121933" rIns="121933" bIns="121933" anchor="t" anchorCtr="0">
            <a:spAutoFit/>
          </a:bodyPr>
          <a:lstStyle/>
          <a:p>
            <a:pPr marL="0" marR="0" lvl="0" indent="0" algn="ctr" defTabSz="1219170" rtl="0" eaLnBrk="0" fontAlgn="base" latinLnBrk="0" hangingPunct="0">
              <a:lnSpc>
                <a:spcPct val="100000"/>
              </a:lnSpc>
              <a:spcBef>
                <a:spcPts val="0"/>
              </a:spcBef>
              <a:spcAft>
                <a:spcPts val="0"/>
              </a:spcAft>
              <a:buClr>
                <a:srgbClr val="000000"/>
              </a:buClr>
              <a:buSzPts val="2200"/>
              <a:buFontTx/>
              <a:buNone/>
              <a:tabLst/>
              <a:defRPr/>
            </a:pPr>
            <a:r>
              <a:rPr kumimoji="0" lang="en-US" sz="2667" b="0" i="0" u="none" strike="noStrike" kern="1200" cap="none" spc="0" normalizeH="0" baseline="0" noProof="0">
                <a:ln>
                  <a:noFill/>
                </a:ln>
                <a:solidFill>
                  <a:srgbClr val="032659"/>
                </a:solidFill>
                <a:effectLst/>
                <a:uLnTx/>
                <a:uFillTx/>
                <a:latin typeface="Nunito Sans"/>
                <a:ea typeface="Calibri"/>
                <a:cs typeface="Calibri"/>
                <a:sym typeface="Calibri"/>
              </a:rPr>
              <a:t>Data from other jurisdictions and federal entities via the IZ Gateway</a:t>
            </a:r>
            <a:endParaRPr kumimoji="0" sz="2667" b="0" i="0" u="none" strike="noStrike" kern="1200" cap="none" spc="0" normalizeH="0" baseline="0" noProof="0">
              <a:ln>
                <a:noFill/>
              </a:ln>
              <a:solidFill>
                <a:srgbClr val="032659"/>
              </a:solidFill>
              <a:effectLst/>
              <a:uLnTx/>
              <a:uFillTx/>
              <a:latin typeface="Nunito Sans"/>
              <a:ea typeface="+mn-ea"/>
              <a:cs typeface="+mn-cs"/>
            </a:endParaRPr>
          </a:p>
        </p:txBody>
      </p:sp>
      <p:pic>
        <p:nvPicPr>
          <p:cNvPr id="14" name="Google Shape;226;p34">
            <a:extLst>
              <a:ext uri="{FF2B5EF4-FFF2-40B4-BE49-F238E27FC236}">
                <a16:creationId xmlns:a16="http://schemas.microsoft.com/office/drawing/2014/main" id="{D85E28AD-6A04-7C21-161B-F4F617BD27BC}"/>
              </a:ext>
            </a:extLst>
          </p:cNvPr>
          <p:cNvPicPr preferRelativeResize="0"/>
          <p:nvPr/>
        </p:nvPicPr>
        <p:blipFill rotWithShape="1">
          <a:blip r:embed="rId5">
            <a:alphaModFix/>
          </a:blip>
          <a:srcRect/>
          <a:stretch/>
        </p:blipFill>
        <p:spPr>
          <a:xfrm>
            <a:off x="9250843" y="1652192"/>
            <a:ext cx="2377440" cy="2377440"/>
          </a:xfrm>
          <a:prstGeom prst="rect">
            <a:avLst/>
          </a:prstGeom>
          <a:noFill/>
          <a:ln>
            <a:noFill/>
          </a:ln>
        </p:spPr>
      </p:pic>
      <p:sp>
        <p:nvSpPr>
          <p:cNvPr id="15" name="Google Shape;227;p34">
            <a:extLst>
              <a:ext uri="{FF2B5EF4-FFF2-40B4-BE49-F238E27FC236}">
                <a16:creationId xmlns:a16="http://schemas.microsoft.com/office/drawing/2014/main" id="{44A02C04-A1EC-3D95-552E-474AF1ED9C1E}"/>
              </a:ext>
            </a:extLst>
          </p:cNvPr>
          <p:cNvSpPr txBox="1"/>
          <p:nvPr/>
        </p:nvSpPr>
        <p:spPr>
          <a:xfrm>
            <a:off x="8963753" y="4090577"/>
            <a:ext cx="2951600" cy="1477547"/>
          </a:xfrm>
          <a:prstGeom prst="rect">
            <a:avLst/>
          </a:prstGeom>
          <a:noFill/>
          <a:ln>
            <a:noFill/>
          </a:ln>
        </p:spPr>
        <p:txBody>
          <a:bodyPr spcFirstLastPara="1" wrap="square" lIns="121933" tIns="121933" rIns="121933" bIns="121933" anchor="t" anchorCtr="0">
            <a:spAutoFit/>
          </a:bodyPr>
          <a:lstStyle/>
          <a:p>
            <a:pPr marL="0" marR="0" lvl="0" indent="0" algn="ctr" defTabSz="1219170" rtl="0" eaLnBrk="0" fontAlgn="base" latinLnBrk="0" hangingPunct="0">
              <a:lnSpc>
                <a:spcPct val="100000"/>
              </a:lnSpc>
              <a:spcBef>
                <a:spcPts val="0"/>
              </a:spcBef>
              <a:spcAft>
                <a:spcPts val="0"/>
              </a:spcAft>
              <a:buClr>
                <a:srgbClr val="000000"/>
              </a:buClr>
              <a:buSzPts val="1800"/>
              <a:buFontTx/>
              <a:buNone/>
              <a:tabLst/>
              <a:defRPr/>
            </a:pPr>
            <a:r>
              <a:rPr kumimoji="0" lang="en-US" sz="2667" b="0" i="0" u="none" strike="noStrike" kern="1200" cap="none" spc="0" normalizeH="0" baseline="0" noProof="0">
                <a:ln>
                  <a:noFill/>
                </a:ln>
                <a:solidFill>
                  <a:srgbClr val="032659"/>
                </a:solidFill>
                <a:effectLst/>
                <a:uLnTx/>
                <a:uFillTx/>
                <a:latin typeface="Nunito Sans"/>
                <a:ea typeface="Calibri"/>
                <a:cs typeface="Calibri"/>
                <a:sym typeface="Calibri"/>
              </a:rPr>
              <a:t>Patient vaccination data via EHR*</a:t>
            </a:r>
            <a:endParaRPr kumimoji="0" sz="2667" b="0" i="0" u="none" strike="noStrike" kern="1200" cap="none" spc="0" normalizeH="0" baseline="0" noProof="0">
              <a:ln>
                <a:noFill/>
              </a:ln>
              <a:solidFill>
                <a:srgbClr val="032659"/>
              </a:solidFill>
              <a:effectLst/>
              <a:uLnTx/>
              <a:uFillTx/>
              <a:latin typeface="Nunito Sans"/>
              <a:ea typeface="Calibri"/>
              <a:cs typeface="Calibri"/>
              <a:sym typeface="Calibri"/>
            </a:endParaRPr>
          </a:p>
        </p:txBody>
      </p:sp>
      <p:grpSp>
        <p:nvGrpSpPr>
          <p:cNvPr id="19" name="Group 18" descr="Federal building, state of Maryland, and state of Connecticut connected by arrows illustrating the interoperability of data">
            <a:extLst>
              <a:ext uri="{FF2B5EF4-FFF2-40B4-BE49-F238E27FC236}">
                <a16:creationId xmlns:a16="http://schemas.microsoft.com/office/drawing/2014/main" id="{62FEDCE8-79B4-9A65-C922-E7641671C697}"/>
              </a:ext>
            </a:extLst>
          </p:cNvPr>
          <p:cNvGrpSpPr/>
          <p:nvPr/>
        </p:nvGrpSpPr>
        <p:grpSpPr>
          <a:xfrm>
            <a:off x="4268148" y="1695939"/>
            <a:ext cx="3462213" cy="2675757"/>
            <a:chOff x="3201111" y="1271954"/>
            <a:chExt cx="2596660" cy="2006818"/>
          </a:xfrm>
        </p:grpSpPr>
        <p:pic>
          <p:nvPicPr>
            <p:cNvPr id="8" name="Google Shape;220;p34">
              <a:extLst>
                <a:ext uri="{FF2B5EF4-FFF2-40B4-BE49-F238E27FC236}">
                  <a16:creationId xmlns:a16="http://schemas.microsoft.com/office/drawing/2014/main" id="{BF76CD49-C142-D445-99BC-CD3E006DF4B7}"/>
                </a:ext>
              </a:extLst>
            </p:cNvPr>
            <p:cNvPicPr preferRelativeResize="0"/>
            <p:nvPr/>
          </p:nvPicPr>
          <p:blipFill rotWithShape="1">
            <a:blip r:embed="rId6">
              <a:alphaModFix/>
            </a:blip>
            <a:srcRect/>
            <a:stretch/>
          </p:blipFill>
          <p:spPr>
            <a:xfrm>
              <a:off x="3201111" y="2542133"/>
              <a:ext cx="1219057" cy="736639"/>
            </a:xfrm>
            <a:prstGeom prst="rect">
              <a:avLst/>
            </a:prstGeom>
            <a:noFill/>
            <a:ln>
              <a:noFill/>
            </a:ln>
          </p:spPr>
        </p:pic>
        <p:pic>
          <p:nvPicPr>
            <p:cNvPr id="9" name="Google Shape;221;p34">
              <a:extLst>
                <a:ext uri="{FF2B5EF4-FFF2-40B4-BE49-F238E27FC236}">
                  <a16:creationId xmlns:a16="http://schemas.microsoft.com/office/drawing/2014/main" id="{BDF71157-CD7C-4447-18A9-85391C26BBEB}"/>
                </a:ext>
              </a:extLst>
            </p:cNvPr>
            <p:cNvPicPr preferRelativeResize="0"/>
            <p:nvPr/>
          </p:nvPicPr>
          <p:blipFill rotWithShape="1">
            <a:blip r:embed="rId7">
              <a:alphaModFix/>
            </a:blip>
            <a:srcRect/>
            <a:stretch/>
          </p:blipFill>
          <p:spPr>
            <a:xfrm>
              <a:off x="5277754" y="2374973"/>
              <a:ext cx="520017" cy="903637"/>
            </a:xfrm>
            <a:prstGeom prst="rect">
              <a:avLst/>
            </a:prstGeom>
            <a:noFill/>
            <a:ln>
              <a:noFill/>
            </a:ln>
          </p:spPr>
        </p:pic>
        <p:sp>
          <p:nvSpPr>
            <p:cNvPr id="11" name="Google Shape;223;p34">
              <a:extLst>
                <a:ext uri="{FF2B5EF4-FFF2-40B4-BE49-F238E27FC236}">
                  <a16:creationId xmlns:a16="http://schemas.microsoft.com/office/drawing/2014/main" id="{CFF3DC21-DE3D-ABA2-CAB5-6B43F1CF0DA4}"/>
                </a:ext>
              </a:extLst>
            </p:cNvPr>
            <p:cNvSpPr/>
            <p:nvPr/>
          </p:nvSpPr>
          <p:spPr>
            <a:xfrm rot="-180000">
              <a:off x="4685258" y="2077705"/>
              <a:ext cx="230104" cy="588283"/>
            </a:xfrm>
            <a:prstGeom prst="upDownArrow">
              <a:avLst>
                <a:gd name="adj1" fmla="val 50000"/>
                <a:gd name="adj2" fmla="val 50000"/>
              </a:avLst>
            </a:prstGeom>
            <a:solidFill>
              <a:schemeClr val="bg1">
                <a:lumMod val="65000"/>
              </a:schemeClr>
            </a:solidFill>
            <a:ln w="25400" cap="flat" cmpd="sng">
              <a:solidFill>
                <a:schemeClr val="bg1">
                  <a:lumMod val="65000"/>
                </a:schemeClr>
              </a:solidFill>
              <a:prstDash val="solid"/>
              <a:round/>
              <a:headEnd type="none" w="sm" len="sm"/>
              <a:tailEnd type="none" w="sm" len="sm"/>
            </a:ln>
          </p:spPr>
          <p:txBody>
            <a:bodyPr spcFirstLastPara="1" wrap="square" lIns="121933" tIns="60933" rIns="121933" bIns="60933" anchor="ctr" anchorCtr="0">
              <a:noAutofit/>
            </a:bodyPr>
            <a:lstStyle/>
            <a:p>
              <a:pPr marL="0" marR="0" lvl="0" indent="0" algn="ctr" defTabSz="1219170" rtl="0" eaLnBrk="0" fontAlgn="base" latinLnBrk="0" hangingPunct="0">
                <a:lnSpc>
                  <a:spcPct val="100000"/>
                </a:lnSpc>
                <a:spcBef>
                  <a:spcPts val="0"/>
                </a:spcBef>
                <a:spcAft>
                  <a:spcPts val="0"/>
                </a:spcAft>
                <a:buClr>
                  <a:srgbClr val="000000"/>
                </a:buClr>
                <a:buSzPts val="1400"/>
                <a:buFontTx/>
                <a:buNone/>
                <a:tabLst/>
                <a:defRPr/>
              </a:pPr>
              <a:endParaRPr kumimoji="0" sz="1867" b="0" i="0" u="none" strike="noStrike" kern="1200" cap="none" spc="0" normalizeH="0" baseline="0" noProof="0">
                <a:ln>
                  <a:noFill/>
                </a:ln>
                <a:solidFill>
                  <a:srgbClr val="FFFFFF"/>
                </a:solidFill>
                <a:effectLst/>
                <a:uLnTx/>
                <a:uFillTx/>
                <a:latin typeface="Arial"/>
                <a:ea typeface="Arial"/>
                <a:cs typeface="Arial"/>
                <a:sym typeface="Arial"/>
              </a:endParaRPr>
            </a:p>
          </p:txBody>
        </p:sp>
        <p:sp>
          <p:nvSpPr>
            <p:cNvPr id="12" name="Google Shape;224;p34">
              <a:extLst>
                <a:ext uri="{FF2B5EF4-FFF2-40B4-BE49-F238E27FC236}">
                  <a16:creationId xmlns:a16="http://schemas.microsoft.com/office/drawing/2014/main" id="{6BED9CD8-364A-E6DD-5ECD-9802C5EDEFC3}"/>
                </a:ext>
              </a:extLst>
            </p:cNvPr>
            <p:cNvSpPr/>
            <p:nvPr/>
          </p:nvSpPr>
          <p:spPr>
            <a:xfrm rot="5400000">
              <a:off x="4682051" y="2613469"/>
              <a:ext cx="247288" cy="588015"/>
            </a:xfrm>
            <a:prstGeom prst="upDownArrow">
              <a:avLst>
                <a:gd name="adj1" fmla="val 50000"/>
                <a:gd name="adj2" fmla="val 50000"/>
              </a:avLst>
            </a:prstGeom>
            <a:solidFill>
              <a:schemeClr val="bg1">
                <a:lumMod val="65000"/>
              </a:schemeClr>
            </a:solidFill>
            <a:ln w="25400" cap="flat" cmpd="sng">
              <a:solidFill>
                <a:schemeClr val="bg1">
                  <a:lumMod val="65000"/>
                </a:schemeClr>
              </a:solidFill>
              <a:prstDash val="solid"/>
              <a:round/>
              <a:headEnd type="none" w="sm" len="sm"/>
              <a:tailEnd type="none" w="sm" len="sm"/>
            </a:ln>
          </p:spPr>
          <p:txBody>
            <a:bodyPr spcFirstLastPara="1" wrap="square" lIns="121933" tIns="60933" rIns="121933" bIns="60933" anchor="ctr" anchorCtr="0">
              <a:noAutofit/>
            </a:bodyPr>
            <a:lstStyle/>
            <a:p>
              <a:pPr marL="0" marR="0" lvl="0" indent="0" algn="ctr" defTabSz="1219170" rtl="0" eaLnBrk="0" fontAlgn="base" latinLnBrk="0" hangingPunct="0">
                <a:lnSpc>
                  <a:spcPct val="100000"/>
                </a:lnSpc>
                <a:spcBef>
                  <a:spcPts val="0"/>
                </a:spcBef>
                <a:spcAft>
                  <a:spcPts val="0"/>
                </a:spcAft>
                <a:buClr>
                  <a:srgbClr val="000000"/>
                </a:buClr>
                <a:buSzPts val="1400"/>
                <a:buFontTx/>
                <a:buNone/>
                <a:tabLst/>
                <a:defRPr/>
              </a:pPr>
              <a:endParaRPr kumimoji="0" sz="1867" b="0" i="0" u="none" strike="noStrike" kern="1200" cap="none" spc="0" normalizeH="0" baseline="0" noProof="0">
                <a:ln>
                  <a:noFill/>
                </a:ln>
                <a:solidFill>
                  <a:srgbClr val="FFFFFF"/>
                </a:solidFill>
                <a:effectLst/>
                <a:uLnTx/>
                <a:uFillTx/>
                <a:latin typeface="Arial"/>
                <a:ea typeface="Arial"/>
                <a:cs typeface="Arial"/>
                <a:sym typeface="Arial"/>
              </a:endParaRPr>
            </a:p>
          </p:txBody>
        </p:sp>
        <p:pic>
          <p:nvPicPr>
            <p:cNvPr id="18" name="Picture 17" descr="Court with solid fill">
              <a:extLst>
                <a:ext uri="{FF2B5EF4-FFF2-40B4-BE49-F238E27FC236}">
                  <a16:creationId xmlns:a16="http://schemas.microsoft.com/office/drawing/2014/main" id="{A55B4386-AD73-688A-BADC-6E6217D5A1CF}"/>
                </a:ext>
              </a:extLst>
            </p:cNvPr>
            <p:cNvPicPr>
              <a:picLocks noChangeAspect="1"/>
            </p:cNvPicPr>
            <p:nvPr/>
          </p:nvPicPr>
          <p:blipFill>
            <a:blip r:embed="rId8"/>
            <a:stretch>
              <a:fillRect/>
            </a:stretch>
          </p:blipFill>
          <p:spPr>
            <a:xfrm>
              <a:off x="4450373" y="1271954"/>
              <a:ext cx="700453" cy="726830"/>
            </a:xfrm>
            <a:prstGeom prst="rect">
              <a:avLst/>
            </a:prstGeom>
          </p:spPr>
        </p:pic>
      </p:grpSp>
      <p:sp>
        <p:nvSpPr>
          <p:cNvPr id="3" name="TextBox 2">
            <a:extLst>
              <a:ext uri="{FF2B5EF4-FFF2-40B4-BE49-F238E27FC236}">
                <a16:creationId xmlns:a16="http://schemas.microsoft.com/office/drawing/2014/main" id="{8FE375F9-4EB3-5C73-0502-1D3E85F1BF92}"/>
              </a:ext>
            </a:extLst>
          </p:cNvPr>
          <p:cNvSpPr txBox="1"/>
          <p:nvPr/>
        </p:nvSpPr>
        <p:spPr>
          <a:xfrm>
            <a:off x="378500" y="6248943"/>
            <a:ext cx="9611075" cy="57464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0" fontAlgn="base" latinLnBrk="0" hangingPunct="0">
              <a:lnSpc>
                <a:spcPct val="100000"/>
              </a:lnSpc>
              <a:spcBef>
                <a:spcPct val="0"/>
              </a:spcBef>
              <a:spcAft>
                <a:spcPct val="0"/>
              </a:spcAft>
              <a:buClrTx/>
              <a:buSzTx/>
              <a:buFontTx/>
              <a:buNone/>
              <a:tabLst/>
              <a:defRPr/>
            </a:pPr>
            <a:r>
              <a:rPr kumimoji="0" lang="en-US" sz="1467" b="0" i="1" u="none" strike="noStrike" kern="1200" cap="none" spc="0" normalizeH="0" baseline="0" noProof="0">
                <a:ln>
                  <a:noFill/>
                </a:ln>
                <a:solidFill>
                  <a:srgbClr val="032659"/>
                </a:solidFill>
                <a:effectLst/>
                <a:uLnTx/>
                <a:uFillTx/>
                <a:latin typeface="Nunito Sans"/>
                <a:ea typeface="+mn-ea"/>
                <a:cs typeface="+mn-cs"/>
              </a:rPr>
              <a:t>*There are some isolated instances in which data are not in EHRs and are submitted in batch processes. </a:t>
            </a:r>
          </a:p>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1467" b="0" i="1" u="none" strike="noStrike" kern="1200" cap="none" spc="0" normalizeH="0" baseline="0" noProof="0">
              <a:ln>
                <a:noFill/>
              </a:ln>
              <a:solidFill>
                <a:srgbClr val="032659"/>
              </a:solidFill>
              <a:effectLst/>
              <a:uLnTx/>
              <a:uFillTx/>
              <a:latin typeface="Nunito Sans"/>
              <a:ea typeface="+mn-ea"/>
              <a:cs typeface="+mn-cs"/>
            </a:endParaRPr>
          </a:p>
        </p:txBody>
      </p:sp>
    </p:spTree>
    <p:extLst>
      <p:ext uri="{BB962C8B-B14F-4D97-AF65-F5344CB8AC3E}">
        <p14:creationId xmlns:p14="http://schemas.microsoft.com/office/powerpoint/2010/main" val="4256478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CDC New Visual Identity">
  <a:themeElements>
    <a:clrScheme name="CDC New Visual Identity">
      <a:dk1>
        <a:srgbClr val="032659"/>
      </a:dk1>
      <a:lt1>
        <a:srgbClr val="FFFFFF"/>
      </a:lt1>
      <a:dk2>
        <a:srgbClr val="0056BD"/>
      </a:dk2>
      <a:lt2>
        <a:srgbClr val="FFFFFF"/>
      </a:lt2>
      <a:accent1>
        <a:srgbClr val="0056BD"/>
      </a:accent1>
      <a:accent2>
        <a:srgbClr val="00B1CE"/>
      </a:accent2>
      <a:accent3>
        <a:srgbClr val="712061"/>
      </a:accent3>
      <a:accent4>
        <a:srgbClr val="CC1B22"/>
      </a:accent4>
      <a:accent5>
        <a:srgbClr val="FB7E38"/>
      </a:accent5>
      <a:accent6>
        <a:srgbClr val="FFB24D"/>
      </a:accent6>
      <a:hlink>
        <a:srgbClr val="0056BD"/>
      </a:hlink>
      <a:folHlink>
        <a:srgbClr val="712061"/>
      </a:folHlink>
    </a:clrScheme>
    <a:fontScheme name="CDC_VI">
      <a:majorFont>
        <a:latin typeface="Roboto Bold"/>
        <a:ea typeface=""/>
        <a:cs typeface=""/>
      </a:majorFont>
      <a:minorFont>
        <a:latin typeface="Nuni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latin typeface="+mj-lt"/>
          </a:defRPr>
        </a:defPPr>
      </a:lstStyle>
    </a:txDef>
  </a:objectDefaults>
  <a:extraClrSchemeLst/>
  <a:extLst>
    <a:ext uri="{05A4C25C-085E-4340-85A3-A5531E510DB2}">
      <thm15:themeFamily xmlns:thm15="http://schemas.microsoft.com/office/thememl/2012/main" name="CDC New Visual Identity" id="{13DDE324-1CC2-9340-80D9-B14BC373689B}" vid="{835B0B58-4A59-4B46-BDC0-AAA8685F2008}"/>
    </a:ext>
  </a:extLst>
</a:theme>
</file>

<file path=ppt/theme/theme2.xml><?xml version="1.0" encoding="utf-8"?>
<a:theme xmlns:a="http://schemas.openxmlformats.org/drawingml/2006/main" name="CDC New Visual Identity">
  <a:themeElements>
    <a:clrScheme name="CDC New Visual Identity">
      <a:dk1>
        <a:srgbClr val="032659"/>
      </a:dk1>
      <a:lt1>
        <a:srgbClr val="FFFFFF"/>
      </a:lt1>
      <a:dk2>
        <a:srgbClr val="0056BD"/>
      </a:dk2>
      <a:lt2>
        <a:srgbClr val="FFFFFF"/>
      </a:lt2>
      <a:accent1>
        <a:srgbClr val="0056BD"/>
      </a:accent1>
      <a:accent2>
        <a:srgbClr val="00B1CE"/>
      </a:accent2>
      <a:accent3>
        <a:srgbClr val="712061"/>
      </a:accent3>
      <a:accent4>
        <a:srgbClr val="CC1B22"/>
      </a:accent4>
      <a:accent5>
        <a:srgbClr val="FB7E38"/>
      </a:accent5>
      <a:accent6>
        <a:srgbClr val="FFB24D"/>
      </a:accent6>
      <a:hlink>
        <a:srgbClr val="0056BD"/>
      </a:hlink>
      <a:folHlink>
        <a:srgbClr val="712061"/>
      </a:folHlink>
    </a:clrScheme>
    <a:fontScheme name="CDC_VI">
      <a:majorFont>
        <a:latin typeface="Roboto Bold"/>
        <a:ea typeface=""/>
        <a:cs typeface=""/>
      </a:majorFont>
      <a:minorFont>
        <a:latin typeface="Nuni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latin typeface="+mj-lt"/>
          </a:defRPr>
        </a:defPPr>
      </a:lstStyle>
    </a:txDef>
  </a:objectDefaults>
  <a:extraClrSchemeLst/>
  <a:extLst>
    <a:ext uri="{05A4C25C-085E-4340-85A3-A5531E510DB2}">
      <thm15:themeFamily xmlns:thm15="http://schemas.microsoft.com/office/thememl/2012/main" name="CDC New Visual Identity" id="{13DDE324-1CC2-9340-80D9-B14BC373689B}" vid="{835B0B58-4A59-4B46-BDC0-AAA8685F200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2955</Words>
  <Application>Microsoft Office PowerPoint</Application>
  <PresentationFormat>Widescreen</PresentationFormat>
  <Paragraphs>362</Paragraphs>
  <Slides>30</Slides>
  <Notes>17</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30</vt:i4>
      </vt:variant>
    </vt:vector>
  </HeadingPairs>
  <TitlesOfParts>
    <vt:vector size="43" baseType="lpstr">
      <vt:lpstr>Aptos</vt:lpstr>
      <vt:lpstr>Arial</vt:lpstr>
      <vt:lpstr>Calibri</vt:lpstr>
      <vt:lpstr>Courier New</vt:lpstr>
      <vt:lpstr>Myriad Web Pro</vt:lpstr>
      <vt:lpstr>Nunito Sans</vt:lpstr>
      <vt:lpstr>Nunito Sans Normal</vt:lpstr>
      <vt:lpstr>Roboto</vt:lpstr>
      <vt:lpstr>Roboto Bold</vt:lpstr>
      <vt:lpstr>Roboto Medium</vt:lpstr>
      <vt:lpstr>Wingdings</vt:lpstr>
      <vt:lpstr>1_CDC New Visual Identity</vt:lpstr>
      <vt:lpstr>CDC New Visual Identity</vt:lpstr>
      <vt:lpstr>CDC and the IIS Community</vt:lpstr>
      <vt:lpstr>Learning Objectives</vt:lpstr>
      <vt:lpstr>Immunization Information Systems (IIS)</vt:lpstr>
      <vt:lpstr>IIS Overview</vt:lpstr>
      <vt:lpstr>IIS Overview</vt:lpstr>
      <vt:lpstr>PowerPoint Presentation</vt:lpstr>
      <vt:lpstr>Key IIS Functions</vt:lpstr>
      <vt:lpstr>Key IIS Functions (con't)</vt:lpstr>
      <vt:lpstr>Primary IIS Data Sources</vt:lpstr>
      <vt:lpstr>What Has Changed in 10 Years?</vt:lpstr>
      <vt:lpstr>IIS Focus in the Immunization VFC/317 Cooperative Agreement (CoAg)</vt:lpstr>
      <vt:lpstr>National Immunization Program Infrastructure Support</vt:lpstr>
      <vt:lpstr>Immunization VFC/317 CoAg Strategies </vt:lpstr>
      <vt:lpstr>PowerPoint Presentation</vt:lpstr>
      <vt:lpstr>Using IIS to Support CoAg Strategies</vt:lpstr>
      <vt:lpstr>Using IIS to Support CoAg Strategies (con't)</vt:lpstr>
      <vt:lpstr>CDC Reports and Tools</vt:lpstr>
      <vt:lpstr>CDC Tools to Improve IIS and Data Quality</vt:lpstr>
      <vt:lpstr>Functional Standards</vt:lpstr>
      <vt:lpstr>IIS Data Quality  Blueprint</vt:lpstr>
      <vt:lpstr>Immunization Services Division (ISD) &amp; Informatics and Data Analytics Branch (IDAB) Organizations</vt:lpstr>
      <vt:lpstr>Support: Immunization Services Division </vt:lpstr>
      <vt:lpstr>Support: Informatics and Data Analytics Branch (IDAB) </vt:lpstr>
      <vt:lpstr>Focus Areas and Initiatives to Achieve IDAB Vision</vt:lpstr>
      <vt:lpstr>Support: Outreach and Assistance Team SMEs</vt:lpstr>
      <vt:lpstr>CDC and Communications</vt:lpstr>
      <vt:lpstr>CDC Engagement Opportunities</vt:lpstr>
      <vt:lpstr>IIS-Specific Communication Channels</vt:lpstr>
      <vt:lpstr>Questions?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Judith Kerr</dc:creator>
  <cp:lastModifiedBy>Judith Kerr</cp:lastModifiedBy>
  <cp:revision>1</cp:revision>
  <dcterms:created xsi:type="dcterms:W3CDTF">2026-06-22T17:45:15Z</dcterms:created>
  <dcterms:modified xsi:type="dcterms:W3CDTF">2026-06-22T17:46:53Z</dcterms:modified>
</cp:coreProperties>
</file>