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8" r:id="rId3"/>
  </p:sldMasterIdLst>
  <p:notesMasterIdLst>
    <p:notesMasterId r:id="rId38"/>
  </p:notesMasterIdLst>
  <p:sldIdLst>
    <p:sldId id="308" r:id="rId4"/>
    <p:sldId id="309" r:id="rId5"/>
    <p:sldId id="310" r:id="rId6"/>
    <p:sldId id="311" r:id="rId7"/>
    <p:sldId id="312" r:id="rId8"/>
    <p:sldId id="313" r:id="rId9"/>
    <p:sldId id="314" r:id="rId10"/>
    <p:sldId id="315" r:id="rId11"/>
    <p:sldId id="316" r:id="rId12"/>
    <p:sldId id="317" r:id="rId13"/>
    <p:sldId id="318" r:id="rId14"/>
    <p:sldId id="319" r:id="rId15"/>
    <p:sldId id="320" r:id="rId16"/>
    <p:sldId id="321" r:id="rId17"/>
    <p:sldId id="322" r:id="rId18"/>
    <p:sldId id="323" r:id="rId19"/>
    <p:sldId id="324" r:id="rId20"/>
    <p:sldId id="325" r:id="rId21"/>
    <p:sldId id="326" r:id="rId22"/>
    <p:sldId id="327" r:id="rId23"/>
    <p:sldId id="328" r:id="rId24"/>
    <p:sldId id="329" r:id="rId25"/>
    <p:sldId id="330" r:id="rId26"/>
    <p:sldId id="331" r:id="rId27"/>
    <p:sldId id="332" r:id="rId28"/>
    <p:sldId id="333" r:id="rId29"/>
    <p:sldId id="334" r:id="rId30"/>
    <p:sldId id="335" r:id="rId31"/>
    <p:sldId id="336" r:id="rId32"/>
    <p:sldId id="337" r:id="rId33"/>
    <p:sldId id="338" r:id="rId34"/>
    <p:sldId id="339" r:id="rId35"/>
    <p:sldId id="340" r:id="rId36"/>
    <p:sldId id="34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56" d="100"/>
          <a:sy n="56" d="100"/>
        </p:scale>
        <p:origin x="1000"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6FCC09-43C1-4360-B773-F69C35D1BD81}"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341B8-FEBC-4DC7-B9DC-A0284A8A17FC}" type="slidenum">
              <a:rPr lang="en-US" smtClean="0"/>
              <a:t>‹#›</a:t>
            </a:fld>
            <a:endParaRPr lang="en-US"/>
          </a:p>
        </p:txBody>
      </p:sp>
    </p:spTree>
    <p:extLst>
      <p:ext uri="{BB962C8B-B14F-4D97-AF65-F5344CB8AC3E}">
        <p14:creationId xmlns:p14="http://schemas.microsoft.com/office/powerpoint/2010/main" val="2393344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ira.memberclicks.net/calendar"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9"/>
        <p:cNvGrpSpPr/>
        <p:nvPr/>
      </p:nvGrpSpPr>
      <p:grpSpPr>
        <a:xfrm>
          <a:off x="0" y="0"/>
          <a:ext cx="0" cy="0"/>
          <a:chOff x="0" y="0"/>
          <a:chExt cx="0" cy="0"/>
        </a:xfrm>
      </p:grpSpPr>
      <p:sp>
        <p:nvSpPr>
          <p:cNvPr id="2460" name="Google Shape;246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1" name="Google Shape;2461;p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2462" name="Google Shape;2462;p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0"/>
        <p:cNvGrpSpPr/>
        <p:nvPr/>
      </p:nvGrpSpPr>
      <p:grpSpPr>
        <a:xfrm>
          <a:off x="0" y="0"/>
          <a:ext cx="0" cy="0"/>
          <a:chOff x="0" y="0"/>
          <a:chExt cx="0" cy="0"/>
        </a:xfrm>
      </p:grpSpPr>
      <p:sp>
        <p:nvSpPr>
          <p:cNvPr id="2581" name="Google Shape;258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2" name="Google Shape;2582;p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r>
              <a:rPr lang="en"/>
              <a:t>Emphasize great participation (97% of the community connected and tested in the last year). </a:t>
            </a:r>
            <a:endParaRPr/>
          </a:p>
          <a:p>
            <a:pPr marL="0" lvl="0" indent="0" algn="l" rtl="0">
              <a:lnSpc>
                <a:spcPct val="100000"/>
              </a:lnSpc>
              <a:spcBef>
                <a:spcPts val="0"/>
              </a:spcBef>
              <a:spcAft>
                <a:spcPts val="0"/>
              </a:spcAft>
              <a:buClr>
                <a:schemeClr val="dk1"/>
              </a:buClr>
              <a:buSzPts val="1200"/>
              <a:buFont typeface="Open Sans"/>
              <a:buNone/>
            </a:pPr>
            <a:r>
              <a:rPr lang="en"/>
              <a:t>Tie in with AART - TBD later</a:t>
            </a:r>
            <a:endParaRPr/>
          </a:p>
        </p:txBody>
      </p:sp>
      <p:sp>
        <p:nvSpPr>
          <p:cNvPr id="2583" name="Google Shape;2583;p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0"/>
        <p:cNvGrpSpPr/>
        <p:nvPr/>
      </p:nvGrpSpPr>
      <p:grpSpPr>
        <a:xfrm>
          <a:off x="0" y="0"/>
          <a:ext cx="0" cy="0"/>
          <a:chOff x="0" y="0"/>
          <a:chExt cx="0" cy="0"/>
        </a:xfrm>
      </p:grpSpPr>
      <p:sp>
        <p:nvSpPr>
          <p:cNvPr id="2591" name="Google Shape;2591;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2" name="Google Shape;2592;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MBK</a:t>
            </a:r>
            <a:endParaRPr/>
          </a:p>
          <a:p>
            <a:pPr marL="171450" lvl="0" indent="-171450" algn="l" rtl="0">
              <a:lnSpc>
                <a:spcPct val="100000"/>
              </a:lnSpc>
              <a:spcBef>
                <a:spcPts val="0"/>
              </a:spcBef>
              <a:spcAft>
                <a:spcPts val="0"/>
              </a:spcAft>
              <a:buClr>
                <a:schemeClr val="dk1"/>
              </a:buClr>
              <a:buSzPts val="1100"/>
              <a:buFont typeface="Arial"/>
              <a:buChar char="•"/>
            </a:pPr>
            <a:r>
              <a:rPr lang="en"/>
              <a:t>Standards are what gives us confidence in IIS systems reliable and make them usable across the board. </a:t>
            </a:r>
            <a:endParaRPr/>
          </a:p>
          <a:p>
            <a:pPr marL="171450" lvl="0" indent="-171450" algn="l" rtl="0">
              <a:lnSpc>
                <a:spcPct val="100000"/>
              </a:lnSpc>
              <a:spcBef>
                <a:spcPts val="0"/>
              </a:spcBef>
              <a:spcAft>
                <a:spcPts val="0"/>
              </a:spcAft>
              <a:buClr>
                <a:schemeClr val="dk1"/>
              </a:buClr>
              <a:buSzPts val="1100"/>
              <a:buFont typeface="Arial"/>
              <a:buChar char="•"/>
            </a:pPr>
            <a:r>
              <a:rPr lang="en"/>
              <a:t>They ensure that the data coming into the system is accurate, complete, and consistent, which is critical for both clinical care and public health decision-making.</a:t>
            </a:r>
            <a:endParaRPr/>
          </a:p>
          <a:p>
            <a:pPr marL="171450" lvl="0" indent="-171450" algn="l" rtl="0">
              <a:lnSpc>
                <a:spcPct val="100000"/>
              </a:lnSpc>
              <a:spcBef>
                <a:spcPts val="0"/>
              </a:spcBef>
              <a:spcAft>
                <a:spcPts val="0"/>
              </a:spcAft>
              <a:buClr>
                <a:schemeClr val="dk1"/>
              </a:buClr>
              <a:buSzPts val="1100"/>
              <a:buFont typeface="Arial"/>
              <a:buChar char="•"/>
            </a:pPr>
            <a:r>
              <a:rPr lang="en"/>
              <a:t>They also make onboarding much easier. </a:t>
            </a:r>
            <a:endParaRPr/>
          </a:p>
          <a:p>
            <a:pPr marL="628650" lvl="1" indent="-171450" algn="l" rtl="0">
              <a:lnSpc>
                <a:spcPct val="100000"/>
              </a:lnSpc>
              <a:spcBef>
                <a:spcPts val="0"/>
              </a:spcBef>
              <a:spcAft>
                <a:spcPts val="0"/>
              </a:spcAft>
              <a:buClr>
                <a:schemeClr val="dk1"/>
              </a:buClr>
              <a:buSzPts val="1100"/>
              <a:buFont typeface="Arial"/>
              <a:buChar char="•"/>
            </a:pPr>
            <a:r>
              <a:rPr lang="en"/>
              <a:t>When providers, vendors, and partners know exactly what’s expected, integration becomes more efficient and less error-prone.</a:t>
            </a:r>
            <a:endParaRPr/>
          </a:p>
          <a:p>
            <a:pPr marL="171450" lvl="0" indent="-171450" algn="l" rtl="0">
              <a:lnSpc>
                <a:spcPct val="100000"/>
              </a:lnSpc>
              <a:spcBef>
                <a:spcPts val="0"/>
              </a:spcBef>
              <a:spcAft>
                <a:spcPts val="0"/>
              </a:spcAft>
              <a:buClr>
                <a:schemeClr val="dk1"/>
              </a:buClr>
              <a:buSzPts val="1100"/>
              <a:buFont typeface="Arial"/>
              <a:buChar char="•"/>
            </a:pPr>
            <a:r>
              <a:rPr lang="en"/>
              <a:t>Another key piece is interoperability. </a:t>
            </a:r>
            <a:endParaRPr/>
          </a:p>
          <a:p>
            <a:pPr marL="628650" lvl="1" indent="-171450" algn="l" rtl="0">
              <a:lnSpc>
                <a:spcPct val="100000"/>
              </a:lnSpc>
              <a:spcBef>
                <a:spcPts val="0"/>
              </a:spcBef>
              <a:spcAft>
                <a:spcPts val="0"/>
              </a:spcAft>
              <a:buClr>
                <a:schemeClr val="dk1"/>
              </a:buClr>
              <a:buSzPts val="1100"/>
              <a:buFont typeface="Arial"/>
              <a:buChar char="•"/>
            </a:pPr>
            <a:r>
              <a:rPr lang="en"/>
              <a:t>Standards allow IIS to exchange data seamlessly with EHRs, pharmacies, and other systems, reducing manual work and improving timeliness.</a:t>
            </a:r>
            <a:endParaRPr/>
          </a:p>
          <a:p>
            <a:pPr marL="171450" lvl="0" indent="-171450" algn="l" rtl="0">
              <a:lnSpc>
                <a:spcPct val="100000"/>
              </a:lnSpc>
              <a:spcBef>
                <a:spcPts val="0"/>
              </a:spcBef>
              <a:spcAft>
                <a:spcPts val="0"/>
              </a:spcAft>
              <a:buClr>
                <a:schemeClr val="dk1"/>
              </a:buClr>
              <a:buSzPts val="1100"/>
              <a:buFont typeface="Arial"/>
              <a:buChar char="•"/>
            </a:pPr>
            <a:r>
              <a:rPr lang="en"/>
              <a:t>All of this ultimately builds trust in the data. </a:t>
            </a:r>
            <a:endParaRPr/>
          </a:p>
          <a:p>
            <a:pPr marL="171450" lvl="0" indent="-171450" algn="l" rtl="0">
              <a:lnSpc>
                <a:spcPct val="100000"/>
              </a:lnSpc>
              <a:spcBef>
                <a:spcPts val="0"/>
              </a:spcBef>
              <a:spcAft>
                <a:spcPts val="0"/>
              </a:spcAft>
              <a:buClr>
                <a:schemeClr val="dk1"/>
              </a:buClr>
              <a:buSzPts val="1100"/>
              <a:buFont typeface="Arial"/>
              <a:buChar char="•"/>
            </a:pPr>
            <a:r>
              <a:rPr lang="en"/>
              <a:t>When programs and providers trust the data, they can confidently use it for forecasting, reporting, and responding to public health needs.</a:t>
            </a:r>
            <a:endParaRPr/>
          </a:p>
          <a:p>
            <a:pPr marL="171450" lvl="0" indent="-171450" algn="l" rtl="0">
              <a:lnSpc>
                <a:spcPct val="100000"/>
              </a:lnSpc>
              <a:spcBef>
                <a:spcPts val="0"/>
              </a:spcBef>
              <a:spcAft>
                <a:spcPts val="0"/>
              </a:spcAft>
              <a:buClr>
                <a:schemeClr val="dk1"/>
              </a:buClr>
              <a:buSzPts val="1100"/>
              <a:buFont typeface="Arial"/>
              <a:buChar char="•"/>
            </a:pPr>
            <a:r>
              <a:rPr lang="en"/>
              <a:t>Behind the scenes, standards are what enable things like clinical decision support, population-level surveillance, vaccine management, and secure data exchange.</a:t>
            </a:r>
            <a:endParaRPr/>
          </a:p>
        </p:txBody>
      </p:sp>
      <p:sp>
        <p:nvSpPr>
          <p:cNvPr id="2593" name="Google Shape;2593;p6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7"/>
        <p:cNvGrpSpPr/>
        <p:nvPr/>
      </p:nvGrpSpPr>
      <p:grpSpPr>
        <a:xfrm>
          <a:off x="0" y="0"/>
          <a:ext cx="0" cy="0"/>
          <a:chOff x="0" y="0"/>
          <a:chExt cx="0" cy="0"/>
        </a:xfrm>
      </p:grpSpPr>
      <p:sp>
        <p:nvSpPr>
          <p:cNvPr id="2618" name="Google Shape;2618;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9" name="Google Shape;2619;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buFont typeface="Arial"/>
              <a:buChar char="•"/>
            </a:pPr>
            <a:r>
              <a:rPr lang="en"/>
              <a:t>AIRA’s training &amp; technical assistance is designed to meet you where you are, whether you are new to IIS or have years of experience. </a:t>
            </a:r>
            <a:endParaRPr/>
          </a:p>
          <a:p>
            <a:pPr marL="171450" lvl="0" indent="-171450" algn="l" rtl="0">
              <a:lnSpc>
                <a:spcPct val="100000"/>
              </a:lnSpc>
              <a:spcBef>
                <a:spcPts val="0"/>
              </a:spcBef>
              <a:spcAft>
                <a:spcPts val="0"/>
              </a:spcAft>
              <a:buClr>
                <a:schemeClr val="dk1"/>
              </a:buClr>
              <a:buSzPts val="1100"/>
              <a:buFont typeface="Arial"/>
              <a:buChar char="•"/>
            </a:pPr>
            <a:r>
              <a:rPr lang="en"/>
              <a:t>Combines expert guidance, peer learning, and practical resources</a:t>
            </a:r>
            <a:endParaRPr/>
          </a:p>
          <a:p>
            <a:pPr marL="171450" lvl="0" indent="-171450" algn="l" rtl="0">
              <a:lnSpc>
                <a:spcPct val="100000"/>
              </a:lnSpc>
              <a:spcBef>
                <a:spcPts val="0"/>
              </a:spcBef>
              <a:spcAft>
                <a:spcPts val="0"/>
              </a:spcAft>
              <a:buClr>
                <a:schemeClr val="dk1"/>
              </a:buClr>
              <a:buSzPts val="1100"/>
              <a:buFont typeface="Arial"/>
              <a:buChar char="•"/>
            </a:pPr>
            <a:r>
              <a:rPr lang="en"/>
              <a:t>If you encounter a technical challenge, you can submit a request and AIRA will provide direct assistance or connect you with the right expert or peer who has likely faced a similar issue.</a:t>
            </a:r>
            <a:endParaRPr/>
          </a:p>
          <a:p>
            <a:pPr marL="171450" lvl="0" indent="-171450" algn="l" rtl="0">
              <a:lnSpc>
                <a:spcPct val="100000"/>
              </a:lnSpc>
              <a:spcBef>
                <a:spcPts val="0"/>
              </a:spcBef>
              <a:spcAft>
                <a:spcPts val="0"/>
              </a:spcAft>
              <a:buClr>
                <a:schemeClr val="dk1"/>
              </a:buClr>
              <a:buSzPts val="1100"/>
              <a:buFont typeface="Arial"/>
              <a:buChar char="•"/>
            </a:pPr>
            <a:r>
              <a:rPr lang="en"/>
              <a:t>What makes this especially valuable is that it is not just about solving one problem. It helps you build knowledge and confidence so you can apply what you learn moving forward. </a:t>
            </a:r>
            <a:endParaRPr/>
          </a:p>
          <a:p>
            <a:pPr marL="171450" lvl="0" indent="-171450" algn="l" rtl="0">
              <a:lnSpc>
                <a:spcPct val="100000"/>
              </a:lnSpc>
              <a:spcBef>
                <a:spcPts val="0"/>
              </a:spcBef>
              <a:spcAft>
                <a:spcPts val="0"/>
              </a:spcAft>
              <a:buClr>
                <a:schemeClr val="dk1"/>
              </a:buClr>
              <a:buSzPts val="1100"/>
              <a:buFont typeface="Arial"/>
              <a:buChar char="•"/>
            </a:pPr>
            <a:r>
              <a:rPr lang="en"/>
              <a:t>Over time, this can help to strengthens both individual capacity and overall IIS program performance.</a:t>
            </a:r>
            <a:endParaRPr/>
          </a:p>
          <a:p>
            <a:pPr marL="171450" lvl="0" indent="-101600" algn="l" rtl="0">
              <a:lnSpc>
                <a:spcPct val="100000"/>
              </a:lnSpc>
              <a:spcBef>
                <a:spcPts val="0"/>
              </a:spcBef>
              <a:spcAft>
                <a:spcPts val="0"/>
              </a:spcAft>
              <a:buClr>
                <a:schemeClr val="dk1"/>
              </a:buClr>
              <a:buSzPts val="1100"/>
              <a:buFont typeface="Arial"/>
              <a:buNone/>
            </a:pPr>
            <a:endParaRPr/>
          </a:p>
          <a:p>
            <a:pPr marL="171450" lvl="0" indent="-10160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300"/>
              <a:buFont typeface="Roboto"/>
              <a:buNone/>
            </a:pPr>
            <a:r>
              <a:rPr lang="en" sz="1100">
                <a:latin typeface="Roboto"/>
                <a:ea typeface="Roboto"/>
                <a:cs typeface="Roboto"/>
                <a:sym typeface="Roboto"/>
              </a:rPr>
              <a:t>Other questions as they arise equates to other duties as assigned. We will try to help with anything we can. </a:t>
            </a:r>
            <a:endParaRPr/>
          </a:p>
          <a:p>
            <a:pPr marL="0" lvl="0" indent="0" algn="l" rtl="0">
              <a:lnSpc>
                <a:spcPct val="100000"/>
              </a:lnSpc>
              <a:spcBef>
                <a:spcPts val="0"/>
              </a:spcBef>
              <a:spcAft>
                <a:spcPts val="0"/>
              </a:spcAft>
              <a:buClr>
                <a:schemeClr val="dk1"/>
              </a:buClr>
              <a:buSzPts val="1300"/>
              <a:buFont typeface="Open Sans"/>
              <a:buNone/>
            </a:pPr>
            <a:endParaRPr sz="1100">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r>
              <a:rPr lang="en" sz="1100">
                <a:latin typeface="Roboto"/>
                <a:ea typeface="Roboto"/>
                <a:cs typeface="Roboto"/>
                <a:sym typeface="Roboto"/>
              </a:rPr>
              <a:t>Much of our TA happens in collaboration with CDC, and often with PHII. </a:t>
            </a:r>
            <a:endParaRPr/>
          </a:p>
          <a:p>
            <a:pPr marL="171450" lvl="0" indent="-101600" algn="l" rtl="0">
              <a:lnSpc>
                <a:spcPct val="100000"/>
              </a:lnSpc>
              <a:spcBef>
                <a:spcPts val="0"/>
              </a:spcBef>
              <a:spcAft>
                <a:spcPts val="0"/>
              </a:spcAft>
              <a:buClr>
                <a:schemeClr val="dk1"/>
              </a:buClr>
              <a:buSzPts val="1100"/>
              <a:buFont typeface="Arial"/>
              <a:buNone/>
            </a:pPr>
            <a:endParaRPr/>
          </a:p>
        </p:txBody>
      </p:sp>
      <p:sp>
        <p:nvSpPr>
          <p:cNvPr id="2620" name="Google Shape;2620;p6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0"/>
        <p:cNvGrpSpPr/>
        <p:nvPr/>
      </p:nvGrpSpPr>
      <p:grpSpPr>
        <a:xfrm>
          <a:off x="0" y="0"/>
          <a:ext cx="0" cy="0"/>
          <a:chOff x="0" y="0"/>
          <a:chExt cx="0" cy="0"/>
        </a:xfrm>
      </p:grpSpPr>
      <p:sp>
        <p:nvSpPr>
          <p:cNvPr id="2631" name="Google Shape;2631;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r>
              <a:rPr lang="en"/>
              <a:t>Everything we’re talking about today can be found on AIRA’s repository - we hope you’ll use this as a resource to support this work. </a:t>
            </a:r>
            <a:endParaRPr/>
          </a:p>
          <a:p>
            <a:pPr marL="0" lvl="0" indent="0" algn="l" rtl="0">
              <a:lnSpc>
                <a:spcPct val="100000"/>
              </a:lnSpc>
              <a:spcBef>
                <a:spcPts val="0"/>
              </a:spcBef>
              <a:spcAft>
                <a:spcPts val="0"/>
              </a:spcAft>
              <a:buClr>
                <a:schemeClr val="dk1"/>
              </a:buClr>
              <a:buSzPts val="1200"/>
              <a:buFont typeface="Open Sans"/>
              <a:buNone/>
            </a:pPr>
            <a:endParaRPr/>
          </a:p>
          <a:p>
            <a:pPr marL="0" lvl="0" indent="0" algn="l" rtl="0">
              <a:lnSpc>
                <a:spcPct val="100000"/>
              </a:lnSpc>
              <a:spcBef>
                <a:spcPts val="0"/>
              </a:spcBef>
              <a:spcAft>
                <a:spcPts val="0"/>
              </a:spcAft>
              <a:buClr>
                <a:schemeClr val="dk1"/>
              </a:buClr>
              <a:buSzPts val="1200"/>
              <a:buFont typeface="Open Sans"/>
              <a:buNone/>
            </a:pPr>
            <a:r>
              <a:rPr lang="en"/>
              <a:t>Password protected section</a:t>
            </a:r>
            <a:endParaRPr/>
          </a:p>
          <a:p>
            <a:pPr marL="0" lvl="0" indent="0" algn="l" rtl="0">
              <a:lnSpc>
                <a:spcPct val="100000"/>
              </a:lnSpc>
              <a:spcBef>
                <a:spcPts val="0"/>
              </a:spcBef>
              <a:spcAft>
                <a:spcPts val="0"/>
              </a:spcAft>
              <a:buClr>
                <a:schemeClr val="dk1"/>
              </a:buClr>
              <a:buSzPts val="1200"/>
              <a:buFont typeface="Open Sans"/>
              <a:buNone/>
            </a:pPr>
            <a:endParaRPr/>
          </a:p>
        </p:txBody>
      </p:sp>
      <p:sp>
        <p:nvSpPr>
          <p:cNvPr id="2632" name="Google Shape;2632;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9"/>
        <p:cNvGrpSpPr/>
        <p:nvPr/>
      </p:nvGrpSpPr>
      <p:grpSpPr>
        <a:xfrm>
          <a:off x="0" y="0"/>
          <a:ext cx="0" cy="0"/>
          <a:chOff x="0" y="0"/>
          <a:chExt cx="0" cy="0"/>
        </a:xfrm>
      </p:grpSpPr>
      <p:sp>
        <p:nvSpPr>
          <p:cNvPr id="2640" name="Google Shape;2640;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1" name="Google Shape;2641;p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r>
              <a:rPr lang="en" u="sng">
                <a:solidFill>
                  <a:schemeClr val="hlink"/>
                </a:solidFill>
                <a:hlinkClick r:id="rId3"/>
              </a:rPr>
              <a:t>https://aira.memberclicks.net/calendar</a:t>
            </a:r>
            <a:endParaRPr/>
          </a:p>
        </p:txBody>
      </p:sp>
      <p:sp>
        <p:nvSpPr>
          <p:cNvPr id="2642" name="Google Shape;2642;p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14</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8"/>
        <p:cNvGrpSpPr/>
        <p:nvPr/>
      </p:nvGrpSpPr>
      <p:grpSpPr>
        <a:xfrm>
          <a:off x="0" y="0"/>
          <a:ext cx="0" cy="0"/>
          <a:chOff x="0" y="0"/>
          <a:chExt cx="0" cy="0"/>
        </a:xfrm>
      </p:grpSpPr>
      <p:sp>
        <p:nvSpPr>
          <p:cNvPr id="2649" name="Google Shape;2649;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Barlow Light"/>
              <a:buNone/>
            </a:pPr>
            <a:endParaRPr/>
          </a:p>
        </p:txBody>
      </p:sp>
      <p:sp>
        <p:nvSpPr>
          <p:cNvPr id="2650" name="Google Shape;2650;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6"/>
        <p:cNvGrpSpPr/>
        <p:nvPr/>
      </p:nvGrpSpPr>
      <p:grpSpPr>
        <a:xfrm>
          <a:off x="0" y="0"/>
          <a:ext cx="0" cy="0"/>
          <a:chOff x="0" y="0"/>
          <a:chExt cx="0" cy="0"/>
        </a:xfrm>
      </p:grpSpPr>
      <p:sp>
        <p:nvSpPr>
          <p:cNvPr id="2657" name="Google Shape;2657;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58" name="Google Shape;2658;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RC</a:t>
            </a:r>
            <a:endParaRPr/>
          </a:p>
          <a:p>
            <a:pPr marL="457200" lvl="0" indent="-228600" algn="l" rtl="0">
              <a:lnSpc>
                <a:spcPct val="100000"/>
              </a:lnSpc>
              <a:spcBef>
                <a:spcPts val="0"/>
              </a:spcBef>
              <a:spcAft>
                <a:spcPts val="0"/>
              </a:spcAft>
              <a:buClr>
                <a:schemeClr val="dk1"/>
              </a:buClr>
              <a:buSzPts val="1100"/>
              <a:buFont typeface="Barlow Light"/>
              <a:buNone/>
            </a:pPr>
            <a:endParaRPr/>
          </a:p>
        </p:txBody>
      </p:sp>
      <p:sp>
        <p:nvSpPr>
          <p:cNvPr id="2659" name="Google Shape;2659;p6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16</a:t>
            </a:fld>
            <a:endParaRPr kumimoji="0"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9"/>
        <p:cNvGrpSpPr/>
        <p:nvPr/>
      </p:nvGrpSpPr>
      <p:grpSpPr>
        <a:xfrm>
          <a:off x="0" y="0"/>
          <a:ext cx="0" cy="0"/>
          <a:chOff x="0" y="0"/>
          <a:chExt cx="0" cy="0"/>
        </a:xfrm>
      </p:grpSpPr>
      <p:sp>
        <p:nvSpPr>
          <p:cNvPr id="2670" name="Google Shape;2670;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1" name="Google Shape;2671;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r>
              <a:rPr lang="en"/>
              <a:t>TEFCA - Trusted Exchange Framework and Common Agreement</a:t>
            </a:r>
            <a:endParaRPr/>
          </a:p>
          <a:p>
            <a:pPr marL="0" lvl="0" indent="0" algn="l" rtl="0">
              <a:lnSpc>
                <a:spcPct val="100000"/>
              </a:lnSpc>
              <a:spcBef>
                <a:spcPts val="0"/>
              </a:spcBef>
              <a:spcAft>
                <a:spcPts val="0"/>
              </a:spcAft>
              <a:buClr>
                <a:schemeClr val="dk1"/>
              </a:buClr>
              <a:buSzPts val="1200"/>
              <a:buFont typeface="Open Sans"/>
              <a:buNone/>
            </a:pPr>
            <a:r>
              <a:rPr lang="en"/>
              <a:t>USCDI - United States Core Data for Interoperability</a:t>
            </a:r>
            <a:endParaRPr/>
          </a:p>
          <a:p>
            <a:pPr marL="0" lvl="0" indent="0" algn="l" rtl="0">
              <a:lnSpc>
                <a:spcPct val="100000"/>
              </a:lnSpc>
              <a:spcBef>
                <a:spcPts val="0"/>
              </a:spcBef>
              <a:spcAft>
                <a:spcPts val="0"/>
              </a:spcAft>
              <a:buClr>
                <a:schemeClr val="dk1"/>
              </a:buClr>
              <a:buSzPts val="1200"/>
              <a:buFont typeface="Open Sans"/>
              <a:buNone/>
            </a:pPr>
            <a:r>
              <a:rPr lang="en"/>
              <a:t>CMS IPPS - Centers for Medicare and Medicaid Services Inpatient Prospective Payment System (IPPS) - the rules that govern incentive payments for providers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3"/>
        <p:cNvGrpSpPr/>
        <p:nvPr/>
      </p:nvGrpSpPr>
      <p:grpSpPr>
        <a:xfrm>
          <a:off x="0" y="0"/>
          <a:ext cx="0" cy="0"/>
          <a:chOff x="0" y="0"/>
          <a:chExt cx="0" cy="0"/>
        </a:xfrm>
      </p:grpSpPr>
      <p:sp>
        <p:nvSpPr>
          <p:cNvPr id="2694" name="Google Shape;2694;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5" name="Google Shape;2695;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Barlow Light"/>
              <a:buNone/>
            </a:pPr>
            <a:r>
              <a:rPr lang="en"/>
              <a:t>rolling out Version 7 this year</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9"/>
        <p:cNvGrpSpPr/>
        <p:nvPr/>
      </p:nvGrpSpPr>
      <p:grpSpPr>
        <a:xfrm>
          <a:off x="0" y="0"/>
          <a:ext cx="0" cy="0"/>
          <a:chOff x="0" y="0"/>
          <a:chExt cx="0" cy="0"/>
        </a:xfrm>
      </p:grpSpPr>
      <p:sp>
        <p:nvSpPr>
          <p:cNvPr id="2700" name="Google Shape;2700;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1" name="Google Shape;2701;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Barlow Ligh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6"/>
        <p:cNvGrpSpPr/>
        <p:nvPr/>
      </p:nvGrpSpPr>
      <p:grpSpPr>
        <a:xfrm>
          <a:off x="0" y="0"/>
          <a:ext cx="0" cy="0"/>
          <a:chOff x="0" y="0"/>
          <a:chExt cx="0" cy="0"/>
        </a:xfrm>
      </p:grpSpPr>
      <p:sp>
        <p:nvSpPr>
          <p:cNvPr id="2467" name="Google Shape;2467;p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Open Sans"/>
              <a:buNone/>
            </a:pPr>
            <a:endParaRPr/>
          </a:p>
        </p:txBody>
      </p:sp>
      <p:sp>
        <p:nvSpPr>
          <p:cNvPr id="2468" name="Google Shape;2468;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5"/>
        <p:cNvGrpSpPr/>
        <p:nvPr/>
      </p:nvGrpSpPr>
      <p:grpSpPr>
        <a:xfrm>
          <a:off x="0" y="0"/>
          <a:ext cx="0" cy="0"/>
          <a:chOff x="0" y="0"/>
          <a:chExt cx="0" cy="0"/>
        </a:xfrm>
      </p:grpSpPr>
      <p:sp>
        <p:nvSpPr>
          <p:cNvPr id="2706" name="Google Shape;2706;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7" name="Google Shape;2707;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Barlow Ligh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1"/>
        <p:cNvGrpSpPr/>
        <p:nvPr/>
      </p:nvGrpSpPr>
      <p:grpSpPr>
        <a:xfrm>
          <a:off x="0" y="0"/>
          <a:ext cx="0" cy="0"/>
          <a:chOff x="0" y="0"/>
          <a:chExt cx="0" cy="0"/>
        </a:xfrm>
      </p:grpSpPr>
      <p:sp>
        <p:nvSpPr>
          <p:cNvPr id="2712" name="Google Shape;2712;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3" name="Google Shape;2713;p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
        <p:nvSpPr>
          <p:cNvPr id="2714" name="Google Shape;2714;p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21</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1"/>
        <p:cNvGrpSpPr/>
        <p:nvPr/>
      </p:nvGrpSpPr>
      <p:grpSpPr>
        <a:xfrm>
          <a:off x="0" y="0"/>
          <a:ext cx="0" cy="0"/>
          <a:chOff x="0" y="0"/>
          <a:chExt cx="0" cy="0"/>
        </a:xfrm>
      </p:grpSpPr>
      <p:sp>
        <p:nvSpPr>
          <p:cNvPr id="2722" name="Google Shape;2722;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3" name="Google Shape;2723;p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
              <a:t>Asking if anyone attended? </a:t>
            </a:r>
            <a:endParaRPr/>
          </a:p>
          <a:p>
            <a:pPr marL="0" marR="0" lvl="0" indent="0" algn="l" rtl="0">
              <a:lnSpc>
                <a:spcPct val="100000"/>
              </a:lnSpc>
              <a:spcBef>
                <a:spcPts val="0"/>
              </a:spcBef>
              <a:spcAft>
                <a:spcPts val="0"/>
              </a:spcAft>
              <a:buClr>
                <a:schemeClr val="dk1"/>
              </a:buClr>
              <a:buSzPts val="1800"/>
              <a:buFont typeface="Calibri"/>
              <a:buNone/>
            </a:pPr>
            <a:r>
              <a:rPr lang="en" sz="1800"/>
              <a:t>Rationale for virtual:</a:t>
            </a:r>
            <a:endParaRPr/>
          </a:p>
          <a:p>
            <a:pPr marL="285750" marR="0" lvl="0" indent="-285750" algn="l" rtl="0">
              <a:lnSpc>
                <a:spcPct val="100000"/>
              </a:lnSpc>
              <a:spcBef>
                <a:spcPts val="600"/>
              </a:spcBef>
              <a:spcAft>
                <a:spcPts val="0"/>
              </a:spcAft>
              <a:buClr>
                <a:schemeClr val="dk1"/>
              </a:buClr>
              <a:buSzPts val="1800"/>
              <a:buFont typeface="Arial"/>
              <a:buChar char="•"/>
            </a:pPr>
            <a:r>
              <a:rPr lang="en" sz="1800"/>
              <a:t>NIC in August</a:t>
            </a:r>
            <a:endParaRPr/>
          </a:p>
          <a:p>
            <a:pPr marL="285750" marR="0" lvl="0" indent="-285750" algn="l" rtl="0">
              <a:lnSpc>
                <a:spcPct val="100000"/>
              </a:lnSpc>
              <a:spcBef>
                <a:spcPts val="600"/>
              </a:spcBef>
              <a:spcAft>
                <a:spcPts val="0"/>
              </a:spcAft>
              <a:buClr>
                <a:schemeClr val="dk1"/>
              </a:buClr>
              <a:buSzPts val="1800"/>
              <a:buFont typeface="Arial"/>
              <a:buChar char="•"/>
            </a:pPr>
            <a:r>
              <a:rPr lang="en" sz="1800"/>
              <a:t>Ongoing COVID pandemic barriers to travel</a:t>
            </a:r>
            <a:endParaRPr/>
          </a:p>
        </p:txBody>
      </p:sp>
      <p:sp>
        <p:nvSpPr>
          <p:cNvPr id="2724" name="Google Shape;2724;p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9"/>
        <p:cNvGrpSpPr/>
        <p:nvPr/>
      </p:nvGrpSpPr>
      <p:grpSpPr>
        <a:xfrm>
          <a:off x="0" y="0"/>
          <a:ext cx="0" cy="0"/>
          <a:chOff x="0" y="0"/>
          <a:chExt cx="0" cy="0"/>
        </a:xfrm>
      </p:grpSpPr>
      <p:sp>
        <p:nvSpPr>
          <p:cNvPr id="2730" name="Google Shape;2730;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1" name="Google Shape;2731;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5"/>
        <p:cNvGrpSpPr/>
        <p:nvPr/>
      </p:nvGrpSpPr>
      <p:grpSpPr>
        <a:xfrm>
          <a:off x="0" y="0"/>
          <a:ext cx="0" cy="0"/>
          <a:chOff x="0" y="0"/>
          <a:chExt cx="0" cy="0"/>
        </a:xfrm>
      </p:grpSpPr>
      <p:sp>
        <p:nvSpPr>
          <p:cNvPr id="2736" name="Google Shape;2736;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7" name="Google Shape;2737;p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RC</a:t>
            </a:r>
            <a:endParaRPr/>
          </a:p>
          <a:p>
            <a:pPr marL="0" marR="0" lvl="0" indent="0" algn="l" rtl="0">
              <a:lnSpc>
                <a:spcPct val="100000"/>
              </a:lnSpc>
              <a:spcBef>
                <a:spcPts val="0"/>
              </a:spcBef>
              <a:spcAft>
                <a:spcPts val="0"/>
              </a:spcAft>
              <a:buClr>
                <a:srgbClr val="000000"/>
              </a:buClr>
              <a:buSzPts val="1100"/>
              <a:buFont typeface="Arial"/>
              <a:buNone/>
            </a:pPr>
            <a:endParaRPr/>
          </a:p>
          <a:p>
            <a:pPr marL="171450" marR="0" lvl="0" indent="-171450" algn="l" rtl="0">
              <a:lnSpc>
                <a:spcPct val="100000"/>
              </a:lnSpc>
              <a:spcBef>
                <a:spcPts val="0"/>
              </a:spcBef>
              <a:spcAft>
                <a:spcPts val="0"/>
              </a:spcAft>
              <a:buClr>
                <a:srgbClr val="000000"/>
              </a:buClr>
              <a:buSzPts val="1100"/>
              <a:buFont typeface="Arial"/>
              <a:buChar char="•"/>
            </a:pPr>
            <a:r>
              <a:rPr lang="en"/>
              <a:t>Members are at the center of everything AIRA does…</a:t>
            </a:r>
            <a:endParaRPr/>
          </a:p>
          <a:p>
            <a:pPr marL="171450" marR="0" lvl="0" indent="-101600" algn="l" rtl="0">
              <a:lnSpc>
                <a:spcPct val="100000"/>
              </a:lnSpc>
              <a:spcBef>
                <a:spcPts val="0"/>
              </a:spcBef>
              <a:spcAft>
                <a:spcPts val="0"/>
              </a:spcAft>
              <a:buClr>
                <a:srgbClr val="000000"/>
              </a:buClr>
              <a:buSzPts val="1100"/>
              <a:buFont typeface="Arial"/>
              <a:buNone/>
            </a:pPr>
            <a:endParaRPr/>
          </a:p>
          <a:p>
            <a:pPr marL="171450" marR="0" lvl="0" indent="-171450" algn="l" rtl="0">
              <a:lnSpc>
                <a:spcPct val="100000"/>
              </a:lnSpc>
              <a:spcBef>
                <a:spcPts val="0"/>
              </a:spcBef>
              <a:spcAft>
                <a:spcPts val="0"/>
              </a:spcAft>
              <a:buClr>
                <a:srgbClr val="000000"/>
              </a:buClr>
              <a:buSzPts val="1100"/>
              <a:buFont typeface="Arial"/>
              <a:buChar char="•"/>
            </a:pPr>
            <a:r>
              <a:rPr lang="en"/>
              <a:t>IIS → The infrastructure that powers immunization data</a:t>
            </a:r>
            <a:endParaRPr/>
          </a:p>
          <a:p>
            <a:pPr marL="171450" marR="0" lvl="0" indent="-171450" algn="l" rtl="0">
              <a:lnSpc>
                <a:spcPct val="100000"/>
              </a:lnSpc>
              <a:spcBef>
                <a:spcPts val="0"/>
              </a:spcBef>
              <a:spcAft>
                <a:spcPts val="0"/>
              </a:spcAft>
              <a:buClr>
                <a:srgbClr val="000000"/>
              </a:buClr>
              <a:buSzPts val="1100"/>
              <a:buFont typeface="Arial"/>
              <a:buChar char="•"/>
            </a:pPr>
            <a:r>
              <a:rPr lang="en"/>
              <a:t>Standards → The foundation that ensures consistency and quality</a:t>
            </a:r>
            <a:endParaRPr/>
          </a:p>
          <a:p>
            <a:pPr marL="171450" marR="0" lvl="0" indent="-171450" algn="l" rtl="0">
              <a:lnSpc>
                <a:spcPct val="100000"/>
              </a:lnSpc>
              <a:spcBef>
                <a:spcPts val="0"/>
              </a:spcBef>
              <a:spcAft>
                <a:spcPts val="0"/>
              </a:spcAft>
              <a:buClr>
                <a:srgbClr val="000000"/>
              </a:buClr>
              <a:buSzPts val="1100"/>
              <a:buFont typeface="Arial"/>
              <a:buChar char="•"/>
            </a:pPr>
            <a:r>
              <a:rPr lang="en"/>
              <a:t>Measurement → The accountability that drives improvement</a:t>
            </a:r>
            <a:endParaRPr/>
          </a:p>
          <a:p>
            <a:pPr marL="171450" marR="0" lvl="0" indent="-171450" algn="l" rtl="0">
              <a:lnSpc>
                <a:spcPct val="100000"/>
              </a:lnSpc>
              <a:spcBef>
                <a:spcPts val="0"/>
              </a:spcBef>
              <a:spcAft>
                <a:spcPts val="0"/>
              </a:spcAft>
              <a:buClr>
                <a:srgbClr val="000000"/>
              </a:buClr>
              <a:buSzPts val="1100"/>
              <a:buFont typeface="Arial"/>
              <a:buChar char="•"/>
            </a:pPr>
            <a:r>
              <a:rPr lang="en"/>
              <a:t>AIRA → The connector and catalyst across the community</a:t>
            </a:r>
            <a:endParaRPr/>
          </a:p>
          <a:p>
            <a:pPr marL="171450" marR="0" lvl="0" indent="-101600" algn="l" rtl="0">
              <a:lnSpc>
                <a:spcPct val="100000"/>
              </a:lnSpc>
              <a:spcBef>
                <a:spcPts val="0"/>
              </a:spcBef>
              <a:spcAft>
                <a:spcPts val="0"/>
              </a:spcAft>
              <a:buClr>
                <a:srgbClr val="000000"/>
              </a:buClr>
              <a:buSzPts val="1100"/>
              <a:buFont typeface="Arial"/>
              <a:buNone/>
            </a:pPr>
            <a:endParaRPr/>
          </a:p>
          <a:p>
            <a:pPr marL="171450" marR="0" lvl="0" indent="-171450" algn="l" rtl="0">
              <a:lnSpc>
                <a:spcPct val="100000"/>
              </a:lnSpc>
              <a:spcBef>
                <a:spcPts val="0"/>
              </a:spcBef>
              <a:spcAft>
                <a:spcPts val="0"/>
              </a:spcAft>
              <a:buClr>
                <a:srgbClr val="000000"/>
              </a:buClr>
              <a:buSzPts val="1100"/>
              <a:buFont typeface="Arial"/>
              <a:buChar char="•"/>
            </a:pPr>
            <a:r>
              <a:rPr lang="en"/>
              <a:t>This is where everything comes together.</a:t>
            </a:r>
            <a:endParaRPr/>
          </a:p>
          <a:p>
            <a:pPr marL="171450" marR="0" lvl="0" indent="-171450" algn="l" rtl="0">
              <a:lnSpc>
                <a:spcPct val="100000"/>
              </a:lnSpc>
              <a:spcBef>
                <a:spcPts val="0"/>
              </a:spcBef>
              <a:spcAft>
                <a:spcPts val="0"/>
              </a:spcAft>
              <a:buClr>
                <a:srgbClr val="000000"/>
              </a:buClr>
              <a:buSzPts val="1100"/>
              <a:buFont typeface="Arial"/>
              <a:buChar char="•"/>
            </a:pPr>
            <a:r>
              <a:rPr lang="en"/>
              <a:t>We’ve talked about each of these pieces individually, but they only really work when they’re connected.</a:t>
            </a:r>
            <a:endParaRPr/>
          </a:p>
          <a:p>
            <a:pPr marL="171450" marR="0" lvl="0" indent="-171450" algn="l" rtl="0">
              <a:lnSpc>
                <a:spcPct val="100000"/>
              </a:lnSpc>
              <a:spcBef>
                <a:spcPts val="0"/>
              </a:spcBef>
              <a:spcAft>
                <a:spcPts val="0"/>
              </a:spcAft>
              <a:buClr>
                <a:srgbClr val="000000"/>
              </a:buClr>
              <a:buSzPts val="1100"/>
              <a:buFont typeface="Arial"/>
              <a:buChar char="•"/>
            </a:pPr>
            <a:r>
              <a:rPr lang="en"/>
              <a:t>IIS is the infrastructure. It’s the system that holds and moves the data.</a:t>
            </a:r>
            <a:endParaRPr/>
          </a:p>
          <a:p>
            <a:pPr marL="171450" marR="0" lvl="0" indent="-171450" algn="l" rtl="0">
              <a:lnSpc>
                <a:spcPct val="100000"/>
              </a:lnSpc>
              <a:spcBef>
                <a:spcPts val="0"/>
              </a:spcBef>
              <a:spcAft>
                <a:spcPts val="0"/>
              </a:spcAft>
              <a:buClr>
                <a:srgbClr val="000000"/>
              </a:buClr>
              <a:buSzPts val="1100"/>
              <a:buFont typeface="Arial"/>
              <a:buChar char="•"/>
            </a:pPr>
            <a:r>
              <a:rPr lang="en"/>
              <a:t>Standards are the foundation. They make sure that data is consistent, usable, and aligned across jurisdictions.</a:t>
            </a:r>
            <a:endParaRPr/>
          </a:p>
          <a:p>
            <a:pPr marL="171450" marR="0" lvl="0" indent="-171450" algn="l" rtl="0">
              <a:lnSpc>
                <a:spcPct val="100000"/>
              </a:lnSpc>
              <a:spcBef>
                <a:spcPts val="0"/>
              </a:spcBef>
              <a:spcAft>
                <a:spcPts val="0"/>
              </a:spcAft>
              <a:buClr>
                <a:srgbClr val="000000"/>
              </a:buClr>
              <a:buSzPts val="1100"/>
              <a:buFont typeface="Arial"/>
              <a:buChar char="•"/>
            </a:pPr>
            <a:r>
              <a:rPr lang="en"/>
              <a:t>Measurement adds accountability. It helps us understand where we are today and where we need to improve.</a:t>
            </a:r>
            <a:endParaRPr/>
          </a:p>
          <a:p>
            <a:pPr marL="171450" marR="0" lvl="0" indent="-171450" algn="l" rtl="0">
              <a:lnSpc>
                <a:spcPct val="100000"/>
              </a:lnSpc>
              <a:spcBef>
                <a:spcPts val="0"/>
              </a:spcBef>
              <a:spcAft>
                <a:spcPts val="0"/>
              </a:spcAft>
              <a:buClr>
                <a:srgbClr val="000000"/>
              </a:buClr>
              <a:buSzPts val="1100"/>
              <a:buFont typeface="Arial"/>
              <a:buChar char="•"/>
            </a:pPr>
            <a:r>
              <a:rPr lang="en"/>
              <a:t>And then AIRA plays a unique role. It connects all of us, brings the community together, and helps move this work forward.</a:t>
            </a:r>
            <a:endParaRPr/>
          </a:p>
          <a:p>
            <a:pPr marL="171450" marR="0" lvl="0" indent="-171450" algn="l" rtl="0">
              <a:lnSpc>
                <a:spcPct val="100000"/>
              </a:lnSpc>
              <a:spcBef>
                <a:spcPts val="0"/>
              </a:spcBef>
              <a:spcAft>
                <a:spcPts val="0"/>
              </a:spcAft>
              <a:buClr>
                <a:srgbClr val="000000"/>
              </a:buClr>
              <a:buSzPts val="1100"/>
              <a:buFont typeface="Arial"/>
              <a:buChar char="•"/>
            </a:pPr>
            <a:r>
              <a:rPr lang="en"/>
              <a:t>None of these pieces stand alone. When they work together, that’s when we see stronger systems, better data, and ultimately better public health outcomes.”</a:t>
            </a:r>
            <a:endParaRPr/>
          </a:p>
          <a:p>
            <a:pPr marL="457200" lvl="0" indent="-228600" algn="l" rtl="0">
              <a:lnSpc>
                <a:spcPct val="100000"/>
              </a:lnSpc>
              <a:spcBef>
                <a:spcPts val="0"/>
              </a:spcBef>
              <a:spcAft>
                <a:spcPts val="0"/>
              </a:spcAft>
              <a:buClr>
                <a:schemeClr val="dk1"/>
              </a:buClr>
              <a:buSzPts val="1100"/>
              <a:buFont typeface="Barlow Light"/>
              <a:buNone/>
            </a:pPr>
            <a:endParaRPr/>
          </a:p>
        </p:txBody>
      </p:sp>
      <p:sp>
        <p:nvSpPr>
          <p:cNvPr id="2738" name="Google Shape;2738;p7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24</a:t>
            </a:fld>
            <a:endParaRPr kumimoji="0"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7"/>
        <p:cNvGrpSpPr/>
        <p:nvPr/>
      </p:nvGrpSpPr>
      <p:grpSpPr>
        <a:xfrm>
          <a:off x="0" y="0"/>
          <a:ext cx="0" cy="0"/>
          <a:chOff x="0" y="0"/>
          <a:chExt cx="0" cy="0"/>
        </a:xfrm>
      </p:grpSpPr>
      <p:sp>
        <p:nvSpPr>
          <p:cNvPr id="2748" name="Google Shape;2748;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9" name="Google Shape;2749;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r>
              <a:rPr lang="en"/>
              <a:t>[thread] communication heard/discussed in other modules</a:t>
            </a:r>
            <a:endParaRPr/>
          </a:p>
          <a:p>
            <a:pPr marL="0" lvl="0" indent="0" algn="l" rtl="0">
              <a:lnSpc>
                <a:spcPct val="100000"/>
              </a:lnSpc>
              <a:spcBef>
                <a:spcPts val="0"/>
              </a:spcBef>
              <a:spcAft>
                <a:spcPts val="0"/>
              </a:spcAft>
              <a:buClr>
                <a:schemeClr val="dk1"/>
              </a:buClr>
              <a:buSzPts val="1200"/>
              <a:buFont typeface="Open Sans"/>
              <a:buNone/>
            </a:pPr>
            <a:r>
              <a:rPr lang="en"/>
              <a:t>Modify wording… don’t go too far beyond</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1"/>
        <p:cNvGrpSpPr/>
        <p:nvPr/>
      </p:nvGrpSpPr>
      <p:grpSpPr>
        <a:xfrm>
          <a:off x="0" y="0"/>
          <a:ext cx="0" cy="0"/>
          <a:chOff x="0" y="0"/>
          <a:chExt cx="0" cy="0"/>
        </a:xfrm>
      </p:grpSpPr>
      <p:sp>
        <p:nvSpPr>
          <p:cNvPr id="2762" name="Google Shape;2762;p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
        <p:nvSpPr>
          <p:cNvPr id="2763" name="Google Shape;2763;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8"/>
        <p:cNvGrpSpPr/>
        <p:nvPr/>
      </p:nvGrpSpPr>
      <p:grpSpPr>
        <a:xfrm>
          <a:off x="0" y="0"/>
          <a:ext cx="0" cy="0"/>
          <a:chOff x="0" y="0"/>
          <a:chExt cx="0" cy="0"/>
        </a:xfrm>
      </p:grpSpPr>
      <p:sp>
        <p:nvSpPr>
          <p:cNvPr id="2769" name="Google Shape;2769;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70" name="Google Shape;2770;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100"/>
              <a:buFont typeface="Barlow Light"/>
              <a:buNone/>
            </a:pPr>
            <a:endParaRPr/>
          </a:p>
        </p:txBody>
      </p:sp>
      <p:sp>
        <p:nvSpPr>
          <p:cNvPr id="2771" name="Google Shape;2771;p7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t>27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9"/>
        <p:cNvGrpSpPr/>
        <p:nvPr/>
      </p:nvGrpSpPr>
      <p:grpSpPr>
        <a:xfrm>
          <a:off x="0" y="0"/>
          <a:ext cx="0" cy="0"/>
          <a:chOff x="0" y="0"/>
          <a:chExt cx="0" cy="0"/>
        </a:xfrm>
      </p:grpSpPr>
      <p:sp>
        <p:nvSpPr>
          <p:cNvPr id="2800" name="Google Shape;2800;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1" name="Google Shape;2801;p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
        <p:nvSpPr>
          <p:cNvPr id="2802" name="Google Shape;2802;p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28</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7"/>
        <p:cNvGrpSpPr/>
        <p:nvPr/>
      </p:nvGrpSpPr>
      <p:grpSpPr>
        <a:xfrm>
          <a:off x="0" y="0"/>
          <a:ext cx="0" cy="0"/>
          <a:chOff x="0" y="0"/>
          <a:chExt cx="0" cy="0"/>
        </a:xfrm>
      </p:grpSpPr>
      <p:sp>
        <p:nvSpPr>
          <p:cNvPr id="2808" name="Google Shape;2808;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9" name="Google Shape;2809;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
        <p:nvSpPr>
          <p:cNvPr id="2810" name="Google Shape;2810;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29</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3"/>
        <p:cNvGrpSpPr/>
        <p:nvPr/>
      </p:nvGrpSpPr>
      <p:grpSpPr>
        <a:xfrm>
          <a:off x="0" y="0"/>
          <a:ext cx="0" cy="0"/>
          <a:chOff x="0" y="0"/>
          <a:chExt cx="0" cy="0"/>
        </a:xfrm>
      </p:grpSpPr>
      <p:sp>
        <p:nvSpPr>
          <p:cNvPr id="2474" name="Google Shape;2474;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5" name="Google Shape;2475;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6"/>
        <p:cNvGrpSpPr/>
        <p:nvPr/>
      </p:nvGrpSpPr>
      <p:grpSpPr>
        <a:xfrm>
          <a:off x="0" y="0"/>
          <a:ext cx="0" cy="0"/>
          <a:chOff x="0" y="0"/>
          <a:chExt cx="0" cy="0"/>
        </a:xfrm>
      </p:grpSpPr>
      <p:sp>
        <p:nvSpPr>
          <p:cNvPr id="2817" name="Google Shape;2817;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8" name="Google Shape;2818;p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r>
              <a:rPr lang="en"/>
              <a:t>As time allows… </a:t>
            </a:r>
            <a:endParaRPr/>
          </a:p>
        </p:txBody>
      </p:sp>
      <p:sp>
        <p:nvSpPr>
          <p:cNvPr id="2819" name="Google Shape;2819;p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30</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5"/>
        <p:cNvGrpSpPr/>
        <p:nvPr/>
      </p:nvGrpSpPr>
      <p:grpSpPr>
        <a:xfrm>
          <a:off x="0" y="0"/>
          <a:ext cx="0" cy="0"/>
          <a:chOff x="0" y="0"/>
          <a:chExt cx="0" cy="0"/>
        </a:xfrm>
      </p:grpSpPr>
      <p:sp>
        <p:nvSpPr>
          <p:cNvPr id="2826" name="Google Shape;2826;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7" name="Google Shape;2827;p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
        <p:nvSpPr>
          <p:cNvPr id="2828" name="Google Shape;2828;p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31</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7"/>
        <p:cNvGrpSpPr/>
        <p:nvPr/>
      </p:nvGrpSpPr>
      <p:grpSpPr>
        <a:xfrm>
          <a:off x="0" y="0"/>
          <a:ext cx="0" cy="0"/>
          <a:chOff x="0" y="0"/>
          <a:chExt cx="0" cy="0"/>
        </a:xfrm>
      </p:grpSpPr>
      <p:sp>
        <p:nvSpPr>
          <p:cNvPr id="2838" name="Google Shape;2838;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9" name="Google Shape;2839;p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Open Sans"/>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3"/>
        <p:cNvGrpSpPr/>
        <p:nvPr/>
      </p:nvGrpSpPr>
      <p:grpSpPr>
        <a:xfrm>
          <a:off x="0" y="0"/>
          <a:ext cx="0" cy="0"/>
          <a:chOff x="0" y="0"/>
          <a:chExt cx="0" cy="0"/>
        </a:xfrm>
      </p:grpSpPr>
      <p:sp>
        <p:nvSpPr>
          <p:cNvPr id="2844" name="Google Shape;2844;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5" name="Google Shape;2845;p85:notes"/>
          <p:cNvSpPr txBox="1">
            <a:spLocks noGrp="1"/>
          </p:cNvSpPr>
          <p:nvPr>
            <p:ph type="body" idx="1"/>
          </p:nvPr>
        </p:nvSpPr>
        <p:spPr>
          <a:xfrm>
            <a:off x="685800" y="4400550"/>
            <a:ext cx="5486400" cy="3600300"/>
          </a:xfrm>
          <a:prstGeom prst="rect">
            <a:avLst/>
          </a:prstGeom>
          <a:noFill/>
          <a:ln>
            <a:noFill/>
          </a:ln>
        </p:spPr>
        <p:txBody>
          <a:bodyPr spcFirstLastPara="1" wrap="square" lIns="91250" tIns="45600" rIns="91250" bIns="45600" anchor="t" anchorCtr="0">
            <a:noAutofit/>
          </a:bodyPr>
          <a:lstStyle/>
          <a:p>
            <a:pPr marL="0" lvl="0" indent="0" algn="l" rtl="0">
              <a:lnSpc>
                <a:spcPct val="100000"/>
              </a:lnSpc>
              <a:spcBef>
                <a:spcPts val="0"/>
              </a:spcBef>
              <a:spcAft>
                <a:spcPts val="0"/>
              </a:spcAft>
              <a:buClr>
                <a:schemeClr val="dk1"/>
              </a:buClr>
              <a:buSzPts val="1400"/>
              <a:buFont typeface="Open Sans"/>
              <a:buNone/>
            </a:pPr>
            <a:endParaRPr sz="1400"/>
          </a:p>
        </p:txBody>
      </p:sp>
      <p:sp>
        <p:nvSpPr>
          <p:cNvPr id="2846" name="Google Shape;2846;p85:notes"/>
          <p:cNvSpPr txBox="1">
            <a:spLocks noGrp="1"/>
          </p:cNvSpPr>
          <p:nvPr>
            <p:ph type="sldNum" idx="12"/>
          </p:nvPr>
        </p:nvSpPr>
        <p:spPr>
          <a:xfrm>
            <a:off x="3884613" y="8685213"/>
            <a:ext cx="2971800" cy="458700"/>
          </a:xfrm>
          <a:prstGeom prst="rect">
            <a:avLst/>
          </a:prstGeom>
          <a:noFill/>
          <a:ln>
            <a:noFill/>
          </a:ln>
        </p:spPr>
        <p:txBody>
          <a:bodyPr spcFirstLastPara="1" wrap="square" lIns="91250" tIns="45600" rIns="91250" bIns="456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Open Sans"/>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Open Sans"/>
                <a:buNone/>
                <a:tabLst/>
                <a:defRPr/>
              </a:pPr>
              <a:t>33</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0"/>
        <p:cNvGrpSpPr/>
        <p:nvPr/>
      </p:nvGrpSpPr>
      <p:grpSpPr>
        <a:xfrm>
          <a:off x="0" y="0"/>
          <a:ext cx="0" cy="0"/>
          <a:chOff x="0" y="0"/>
          <a:chExt cx="0" cy="0"/>
        </a:xfrm>
      </p:grpSpPr>
      <p:sp>
        <p:nvSpPr>
          <p:cNvPr id="2851" name="Google Shape;2851;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52" name="Google Shape;2852;p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100"/>
              <a:buFont typeface="Open Sans"/>
              <a:buNone/>
            </a:pPr>
            <a:endParaRPr/>
          </a:p>
        </p:txBody>
      </p:sp>
      <p:sp>
        <p:nvSpPr>
          <p:cNvPr id="2853" name="Google Shape;2853;p8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t>34</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9"/>
        <p:cNvGrpSpPr/>
        <p:nvPr/>
      </p:nvGrpSpPr>
      <p:grpSpPr>
        <a:xfrm>
          <a:off x="0" y="0"/>
          <a:ext cx="0" cy="0"/>
          <a:chOff x="0" y="0"/>
          <a:chExt cx="0" cy="0"/>
        </a:xfrm>
      </p:grpSpPr>
      <p:sp>
        <p:nvSpPr>
          <p:cNvPr id="2480" name="Google Shape;2480;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1" name="Google Shape;2481;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MBK</a:t>
            </a:r>
            <a:endParaRPr/>
          </a:p>
          <a:p>
            <a:pPr marL="171450" lvl="0" indent="-171450" algn="l" rtl="0">
              <a:lnSpc>
                <a:spcPct val="100000"/>
              </a:lnSpc>
              <a:spcBef>
                <a:spcPts val="0"/>
              </a:spcBef>
              <a:spcAft>
                <a:spcPts val="0"/>
              </a:spcAft>
              <a:buClr>
                <a:schemeClr val="dk1"/>
              </a:buClr>
              <a:buSzPts val="1100"/>
              <a:buFont typeface="Arial"/>
              <a:buChar char="•"/>
            </a:pPr>
            <a:r>
              <a:rPr lang="en"/>
              <a:t>AIRA’s work is all about empowering our community to share and use immunization information effectively. </a:t>
            </a:r>
            <a:endParaRPr/>
          </a:p>
          <a:p>
            <a:pPr marL="171450" marR="0" lvl="0" indent="-171450" algn="l" rtl="0">
              <a:lnSpc>
                <a:spcPct val="100000"/>
              </a:lnSpc>
              <a:spcBef>
                <a:spcPts val="0"/>
              </a:spcBef>
              <a:spcAft>
                <a:spcPts val="0"/>
              </a:spcAft>
              <a:buClr>
                <a:srgbClr val="000000"/>
              </a:buClr>
              <a:buSzPts val="1100"/>
              <a:buFont typeface="Arial"/>
              <a:buChar char="•"/>
            </a:pPr>
            <a:r>
              <a:rPr lang="en"/>
              <a:t>Collaboration is the heartbeat of AIRA. </a:t>
            </a:r>
            <a:endParaRPr/>
          </a:p>
          <a:p>
            <a:pPr marL="171450" marR="0" lvl="0" indent="-171450" algn="l" rtl="0">
              <a:lnSpc>
                <a:spcPct val="100000"/>
              </a:lnSpc>
              <a:spcBef>
                <a:spcPts val="0"/>
              </a:spcBef>
              <a:spcAft>
                <a:spcPts val="0"/>
              </a:spcAft>
              <a:buClr>
                <a:srgbClr val="000000"/>
              </a:buClr>
              <a:buSzPts val="1100"/>
              <a:buFont typeface="Arial"/>
              <a:buChar char="•"/>
            </a:pPr>
            <a:r>
              <a:rPr lang="en"/>
              <a:t>Vision: </a:t>
            </a:r>
            <a:r>
              <a:rPr lang="en" sz="1100" b="0" i="1" u="none" strike="noStrike" cap="none">
                <a:solidFill>
                  <a:srgbClr val="4A4A4A"/>
                </a:solidFill>
                <a:latin typeface="Open Sans"/>
                <a:ea typeface="Open Sans"/>
                <a:cs typeface="Open Sans"/>
                <a:sym typeface="Open Sans"/>
              </a:rPr>
              <a:t>To facilitate the sharing and use of immunization information by all partners and ensure that immunization information systems are fully supported and represented.</a:t>
            </a:r>
            <a:endParaRPr sz="600" b="0" i="1" u="none" strike="noStrike" cap="none">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6350" lvl="0" indent="0" algn="l" rtl="0">
              <a:lnSpc>
                <a:spcPct val="90000"/>
              </a:lnSpc>
              <a:spcBef>
                <a:spcPts val="800"/>
              </a:spcBef>
              <a:spcAft>
                <a:spcPts val="0"/>
              </a:spcAft>
              <a:buClr>
                <a:schemeClr val="dk1"/>
              </a:buClr>
              <a:buSzPts val="2100"/>
              <a:buFont typeface="Barlow Light"/>
              <a:buNone/>
            </a:pPr>
            <a:r>
              <a:rPr lang="en"/>
              <a:t>From original slide:</a:t>
            </a:r>
            <a:br>
              <a:rPr lang="en"/>
            </a:br>
            <a:r>
              <a:rPr lang="en"/>
              <a:t>1999 – Organized as an entity</a:t>
            </a:r>
            <a:endParaRPr/>
          </a:p>
          <a:p>
            <a:pPr marL="177800" lvl="0" indent="-171450" algn="l" rtl="0">
              <a:lnSpc>
                <a:spcPct val="90000"/>
              </a:lnSpc>
              <a:spcBef>
                <a:spcPts val="800"/>
              </a:spcBef>
              <a:spcAft>
                <a:spcPts val="0"/>
              </a:spcAft>
              <a:buClr>
                <a:schemeClr val="dk1"/>
              </a:buClr>
              <a:buSzPts val="2100"/>
              <a:buFont typeface="Barlow Light"/>
              <a:buChar char="•"/>
            </a:pPr>
            <a:r>
              <a:rPr lang="en"/>
              <a:t>2009 – Became a 501(c)3 non-profit</a:t>
            </a:r>
            <a:endParaRPr/>
          </a:p>
          <a:p>
            <a:pPr marL="177800" lvl="0" indent="-171450" algn="l" rtl="0">
              <a:lnSpc>
                <a:spcPct val="90000"/>
              </a:lnSpc>
              <a:spcBef>
                <a:spcPts val="800"/>
              </a:spcBef>
              <a:spcAft>
                <a:spcPts val="0"/>
              </a:spcAft>
              <a:buClr>
                <a:schemeClr val="dk1"/>
              </a:buClr>
              <a:buSzPts val="2100"/>
              <a:buFont typeface="Barlow Light"/>
              <a:buChar char="•"/>
            </a:pPr>
            <a:r>
              <a:rPr lang="en"/>
              <a:t>Members from IIS programs across the country are the cornerstone of AIRA</a:t>
            </a:r>
            <a:endParaRPr/>
          </a:p>
          <a:p>
            <a:pPr marL="177800" lvl="0" indent="-171450" algn="l" rtl="0">
              <a:lnSpc>
                <a:spcPct val="90000"/>
              </a:lnSpc>
              <a:spcBef>
                <a:spcPts val="800"/>
              </a:spcBef>
              <a:spcAft>
                <a:spcPts val="0"/>
              </a:spcAft>
              <a:buClr>
                <a:schemeClr val="dk1"/>
              </a:buClr>
              <a:buSzPts val="2100"/>
              <a:buFont typeface="Barlow Light"/>
              <a:buChar char="•"/>
            </a:pPr>
            <a:r>
              <a:rPr lang="en"/>
              <a:t>Governed by a Board of Directors</a:t>
            </a:r>
            <a:endParaRPr/>
          </a:p>
          <a:p>
            <a:pPr marL="177800" lvl="0" indent="-171450" algn="l" rtl="0">
              <a:lnSpc>
                <a:spcPct val="90000"/>
              </a:lnSpc>
              <a:spcBef>
                <a:spcPts val="800"/>
              </a:spcBef>
              <a:spcAft>
                <a:spcPts val="0"/>
              </a:spcAft>
              <a:buClr>
                <a:schemeClr val="dk1"/>
              </a:buClr>
              <a:buSzPts val="2100"/>
              <a:buFont typeface="Barlow Light"/>
              <a:buChar char="•"/>
            </a:pPr>
            <a:r>
              <a:rPr lang="en"/>
              <a:t>Staff support the work of the organization, but AIRA belongs to its members</a:t>
            </a:r>
            <a:endParaRPr/>
          </a:p>
          <a:p>
            <a:pPr marL="0" lvl="0" indent="0" algn="l" rtl="0">
              <a:lnSpc>
                <a:spcPct val="100000"/>
              </a:lnSpc>
              <a:spcBef>
                <a:spcPts val="0"/>
              </a:spcBef>
              <a:spcAft>
                <a:spcPts val="0"/>
              </a:spcAft>
              <a:buClr>
                <a:schemeClr val="dk1"/>
              </a:buClr>
              <a:buSzPts val="1100"/>
              <a:buFont typeface="Arial"/>
              <a:buNone/>
            </a:pPr>
            <a:endParaRPr/>
          </a:p>
          <a:p>
            <a:pPr marL="171450" lvl="0" indent="-101600" algn="l" rtl="0">
              <a:lnSpc>
                <a:spcPct val="100000"/>
              </a:lnSpc>
              <a:spcBef>
                <a:spcPts val="0"/>
              </a:spcBef>
              <a:spcAft>
                <a:spcPts val="0"/>
              </a:spcAft>
              <a:buClr>
                <a:schemeClr val="dk1"/>
              </a:buClr>
              <a:buSzPts val="1100"/>
              <a:buFont typeface="Arial"/>
              <a:buNone/>
            </a:pPr>
            <a:endParaRPr/>
          </a:p>
        </p:txBody>
      </p:sp>
      <p:sp>
        <p:nvSpPr>
          <p:cNvPr id="2482" name="Google Shape;2482;p5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a:t>
            </a:fld>
            <a:endParaRPr kumimoji="0"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9"/>
        <p:cNvGrpSpPr/>
        <p:nvPr/>
      </p:nvGrpSpPr>
      <p:grpSpPr>
        <a:xfrm>
          <a:off x="0" y="0"/>
          <a:ext cx="0" cy="0"/>
          <a:chOff x="0" y="0"/>
          <a:chExt cx="0" cy="0"/>
        </a:xfrm>
      </p:grpSpPr>
      <p:sp>
        <p:nvSpPr>
          <p:cNvPr id="2490" name="Google Shape;2490;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1" name="Google Shape;2491;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Clr>
                <a:schemeClr val="dk1"/>
              </a:buClr>
              <a:buSzPts val="1100"/>
              <a:buFont typeface="Barlow Light"/>
              <a:buChar char="●"/>
            </a:pPr>
            <a:r>
              <a:rPr lang="en"/>
              <a:t>MBK</a:t>
            </a:r>
            <a:endParaRPr/>
          </a:p>
          <a:p>
            <a:pPr marL="457200" lvl="0" indent="-298450" algn="l" rtl="0">
              <a:lnSpc>
                <a:spcPct val="100000"/>
              </a:lnSpc>
              <a:spcBef>
                <a:spcPts val="0"/>
              </a:spcBef>
              <a:spcAft>
                <a:spcPts val="0"/>
              </a:spcAft>
              <a:buClr>
                <a:schemeClr val="dk1"/>
              </a:buClr>
              <a:buSzPts val="1100"/>
              <a:buFont typeface="Barlow Light"/>
              <a:buChar char="●"/>
            </a:pPr>
            <a:r>
              <a:rPr lang="en"/>
              <a:t>Emphasize criticality of our IIS members, and AIRA’s role in speaking with a collective voice through comments, convening, etc. </a:t>
            </a:r>
            <a:endParaRPr/>
          </a:p>
        </p:txBody>
      </p:sp>
      <p:sp>
        <p:nvSpPr>
          <p:cNvPr id="2492" name="Google Shape;2492;p5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9"/>
        <p:cNvGrpSpPr/>
        <p:nvPr/>
      </p:nvGrpSpPr>
      <p:grpSpPr>
        <a:xfrm>
          <a:off x="0" y="0"/>
          <a:ext cx="0" cy="0"/>
          <a:chOff x="0" y="0"/>
          <a:chExt cx="0" cy="0"/>
        </a:xfrm>
      </p:grpSpPr>
      <p:sp>
        <p:nvSpPr>
          <p:cNvPr id="2500" name="Google Shape;2500;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1" name="Google Shape;2501;p58:notes"/>
          <p:cNvSpPr txBox="1">
            <a:spLocks noGrp="1"/>
          </p:cNvSpPr>
          <p:nvPr>
            <p:ph type="body" idx="1"/>
          </p:nvPr>
        </p:nvSpPr>
        <p:spPr>
          <a:xfrm>
            <a:off x="685800" y="4400550"/>
            <a:ext cx="5486400" cy="3600600"/>
          </a:xfrm>
          <a:prstGeom prst="rect">
            <a:avLst/>
          </a:prstGeom>
          <a:noFill/>
          <a:ln>
            <a:noFill/>
          </a:ln>
        </p:spPr>
        <p:txBody>
          <a:bodyPr spcFirstLastPara="1" wrap="square" lIns="91250" tIns="45600" rIns="91250" bIns="45600" anchor="t" anchorCtr="0">
            <a:noAutofit/>
          </a:bodyPr>
          <a:lstStyle/>
          <a:p>
            <a:pPr marL="0" lvl="0" indent="0" algn="l" rtl="0">
              <a:lnSpc>
                <a:spcPct val="100000"/>
              </a:lnSpc>
              <a:spcBef>
                <a:spcPts val="0"/>
              </a:spcBef>
              <a:spcAft>
                <a:spcPts val="0"/>
              </a:spcAft>
              <a:buClr>
                <a:schemeClr val="dk1"/>
              </a:buClr>
              <a:buSzPts val="1400"/>
              <a:buFont typeface="Open Sans"/>
              <a:buNone/>
            </a:pPr>
            <a:r>
              <a:rPr lang="en" sz="1400"/>
              <a:t>MBK - call out JPHIT as a reconstituted set of partners</a:t>
            </a:r>
            <a:endParaRPr sz="1400"/>
          </a:p>
          <a:p>
            <a:pPr marL="0" lvl="0" indent="0" algn="l" rtl="0">
              <a:lnSpc>
                <a:spcPct val="100000"/>
              </a:lnSpc>
              <a:spcBef>
                <a:spcPts val="0"/>
              </a:spcBef>
              <a:spcAft>
                <a:spcPts val="0"/>
              </a:spcAft>
              <a:buClr>
                <a:schemeClr val="dk1"/>
              </a:buClr>
              <a:buSzPts val="1400"/>
              <a:buFont typeface="Open Sans"/>
              <a:buNone/>
            </a:pPr>
            <a:endParaRPr sz="1400"/>
          </a:p>
        </p:txBody>
      </p:sp>
      <p:sp>
        <p:nvSpPr>
          <p:cNvPr id="2502" name="Google Shape;2502;p58:notes"/>
          <p:cNvSpPr txBox="1">
            <a:spLocks noGrp="1"/>
          </p:cNvSpPr>
          <p:nvPr>
            <p:ph type="sldNum" idx="12"/>
          </p:nvPr>
        </p:nvSpPr>
        <p:spPr>
          <a:xfrm>
            <a:off x="3884613" y="8685213"/>
            <a:ext cx="2971800" cy="458700"/>
          </a:xfrm>
          <a:prstGeom prst="rect">
            <a:avLst/>
          </a:prstGeom>
          <a:noFill/>
          <a:ln>
            <a:noFill/>
          </a:ln>
        </p:spPr>
        <p:txBody>
          <a:bodyPr spcFirstLastPara="1" wrap="square" lIns="91250" tIns="45600" rIns="91250" bIns="456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Open Sans"/>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Open Sans"/>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p:cNvGrpSpPr/>
        <p:nvPr/>
      </p:nvGrpSpPr>
      <p:grpSpPr>
        <a:xfrm>
          <a:off x="0" y="0"/>
          <a:ext cx="0" cy="0"/>
          <a:chOff x="0" y="0"/>
          <a:chExt cx="0" cy="0"/>
        </a:xfrm>
      </p:grpSpPr>
      <p:sp>
        <p:nvSpPr>
          <p:cNvPr id="2527" name="Google Shape;2527;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8" name="Google Shape;2528;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a:solidFill>
                <a:srgbClr val="3F3F3F"/>
              </a:solidFill>
              <a:latin typeface="Arial"/>
              <a:ea typeface="Arial"/>
              <a:cs typeface="Arial"/>
              <a:sym typeface="Arial"/>
            </a:endParaRPr>
          </a:p>
          <a:p>
            <a:pPr marL="171450" marR="0" lvl="0" indent="-171450" algn="l" rtl="0">
              <a:lnSpc>
                <a:spcPct val="100000"/>
              </a:lnSpc>
              <a:spcBef>
                <a:spcPts val="0"/>
              </a:spcBef>
              <a:spcAft>
                <a:spcPts val="0"/>
              </a:spcAft>
              <a:buClr>
                <a:srgbClr val="3F3F3F"/>
              </a:buClr>
              <a:buSzPts val="1200"/>
              <a:buFont typeface="Arial"/>
              <a:buChar char="•"/>
            </a:pPr>
            <a:r>
              <a:rPr lang="en" sz="1200">
                <a:solidFill>
                  <a:srgbClr val="3F3F3F"/>
                </a:solidFill>
                <a:latin typeface="Arial"/>
                <a:ea typeface="Arial"/>
                <a:cs typeface="Arial"/>
                <a:sym typeface="Arial"/>
              </a:rPr>
              <a:t>AIRA is a collective voice for the IIS community with policy makers and industry partners, consolidating and amplifying key perspectives.</a:t>
            </a:r>
            <a:endParaRPr/>
          </a:p>
          <a:p>
            <a:pPr marL="171450" marR="0" lvl="0" indent="-171450" algn="l" rtl="0">
              <a:lnSpc>
                <a:spcPct val="100000"/>
              </a:lnSpc>
              <a:spcBef>
                <a:spcPts val="0"/>
              </a:spcBef>
              <a:spcAft>
                <a:spcPts val="0"/>
              </a:spcAft>
              <a:buClr>
                <a:srgbClr val="3F3F3F"/>
              </a:buClr>
              <a:buSzPts val="1200"/>
              <a:buFont typeface="Arial"/>
              <a:buChar char="•"/>
            </a:pPr>
            <a:r>
              <a:rPr lang="en" sz="1200">
                <a:solidFill>
                  <a:srgbClr val="3F3F3F"/>
                </a:solidFill>
                <a:latin typeface="Arial"/>
                <a:ea typeface="Arial"/>
                <a:cs typeface="Arial"/>
                <a:sym typeface="Arial"/>
              </a:rPr>
              <a:t>AIRA leads and collaborates on the development of standards and consensus-based best practices.</a:t>
            </a:r>
            <a:endParaRPr/>
          </a:p>
          <a:p>
            <a:pPr marL="171450" marR="0" lvl="0" indent="-171450" algn="l" rtl="0">
              <a:lnSpc>
                <a:spcPct val="100000"/>
              </a:lnSpc>
              <a:spcBef>
                <a:spcPts val="0"/>
              </a:spcBef>
              <a:spcAft>
                <a:spcPts val="0"/>
              </a:spcAft>
              <a:buClr>
                <a:srgbClr val="3F3F3F"/>
              </a:buClr>
              <a:buSzPts val="1200"/>
              <a:buFont typeface="Arial"/>
              <a:buChar char="•"/>
            </a:pPr>
            <a:r>
              <a:rPr lang="en" sz="1200">
                <a:solidFill>
                  <a:srgbClr val="3F3F3F"/>
                </a:solidFill>
                <a:latin typeface="Arial"/>
                <a:ea typeface="Arial"/>
                <a:cs typeface="Arial"/>
                <a:sym typeface="Arial"/>
              </a:rPr>
              <a:t>Our technical assistance supports the broader community in furthering their programmatic, policy, and technical goals.</a:t>
            </a:r>
            <a:endParaRPr/>
          </a:p>
          <a:p>
            <a:pPr marL="171450" marR="0" lvl="0" indent="-171450" algn="l" rtl="0">
              <a:lnSpc>
                <a:spcPct val="100000"/>
              </a:lnSpc>
              <a:spcBef>
                <a:spcPts val="0"/>
              </a:spcBef>
              <a:spcAft>
                <a:spcPts val="0"/>
              </a:spcAft>
              <a:buClr>
                <a:srgbClr val="3F3F3F"/>
              </a:buClr>
              <a:buSzPts val="1200"/>
              <a:buFont typeface="Arial"/>
              <a:buChar char="•"/>
            </a:pPr>
            <a:r>
              <a:rPr lang="en" sz="1200">
                <a:solidFill>
                  <a:srgbClr val="3F3F3F"/>
                </a:solidFill>
                <a:latin typeface="Arial"/>
                <a:ea typeface="Arial"/>
                <a:cs typeface="Arial"/>
                <a:sym typeface="Arial"/>
              </a:rPr>
              <a:t>We bring the community together for trainings, informational sessions, meetings, and invaluable peer-to-peer sharing helps the entire membership to be stronger.</a:t>
            </a:r>
            <a:endParaRPr/>
          </a:p>
          <a:p>
            <a:pPr marL="171450" marR="0" lvl="0" indent="-171450" algn="l" rtl="0">
              <a:lnSpc>
                <a:spcPct val="100000"/>
              </a:lnSpc>
              <a:spcBef>
                <a:spcPts val="0"/>
              </a:spcBef>
              <a:spcAft>
                <a:spcPts val="0"/>
              </a:spcAft>
              <a:buClr>
                <a:srgbClr val="3F3F3F"/>
              </a:buClr>
              <a:buSzPts val="1200"/>
              <a:buFont typeface="Arial"/>
              <a:buChar char="•"/>
            </a:pPr>
            <a:r>
              <a:rPr lang="en" sz="1200">
                <a:solidFill>
                  <a:srgbClr val="3F3F3F"/>
                </a:solidFill>
                <a:latin typeface="Arial"/>
                <a:ea typeface="Arial"/>
                <a:cs typeface="Arial"/>
                <a:sym typeface="Arial"/>
              </a:rPr>
              <a:t>AIRA measures the community on adoption and alignment, providing valuable feedback for change</a:t>
            </a:r>
            <a:endParaRPr/>
          </a:p>
          <a:p>
            <a:pPr marL="0" marR="0" lvl="0" indent="0" algn="l" rtl="0">
              <a:lnSpc>
                <a:spcPct val="100000"/>
              </a:lnSpc>
              <a:spcBef>
                <a:spcPts val="0"/>
              </a:spcBef>
              <a:spcAft>
                <a:spcPts val="0"/>
              </a:spcAft>
              <a:buClr>
                <a:srgbClr val="000000"/>
              </a:buClr>
              <a:buSzPts val="1200"/>
              <a:buFont typeface="Arial"/>
              <a:buNone/>
            </a:pPr>
            <a:endParaRPr sz="1200">
              <a:solidFill>
                <a:srgbClr val="3F3F3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a:solidFill>
                <a:srgbClr val="3F3F3F"/>
              </a:solidFill>
              <a:latin typeface="Arial"/>
              <a:ea typeface="Arial"/>
              <a:cs typeface="Arial"/>
              <a:sym typeface="Arial"/>
            </a:endParaRPr>
          </a:p>
          <a:p>
            <a:pPr marL="457200" lvl="0" indent="-228600" algn="l" rtl="0">
              <a:lnSpc>
                <a:spcPct val="100000"/>
              </a:lnSpc>
              <a:spcBef>
                <a:spcPts val="0"/>
              </a:spcBef>
              <a:spcAft>
                <a:spcPts val="0"/>
              </a:spcAft>
              <a:buClr>
                <a:schemeClr val="dk1"/>
              </a:buClr>
              <a:buSzPts val="1100"/>
              <a:buFont typeface="Barlow Light"/>
              <a:buNone/>
            </a:pPr>
            <a:endParaRPr/>
          </a:p>
        </p:txBody>
      </p:sp>
      <p:sp>
        <p:nvSpPr>
          <p:cNvPr id="2529" name="Google Shape;2529;p5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9"/>
        <p:cNvGrpSpPr/>
        <p:nvPr/>
      </p:nvGrpSpPr>
      <p:grpSpPr>
        <a:xfrm>
          <a:off x="0" y="0"/>
          <a:ext cx="0" cy="0"/>
          <a:chOff x="0" y="0"/>
          <a:chExt cx="0" cy="0"/>
        </a:xfrm>
      </p:grpSpPr>
      <p:sp>
        <p:nvSpPr>
          <p:cNvPr id="2550" name="Google Shape;255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1" name="Google Shape;2551;p60:notes"/>
          <p:cNvSpPr txBox="1">
            <a:spLocks noGrp="1"/>
          </p:cNvSpPr>
          <p:nvPr>
            <p:ph type="body" idx="1"/>
          </p:nvPr>
        </p:nvSpPr>
        <p:spPr>
          <a:xfrm>
            <a:off x="685800" y="4400550"/>
            <a:ext cx="5486400" cy="3600600"/>
          </a:xfrm>
          <a:prstGeom prst="rect">
            <a:avLst/>
          </a:prstGeom>
          <a:noFill/>
          <a:ln>
            <a:noFill/>
          </a:ln>
        </p:spPr>
        <p:txBody>
          <a:bodyPr spcFirstLastPara="1" wrap="square" lIns="91250" tIns="45600" rIns="91250" bIns="45600" anchor="t" anchorCtr="0">
            <a:noAutofit/>
          </a:bodyPr>
          <a:lstStyle/>
          <a:p>
            <a:pPr marL="0" lvl="0" indent="0" algn="l" rtl="0">
              <a:lnSpc>
                <a:spcPct val="100000"/>
              </a:lnSpc>
              <a:spcBef>
                <a:spcPts val="0"/>
              </a:spcBef>
              <a:spcAft>
                <a:spcPts val="0"/>
              </a:spcAft>
              <a:buClr>
                <a:schemeClr val="dk1"/>
              </a:buClr>
              <a:buSzPts val="1400"/>
              <a:buFont typeface="Open Sans"/>
              <a:buNone/>
            </a:pPr>
            <a:endParaRPr sz="1400"/>
          </a:p>
        </p:txBody>
      </p:sp>
      <p:sp>
        <p:nvSpPr>
          <p:cNvPr id="2552" name="Google Shape;2552;p60:notes"/>
          <p:cNvSpPr txBox="1">
            <a:spLocks noGrp="1"/>
          </p:cNvSpPr>
          <p:nvPr>
            <p:ph type="sldNum" idx="12"/>
          </p:nvPr>
        </p:nvSpPr>
        <p:spPr>
          <a:xfrm>
            <a:off x="3884613" y="8685213"/>
            <a:ext cx="2971800" cy="458700"/>
          </a:xfrm>
          <a:prstGeom prst="rect">
            <a:avLst/>
          </a:prstGeom>
          <a:noFill/>
          <a:ln>
            <a:noFill/>
          </a:ln>
        </p:spPr>
        <p:txBody>
          <a:bodyPr spcFirstLastPara="1" wrap="square" lIns="91250" tIns="45600" rIns="91250" bIns="456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Open Sans"/>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Open Sans"/>
                <a:buNone/>
                <a:tabLst/>
                <a:defRPr/>
              </a:pPr>
              <a:t>8</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2"/>
        <p:cNvGrpSpPr/>
        <p:nvPr/>
      </p:nvGrpSpPr>
      <p:grpSpPr>
        <a:xfrm>
          <a:off x="0" y="0"/>
          <a:ext cx="0" cy="0"/>
          <a:chOff x="0" y="0"/>
          <a:chExt cx="0" cy="0"/>
        </a:xfrm>
      </p:grpSpPr>
      <p:sp>
        <p:nvSpPr>
          <p:cNvPr id="2573" name="Google Shape;2573;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4" name="Google Shape;2574;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Clr>
                <a:schemeClr val="dk1"/>
              </a:buClr>
              <a:buSzPts val="1100"/>
              <a:buFont typeface="Barlow Light"/>
              <a:buChar char="●"/>
            </a:pPr>
            <a:r>
              <a:rPr lang="en"/>
              <a:t>MBK</a:t>
            </a:r>
            <a:endParaRPr/>
          </a:p>
        </p:txBody>
      </p:sp>
      <p:sp>
        <p:nvSpPr>
          <p:cNvPr id="2575" name="Google Shape;2575;p6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200" b="0" i="0" u="none" strike="noStrike" kern="0" cap="none" spc="0" normalizeH="0" baseline="0" noProof="0">
              <a:ln>
                <a:noFill/>
              </a:ln>
              <a:solidFill>
                <a:srgbClr val="000000"/>
              </a:solidFill>
              <a:effectLst/>
              <a:uLnTx/>
              <a:uFillTx/>
              <a:latin typeface="Century Gothic"/>
              <a:ea typeface="Century Gothic"/>
              <a:cs typeface="Century Gothic"/>
              <a:sym typeface="Century Gothic"/>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15"/>
        <p:cNvGrpSpPr/>
        <p:nvPr/>
      </p:nvGrpSpPr>
      <p:grpSpPr>
        <a:xfrm>
          <a:off x="0" y="0"/>
          <a:ext cx="0" cy="0"/>
          <a:chOff x="0" y="0"/>
          <a:chExt cx="0" cy="0"/>
        </a:xfrm>
      </p:grpSpPr>
      <p:pic>
        <p:nvPicPr>
          <p:cNvPr id="316" name="Google Shape;316;p20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17" name="Google Shape;317;p209"/>
          <p:cNvSpPr txBox="1">
            <a:spLocks noGrp="1"/>
          </p:cNvSpPr>
          <p:nvPr>
            <p:ph type="ctrTitle"/>
          </p:nvPr>
        </p:nvSpPr>
        <p:spPr>
          <a:xfrm>
            <a:off x="478971" y="2209797"/>
            <a:ext cx="9100400" cy="191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600"/>
              <a:buFont typeface="Open Sans"/>
              <a:buNone/>
              <a:defRPr sz="4800" b="1">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8" name="Google Shape;318;p209"/>
          <p:cNvSpPr txBox="1">
            <a:spLocks noGrp="1"/>
          </p:cNvSpPr>
          <p:nvPr>
            <p:ph type="subTitle" idx="1"/>
          </p:nvPr>
        </p:nvSpPr>
        <p:spPr>
          <a:xfrm>
            <a:off x="478971" y="4211636"/>
            <a:ext cx="91004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lt1"/>
              </a:buClr>
              <a:buSzPts val="1800"/>
              <a:buNone/>
              <a:defRPr sz="2400">
                <a:solidFill>
                  <a:schemeClr val="lt1"/>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319" name="Google Shape;319;p209"/>
          <p:cNvSpPr txBox="1">
            <a:spLocks noGrp="1"/>
          </p:cNvSpPr>
          <p:nvPr>
            <p:ph type="dt" idx="10"/>
          </p:nvPr>
        </p:nvSpPr>
        <p:spPr>
          <a:xfrm>
            <a:off x="489863"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0" name="Google Shape;320;p209"/>
          <p:cNvSpPr txBox="1">
            <a:spLocks noGrp="1"/>
          </p:cNvSpPr>
          <p:nvPr>
            <p:ph type="ftr" idx="11"/>
          </p:nvPr>
        </p:nvSpPr>
        <p:spPr>
          <a:xfrm>
            <a:off x="3690263"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1" name="Google Shape;321;p209"/>
          <p:cNvSpPr txBox="1">
            <a:spLocks noGrp="1"/>
          </p:cNvSpPr>
          <p:nvPr>
            <p:ph type="sldNum" idx="12"/>
          </p:nvPr>
        </p:nvSpPr>
        <p:spPr>
          <a:xfrm>
            <a:off x="9437915"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649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0"/>
        <p:cNvGrpSpPr/>
        <p:nvPr/>
      </p:nvGrpSpPr>
      <p:grpSpPr>
        <a:xfrm>
          <a:off x="0" y="0"/>
          <a:ext cx="0" cy="0"/>
          <a:chOff x="0" y="0"/>
          <a:chExt cx="0" cy="0"/>
        </a:xfrm>
      </p:grpSpPr>
      <p:sp>
        <p:nvSpPr>
          <p:cNvPr id="371" name="Google Shape;371;p285"/>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2" name="Google Shape;372;p28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3" name="Google Shape;373;p28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4" name="Google Shape;374;p285"/>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987931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75"/>
        <p:cNvGrpSpPr/>
        <p:nvPr/>
      </p:nvGrpSpPr>
      <p:grpSpPr>
        <a:xfrm>
          <a:off x="0" y="0"/>
          <a:ext cx="0" cy="0"/>
          <a:chOff x="0" y="0"/>
          <a:chExt cx="0" cy="0"/>
        </a:xfrm>
      </p:grpSpPr>
      <p:sp>
        <p:nvSpPr>
          <p:cNvPr id="376" name="Google Shape;376;p286"/>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Open Sans"/>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7" name="Google Shape;377;p286"/>
          <p:cNvSpPr txBox="1">
            <a:spLocks noGrp="1"/>
          </p:cNvSpPr>
          <p:nvPr>
            <p:ph type="body" idx="1"/>
          </p:nvPr>
        </p:nvSpPr>
        <p:spPr>
          <a:xfrm>
            <a:off x="5183188" y="987425"/>
            <a:ext cx="6172400" cy="48736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1067"/>
              </a:spcBef>
              <a:spcAft>
                <a:spcPts val="0"/>
              </a:spcAft>
              <a:buClr>
                <a:schemeClr val="dk1"/>
              </a:buClr>
              <a:buSzPts val="2400"/>
              <a:buChar char="•"/>
              <a:defRPr sz="3200"/>
            </a:lvl1pPr>
            <a:lvl2pPr marL="914400" lvl="1" indent="-361950" algn="l">
              <a:lnSpc>
                <a:spcPct val="90000"/>
              </a:lnSpc>
              <a:spcBef>
                <a:spcPts val="533"/>
              </a:spcBef>
              <a:spcAft>
                <a:spcPts val="0"/>
              </a:spcAft>
              <a:buClr>
                <a:schemeClr val="dk1"/>
              </a:buClr>
              <a:buSzPts val="2100"/>
              <a:buChar char="•"/>
              <a:defRPr sz="2800"/>
            </a:lvl2pPr>
            <a:lvl3pPr marL="1371600" lvl="2" indent="-342900" algn="l">
              <a:lnSpc>
                <a:spcPct val="90000"/>
              </a:lnSpc>
              <a:spcBef>
                <a:spcPts val="533"/>
              </a:spcBef>
              <a:spcAft>
                <a:spcPts val="0"/>
              </a:spcAft>
              <a:buClr>
                <a:schemeClr val="dk1"/>
              </a:buClr>
              <a:buSzPts val="1800"/>
              <a:buChar char="•"/>
              <a:defRPr sz="2400"/>
            </a:lvl3pPr>
            <a:lvl4pPr marL="1828800" lvl="3" indent="-323850" algn="l">
              <a:lnSpc>
                <a:spcPct val="90000"/>
              </a:lnSpc>
              <a:spcBef>
                <a:spcPts val="533"/>
              </a:spcBef>
              <a:spcAft>
                <a:spcPts val="0"/>
              </a:spcAft>
              <a:buClr>
                <a:schemeClr val="dk1"/>
              </a:buClr>
              <a:buSzPts val="1500"/>
              <a:buChar char="•"/>
              <a:defRPr sz="2000"/>
            </a:lvl4pPr>
            <a:lvl5pPr marL="2286000" lvl="4" indent="-323850" algn="l">
              <a:lnSpc>
                <a:spcPct val="90000"/>
              </a:lnSpc>
              <a:spcBef>
                <a:spcPts val="533"/>
              </a:spcBef>
              <a:spcAft>
                <a:spcPts val="0"/>
              </a:spcAft>
              <a:buClr>
                <a:schemeClr val="dk1"/>
              </a:buClr>
              <a:buSzPts val="1500"/>
              <a:buChar char="•"/>
              <a:defRPr sz="2000"/>
            </a:lvl5pPr>
            <a:lvl6pPr marL="2743200" lvl="5" indent="-323850" algn="l">
              <a:lnSpc>
                <a:spcPct val="90000"/>
              </a:lnSpc>
              <a:spcBef>
                <a:spcPts val="533"/>
              </a:spcBef>
              <a:spcAft>
                <a:spcPts val="0"/>
              </a:spcAft>
              <a:buClr>
                <a:schemeClr val="dk1"/>
              </a:buClr>
              <a:buSzPts val="1500"/>
              <a:buChar char="•"/>
              <a:defRPr sz="2000"/>
            </a:lvl6pPr>
            <a:lvl7pPr marL="3200400" lvl="6" indent="-323850" algn="l">
              <a:lnSpc>
                <a:spcPct val="90000"/>
              </a:lnSpc>
              <a:spcBef>
                <a:spcPts val="533"/>
              </a:spcBef>
              <a:spcAft>
                <a:spcPts val="0"/>
              </a:spcAft>
              <a:buClr>
                <a:schemeClr val="dk1"/>
              </a:buClr>
              <a:buSzPts val="1500"/>
              <a:buChar char="•"/>
              <a:defRPr sz="2000"/>
            </a:lvl7pPr>
            <a:lvl8pPr marL="3657600" lvl="7" indent="-323850" algn="l">
              <a:lnSpc>
                <a:spcPct val="90000"/>
              </a:lnSpc>
              <a:spcBef>
                <a:spcPts val="533"/>
              </a:spcBef>
              <a:spcAft>
                <a:spcPts val="0"/>
              </a:spcAft>
              <a:buClr>
                <a:schemeClr val="dk1"/>
              </a:buClr>
              <a:buSzPts val="1500"/>
              <a:buChar char="•"/>
              <a:defRPr sz="2000"/>
            </a:lvl8pPr>
            <a:lvl9pPr marL="4114800" lvl="8" indent="-323850" algn="l">
              <a:lnSpc>
                <a:spcPct val="90000"/>
              </a:lnSpc>
              <a:spcBef>
                <a:spcPts val="533"/>
              </a:spcBef>
              <a:spcAft>
                <a:spcPts val="0"/>
              </a:spcAft>
              <a:buClr>
                <a:schemeClr val="dk1"/>
              </a:buClr>
              <a:buSzPts val="1500"/>
              <a:buChar char="•"/>
              <a:defRPr sz="2000"/>
            </a:lvl9pPr>
          </a:lstStyle>
          <a:p>
            <a:endParaRPr/>
          </a:p>
        </p:txBody>
      </p:sp>
      <p:sp>
        <p:nvSpPr>
          <p:cNvPr id="378" name="Google Shape;378;p286"/>
          <p:cNvSpPr txBox="1">
            <a:spLocks noGrp="1"/>
          </p:cNvSpPr>
          <p:nvPr>
            <p:ph type="body" idx="2"/>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chemeClr val="dk1"/>
              </a:buClr>
              <a:buSzPts val="1200"/>
              <a:buNone/>
              <a:defRPr sz="1600"/>
            </a:lvl1pPr>
            <a:lvl2pPr marL="914400" lvl="1" indent="-228600" algn="l">
              <a:lnSpc>
                <a:spcPct val="90000"/>
              </a:lnSpc>
              <a:spcBef>
                <a:spcPts val="533"/>
              </a:spcBef>
              <a:spcAft>
                <a:spcPts val="0"/>
              </a:spcAft>
              <a:buClr>
                <a:schemeClr val="dk1"/>
              </a:buClr>
              <a:buSzPts val="1100"/>
              <a:buNone/>
              <a:defRPr sz="1467"/>
            </a:lvl2pPr>
            <a:lvl3pPr marL="1371600" lvl="2" indent="-228600" algn="l">
              <a:lnSpc>
                <a:spcPct val="90000"/>
              </a:lnSpc>
              <a:spcBef>
                <a:spcPts val="533"/>
              </a:spcBef>
              <a:spcAft>
                <a:spcPts val="0"/>
              </a:spcAft>
              <a:buClr>
                <a:schemeClr val="dk1"/>
              </a:buClr>
              <a:buSzPts val="900"/>
              <a:buNone/>
              <a:defRPr sz="1200"/>
            </a:lvl3pPr>
            <a:lvl4pPr marL="1828800" lvl="3" indent="-228600" algn="l">
              <a:lnSpc>
                <a:spcPct val="90000"/>
              </a:lnSpc>
              <a:spcBef>
                <a:spcPts val="533"/>
              </a:spcBef>
              <a:spcAft>
                <a:spcPts val="0"/>
              </a:spcAft>
              <a:buClr>
                <a:schemeClr val="dk1"/>
              </a:buClr>
              <a:buSzPts val="800"/>
              <a:buNone/>
              <a:defRPr sz="1067"/>
            </a:lvl4pPr>
            <a:lvl5pPr marL="2286000" lvl="4" indent="-228600" algn="l">
              <a:lnSpc>
                <a:spcPct val="90000"/>
              </a:lnSpc>
              <a:spcBef>
                <a:spcPts val="533"/>
              </a:spcBef>
              <a:spcAft>
                <a:spcPts val="0"/>
              </a:spcAft>
              <a:buClr>
                <a:schemeClr val="dk1"/>
              </a:buClr>
              <a:buSzPts val="800"/>
              <a:buNone/>
              <a:defRPr sz="1067"/>
            </a:lvl5pPr>
            <a:lvl6pPr marL="2743200" lvl="5" indent="-228600" algn="l">
              <a:lnSpc>
                <a:spcPct val="90000"/>
              </a:lnSpc>
              <a:spcBef>
                <a:spcPts val="533"/>
              </a:spcBef>
              <a:spcAft>
                <a:spcPts val="0"/>
              </a:spcAft>
              <a:buClr>
                <a:schemeClr val="dk1"/>
              </a:buClr>
              <a:buSzPts val="800"/>
              <a:buNone/>
              <a:defRPr sz="1067"/>
            </a:lvl6pPr>
            <a:lvl7pPr marL="3200400" lvl="6" indent="-228600" algn="l">
              <a:lnSpc>
                <a:spcPct val="90000"/>
              </a:lnSpc>
              <a:spcBef>
                <a:spcPts val="533"/>
              </a:spcBef>
              <a:spcAft>
                <a:spcPts val="0"/>
              </a:spcAft>
              <a:buClr>
                <a:schemeClr val="dk1"/>
              </a:buClr>
              <a:buSzPts val="800"/>
              <a:buNone/>
              <a:defRPr sz="1067"/>
            </a:lvl7pPr>
            <a:lvl8pPr marL="3657600" lvl="7" indent="-228600" algn="l">
              <a:lnSpc>
                <a:spcPct val="90000"/>
              </a:lnSpc>
              <a:spcBef>
                <a:spcPts val="533"/>
              </a:spcBef>
              <a:spcAft>
                <a:spcPts val="0"/>
              </a:spcAft>
              <a:buClr>
                <a:schemeClr val="dk1"/>
              </a:buClr>
              <a:buSzPts val="800"/>
              <a:buNone/>
              <a:defRPr sz="1067"/>
            </a:lvl8pPr>
            <a:lvl9pPr marL="4114800" lvl="8" indent="-228600" algn="l">
              <a:lnSpc>
                <a:spcPct val="90000"/>
              </a:lnSpc>
              <a:spcBef>
                <a:spcPts val="533"/>
              </a:spcBef>
              <a:spcAft>
                <a:spcPts val="0"/>
              </a:spcAft>
              <a:buClr>
                <a:schemeClr val="dk1"/>
              </a:buClr>
              <a:buSzPts val="800"/>
              <a:buNone/>
              <a:defRPr sz="1067"/>
            </a:lvl9pPr>
          </a:lstStyle>
          <a:p>
            <a:endParaRPr/>
          </a:p>
        </p:txBody>
      </p:sp>
      <p:sp>
        <p:nvSpPr>
          <p:cNvPr id="379" name="Google Shape;379;p28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0" name="Google Shape;380;p28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1" name="Google Shape;381;p286"/>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87639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82"/>
        <p:cNvGrpSpPr/>
        <p:nvPr/>
      </p:nvGrpSpPr>
      <p:grpSpPr>
        <a:xfrm>
          <a:off x="0" y="0"/>
          <a:ext cx="0" cy="0"/>
          <a:chOff x="0" y="0"/>
          <a:chExt cx="0" cy="0"/>
        </a:xfrm>
      </p:grpSpPr>
      <p:sp>
        <p:nvSpPr>
          <p:cNvPr id="383" name="Google Shape;383;p287"/>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Open Sans"/>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4" name="Google Shape;384;p287"/>
          <p:cNvSpPr>
            <a:spLocks noGrp="1"/>
          </p:cNvSpPr>
          <p:nvPr>
            <p:ph type="pic" idx="2"/>
          </p:nvPr>
        </p:nvSpPr>
        <p:spPr>
          <a:xfrm>
            <a:off x="5183188" y="987425"/>
            <a:ext cx="6172400" cy="4873600"/>
          </a:xfrm>
          <a:prstGeom prst="rect">
            <a:avLst/>
          </a:prstGeom>
          <a:noFill/>
          <a:ln>
            <a:noFill/>
          </a:ln>
        </p:spPr>
      </p:sp>
      <p:sp>
        <p:nvSpPr>
          <p:cNvPr id="385" name="Google Shape;385;p287"/>
          <p:cNvSpPr txBox="1">
            <a:spLocks noGrp="1"/>
          </p:cNvSpPr>
          <p:nvPr>
            <p:ph type="body" idx="1"/>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chemeClr val="dk1"/>
              </a:buClr>
              <a:buSzPts val="1200"/>
              <a:buNone/>
              <a:defRPr sz="1600"/>
            </a:lvl1pPr>
            <a:lvl2pPr marL="914400" lvl="1" indent="-228600" algn="l">
              <a:lnSpc>
                <a:spcPct val="90000"/>
              </a:lnSpc>
              <a:spcBef>
                <a:spcPts val="533"/>
              </a:spcBef>
              <a:spcAft>
                <a:spcPts val="0"/>
              </a:spcAft>
              <a:buClr>
                <a:schemeClr val="dk1"/>
              </a:buClr>
              <a:buSzPts val="1100"/>
              <a:buNone/>
              <a:defRPr sz="1467"/>
            </a:lvl2pPr>
            <a:lvl3pPr marL="1371600" lvl="2" indent="-228600" algn="l">
              <a:lnSpc>
                <a:spcPct val="90000"/>
              </a:lnSpc>
              <a:spcBef>
                <a:spcPts val="533"/>
              </a:spcBef>
              <a:spcAft>
                <a:spcPts val="0"/>
              </a:spcAft>
              <a:buClr>
                <a:schemeClr val="dk1"/>
              </a:buClr>
              <a:buSzPts val="900"/>
              <a:buNone/>
              <a:defRPr sz="1200"/>
            </a:lvl3pPr>
            <a:lvl4pPr marL="1828800" lvl="3" indent="-228600" algn="l">
              <a:lnSpc>
                <a:spcPct val="90000"/>
              </a:lnSpc>
              <a:spcBef>
                <a:spcPts val="533"/>
              </a:spcBef>
              <a:spcAft>
                <a:spcPts val="0"/>
              </a:spcAft>
              <a:buClr>
                <a:schemeClr val="dk1"/>
              </a:buClr>
              <a:buSzPts val="800"/>
              <a:buNone/>
              <a:defRPr sz="1067"/>
            </a:lvl4pPr>
            <a:lvl5pPr marL="2286000" lvl="4" indent="-228600" algn="l">
              <a:lnSpc>
                <a:spcPct val="90000"/>
              </a:lnSpc>
              <a:spcBef>
                <a:spcPts val="533"/>
              </a:spcBef>
              <a:spcAft>
                <a:spcPts val="0"/>
              </a:spcAft>
              <a:buClr>
                <a:schemeClr val="dk1"/>
              </a:buClr>
              <a:buSzPts val="800"/>
              <a:buNone/>
              <a:defRPr sz="1067"/>
            </a:lvl5pPr>
            <a:lvl6pPr marL="2743200" lvl="5" indent="-228600" algn="l">
              <a:lnSpc>
                <a:spcPct val="90000"/>
              </a:lnSpc>
              <a:spcBef>
                <a:spcPts val="533"/>
              </a:spcBef>
              <a:spcAft>
                <a:spcPts val="0"/>
              </a:spcAft>
              <a:buClr>
                <a:schemeClr val="dk1"/>
              </a:buClr>
              <a:buSzPts val="800"/>
              <a:buNone/>
              <a:defRPr sz="1067"/>
            </a:lvl6pPr>
            <a:lvl7pPr marL="3200400" lvl="6" indent="-228600" algn="l">
              <a:lnSpc>
                <a:spcPct val="90000"/>
              </a:lnSpc>
              <a:spcBef>
                <a:spcPts val="533"/>
              </a:spcBef>
              <a:spcAft>
                <a:spcPts val="0"/>
              </a:spcAft>
              <a:buClr>
                <a:schemeClr val="dk1"/>
              </a:buClr>
              <a:buSzPts val="800"/>
              <a:buNone/>
              <a:defRPr sz="1067"/>
            </a:lvl7pPr>
            <a:lvl8pPr marL="3657600" lvl="7" indent="-228600" algn="l">
              <a:lnSpc>
                <a:spcPct val="90000"/>
              </a:lnSpc>
              <a:spcBef>
                <a:spcPts val="533"/>
              </a:spcBef>
              <a:spcAft>
                <a:spcPts val="0"/>
              </a:spcAft>
              <a:buClr>
                <a:schemeClr val="dk1"/>
              </a:buClr>
              <a:buSzPts val="800"/>
              <a:buNone/>
              <a:defRPr sz="1067"/>
            </a:lvl8pPr>
            <a:lvl9pPr marL="4114800" lvl="8" indent="-228600" algn="l">
              <a:lnSpc>
                <a:spcPct val="90000"/>
              </a:lnSpc>
              <a:spcBef>
                <a:spcPts val="533"/>
              </a:spcBef>
              <a:spcAft>
                <a:spcPts val="0"/>
              </a:spcAft>
              <a:buClr>
                <a:schemeClr val="dk1"/>
              </a:buClr>
              <a:buSzPts val="800"/>
              <a:buNone/>
              <a:defRPr sz="1067"/>
            </a:lvl9pPr>
          </a:lstStyle>
          <a:p>
            <a:endParaRPr/>
          </a:p>
        </p:txBody>
      </p:sp>
      <p:sp>
        <p:nvSpPr>
          <p:cNvPr id="386" name="Google Shape;386;p287"/>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7" name="Google Shape;387;p287"/>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8" name="Google Shape;388;p287"/>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946918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Section Header" type="secHead">
  <p:cSld name="1_Section Header">
    <p:spTree>
      <p:nvGrpSpPr>
        <p:cNvPr id="1" name="Shape 396"/>
        <p:cNvGrpSpPr/>
        <p:nvPr/>
      </p:nvGrpSpPr>
      <p:grpSpPr>
        <a:xfrm>
          <a:off x="0" y="0"/>
          <a:ext cx="0" cy="0"/>
          <a:chOff x="0" y="0"/>
          <a:chExt cx="0" cy="0"/>
        </a:xfrm>
      </p:grpSpPr>
      <p:pic>
        <p:nvPicPr>
          <p:cNvPr id="397" name="Google Shape;397;p212"/>
          <p:cNvPicPr preferRelativeResize="0"/>
          <p:nvPr/>
        </p:nvPicPr>
        <p:blipFill rotWithShape="1">
          <a:blip r:embed="rId2">
            <a:alphaModFix/>
          </a:blip>
          <a:srcRect/>
          <a:stretch/>
        </p:blipFill>
        <p:spPr>
          <a:xfrm flipH="1">
            <a:off x="-1" y="0"/>
            <a:ext cx="12192000" cy="6858000"/>
          </a:xfrm>
          <a:prstGeom prst="rect">
            <a:avLst/>
          </a:prstGeom>
          <a:noFill/>
          <a:ln>
            <a:noFill/>
          </a:ln>
        </p:spPr>
      </p:pic>
      <p:sp>
        <p:nvSpPr>
          <p:cNvPr id="398" name="Google Shape;398;p212"/>
          <p:cNvSpPr txBox="1">
            <a:spLocks noGrp="1"/>
          </p:cNvSpPr>
          <p:nvPr>
            <p:ph type="title"/>
          </p:nvPr>
        </p:nvSpPr>
        <p:spPr>
          <a:xfrm>
            <a:off x="831852" y="1709740"/>
            <a:ext cx="8791121"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Open Sans Light"/>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9" name="Google Shape;399;p212"/>
          <p:cNvSpPr txBox="1">
            <a:spLocks noGrp="1"/>
          </p:cNvSpPr>
          <p:nvPr>
            <p:ph type="body" idx="1"/>
          </p:nvPr>
        </p:nvSpPr>
        <p:spPr>
          <a:xfrm>
            <a:off x="831852" y="4589464"/>
            <a:ext cx="8791121"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1800"/>
              <a:buNone/>
              <a:defRPr sz="2400">
                <a:solidFill>
                  <a:srgbClr val="888888"/>
                </a:solidFill>
              </a:defRPr>
            </a:lvl1pPr>
            <a:lvl2pPr marL="914400" lvl="1" indent="-228600" algn="l">
              <a:lnSpc>
                <a:spcPct val="90000"/>
              </a:lnSpc>
              <a:spcBef>
                <a:spcPts val="500"/>
              </a:spcBef>
              <a:spcAft>
                <a:spcPts val="0"/>
              </a:spcAft>
              <a:buClr>
                <a:srgbClr val="888888"/>
              </a:buClr>
              <a:buSzPts val="1500"/>
              <a:buNone/>
              <a:defRPr sz="2000">
                <a:solidFill>
                  <a:srgbClr val="888888"/>
                </a:solidFill>
              </a:defRPr>
            </a:lvl2pPr>
            <a:lvl3pPr marL="1371600" lvl="2" indent="-228600" algn="l">
              <a:lnSpc>
                <a:spcPct val="90000"/>
              </a:lnSpc>
              <a:spcBef>
                <a:spcPts val="500"/>
              </a:spcBef>
              <a:spcAft>
                <a:spcPts val="0"/>
              </a:spcAft>
              <a:buClr>
                <a:srgbClr val="888888"/>
              </a:buClr>
              <a:buSzPts val="1350"/>
              <a:buNone/>
              <a:defRPr sz="1800">
                <a:solidFill>
                  <a:srgbClr val="888888"/>
                </a:solidFill>
              </a:defRPr>
            </a:lvl3pPr>
            <a:lvl4pPr marL="1828800" lvl="3" indent="-228600" algn="l">
              <a:lnSpc>
                <a:spcPct val="90000"/>
              </a:lnSpc>
              <a:spcBef>
                <a:spcPts val="500"/>
              </a:spcBef>
              <a:spcAft>
                <a:spcPts val="0"/>
              </a:spcAft>
              <a:buClr>
                <a:srgbClr val="888888"/>
              </a:buClr>
              <a:buSzPts val="1200"/>
              <a:buNone/>
              <a:defRPr sz="1600">
                <a:solidFill>
                  <a:srgbClr val="888888"/>
                </a:solidFill>
              </a:defRPr>
            </a:lvl4pPr>
            <a:lvl5pPr marL="2286000" lvl="4" indent="-228600" algn="l">
              <a:lnSpc>
                <a:spcPct val="90000"/>
              </a:lnSpc>
              <a:spcBef>
                <a:spcPts val="500"/>
              </a:spcBef>
              <a:spcAft>
                <a:spcPts val="0"/>
              </a:spcAft>
              <a:buClr>
                <a:srgbClr val="888888"/>
              </a:buClr>
              <a:buSzPts val="1200"/>
              <a:buNone/>
              <a:defRPr sz="1600">
                <a:solidFill>
                  <a:srgbClr val="888888"/>
                </a:solidFill>
              </a:defRPr>
            </a:lvl5pPr>
            <a:lvl6pPr marL="2743200" lvl="5" indent="-228600" algn="l">
              <a:lnSpc>
                <a:spcPct val="90000"/>
              </a:lnSpc>
              <a:spcBef>
                <a:spcPts val="500"/>
              </a:spcBef>
              <a:spcAft>
                <a:spcPts val="0"/>
              </a:spcAft>
              <a:buClr>
                <a:srgbClr val="888888"/>
              </a:buClr>
              <a:buSzPts val="1200"/>
              <a:buNone/>
              <a:defRPr sz="1600">
                <a:solidFill>
                  <a:srgbClr val="888888"/>
                </a:solidFill>
              </a:defRPr>
            </a:lvl6pPr>
            <a:lvl7pPr marL="3200400" lvl="6" indent="-228600" algn="l">
              <a:lnSpc>
                <a:spcPct val="90000"/>
              </a:lnSpc>
              <a:spcBef>
                <a:spcPts val="500"/>
              </a:spcBef>
              <a:spcAft>
                <a:spcPts val="0"/>
              </a:spcAft>
              <a:buClr>
                <a:srgbClr val="888888"/>
              </a:buClr>
              <a:buSzPts val="1200"/>
              <a:buNone/>
              <a:defRPr sz="1600">
                <a:solidFill>
                  <a:srgbClr val="888888"/>
                </a:solidFill>
              </a:defRPr>
            </a:lvl7pPr>
            <a:lvl8pPr marL="3657600" lvl="7" indent="-228600" algn="l">
              <a:lnSpc>
                <a:spcPct val="90000"/>
              </a:lnSpc>
              <a:spcBef>
                <a:spcPts val="500"/>
              </a:spcBef>
              <a:spcAft>
                <a:spcPts val="0"/>
              </a:spcAft>
              <a:buClr>
                <a:srgbClr val="888888"/>
              </a:buClr>
              <a:buSzPts val="1200"/>
              <a:buNone/>
              <a:defRPr sz="1600">
                <a:solidFill>
                  <a:srgbClr val="888888"/>
                </a:solidFill>
              </a:defRPr>
            </a:lvl8pPr>
            <a:lvl9pPr marL="4114800" lvl="8" indent="-228600" algn="l">
              <a:lnSpc>
                <a:spcPct val="90000"/>
              </a:lnSpc>
              <a:spcBef>
                <a:spcPts val="500"/>
              </a:spcBef>
              <a:spcAft>
                <a:spcPts val="0"/>
              </a:spcAft>
              <a:buClr>
                <a:srgbClr val="888888"/>
              </a:buClr>
              <a:buSzPts val="1200"/>
              <a:buNone/>
              <a:defRPr sz="1600">
                <a:solidFill>
                  <a:srgbClr val="888888"/>
                </a:solidFill>
              </a:defRPr>
            </a:lvl9pPr>
          </a:lstStyle>
          <a:p>
            <a:endParaRPr/>
          </a:p>
        </p:txBody>
      </p:sp>
      <p:sp>
        <p:nvSpPr>
          <p:cNvPr id="400" name="Google Shape;400;p21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01" name="Google Shape;401;p21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02" name="Google Shape;402;p212"/>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l">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2929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03"/>
        <p:cNvGrpSpPr/>
        <p:nvPr/>
      </p:nvGrpSpPr>
      <p:grpSpPr>
        <a:xfrm>
          <a:off x="0" y="0"/>
          <a:ext cx="0" cy="0"/>
          <a:chOff x="0" y="0"/>
          <a:chExt cx="0" cy="0"/>
        </a:xfrm>
      </p:grpSpPr>
      <p:sp>
        <p:nvSpPr>
          <p:cNvPr id="404" name="Google Shape;404;p2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5" name="Google Shape;405;p213"/>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6" name="Google Shape;406;p21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07" name="Google Shape;407;p21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08" name="Google Shape;408;p213"/>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20019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9"/>
        <p:cNvGrpSpPr/>
        <p:nvPr/>
      </p:nvGrpSpPr>
      <p:grpSpPr>
        <a:xfrm>
          <a:off x="0" y="0"/>
          <a:ext cx="0" cy="0"/>
          <a:chOff x="0" y="0"/>
          <a:chExt cx="0" cy="0"/>
        </a:xfrm>
      </p:grpSpPr>
      <p:sp>
        <p:nvSpPr>
          <p:cNvPr id="410" name="Google Shape;410;p2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1" name="Google Shape;411;p21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12" name="Google Shape;412;p21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13" name="Google Shape;413;p216"/>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141867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414"/>
        <p:cNvGrpSpPr/>
        <p:nvPr/>
      </p:nvGrpSpPr>
      <p:grpSpPr>
        <a:xfrm>
          <a:off x="0" y="0"/>
          <a:ext cx="0" cy="0"/>
          <a:chOff x="0" y="0"/>
          <a:chExt cx="0" cy="0"/>
        </a:xfrm>
      </p:grpSpPr>
    </p:spTree>
    <p:extLst>
      <p:ext uri="{BB962C8B-B14F-4D97-AF65-F5344CB8AC3E}">
        <p14:creationId xmlns:p14="http://schemas.microsoft.com/office/powerpoint/2010/main" val="25406452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415"/>
        <p:cNvGrpSpPr/>
        <p:nvPr/>
      </p:nvGrpSpPr>
      <p:grpSpPr>
        <a:xfrm>
          <a:off x="0" y="0"/>
          <a:ext cx="0" cy="0"/>
          <a:chOff x="0" y="0"/>
          <a:chExt cx="0" cy="0"/>
        </a:xfrm>
      </p:grpSpPr>
      <p:sp>
        <p:nvSpPr>
          <p:cNvPr id="416" name="Google Shape;416;p219"/>
          <p:cNvSpPr txBox="1">
            <a:spLocks noGrp="1"/>
          </p:cNvSpPr>
          <p:nvPr>
            <p:ph type="sldNum" idx="12"/>
          </p:nvPr>
        </p:nvSpPr>
        <p:spPr>
          <a:xfrm>
            <a:off x="11706225" y="6492926"/>
            <a:ext cx="295275" cy="243335"/>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1pPr>
            <a:lvl2pPr marL="0" marR="0" lvl="1"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2pPr>
            <a:lvl3pPr marL="0" marR="0" lvl="2"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3pPr>
            <a:lvl4pPr marL="0" marR="0" lvl="3"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4pPr>
            <a:lvl5pPr marL="0" marR="0" lvl="4"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5pPr>
            <a:lvl6pPr marL="0" marR="0" lvl="5"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6pPr>
            <a:lvl7pPr marL="0" marR="0" lvl="6"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7pPr>
            <a:lvl8pPr marL="0" marR="0" lvl="7"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8pPr>
            <a:lvl9pPr marL="0" marR="0" lvl="8" indent="0" algn="r">
              <a:lnSpc>
                <a:spcPct val="100000"/>
              </a:lnSpc>
              <a:spcBef>
                <a:spcPts val="0"/>
              </a:spcBef>
              <a:spcAft>
                <a:spcPts val="0"/>
              </a:spcAft>
              <a:buClr>
                <a:srgbClr val="1C3C50"/>
              </a:buClr>
              <a:buSzPts val="1351"/>
              <a:buFont typeface="Open Sans"/>
              <a:buNone/>
              <a:defRPr sz="1351" b="0" i="0" u="none" strike="noStrike" cap="none">
                <a:solidFill>
                  <a:srgbClr val="1C3C50"/>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87665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17"/>
        <p:cNvGrpSpPr/>
        <p:nvPr/>
      </p:nvGrpSpPr>
      <p:grpSpPr>
        <a:xfrm>
          <a:off x="0" y="0"/>
          <a:ext cx="0" cy="0"/>
          <a:chOff x="0" y="0"/>
          <a:chExt cx="0" cy="0"/>
        </a:xfrm>
      </p:grpSpPr>
      <p:pic>
        <p:nvPicPr>
          <p:cNvPr id="418" name="Google Shape;418;p28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9" name="Google Shape;419;p288"/>
          <p:cNvSpPr txBox="1">
            <a:spLocks noGrp="1"/>
          </p:cNvSpPr>
          <p:nvPr>
            <p:ph type="ctrTitle"/>
          </p:nvPr>
        </p:nvSpPr>
        <p:spPr>
          <a:xfrm>
            <a:off x="478971" y="2209797"/>
            <a:ext cx="9100459" cy="190976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600"/>
              <a:buFont typeface="Open Sans Light"/>
              <a:buNone/>
              <a:defRPr sz="48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0" name="Google Shape;420;p288"/>
          <p:cNvSpPr txBox="1">
            <a:spLocks noGrp="1"/>
          </p:cNvSpPr>
          <p:nvPr>
            <p:ph type="subTitle" idx="1"/>
          </p:nvPr>
        </p:nvSpPr>
        <p:spPr>
          <a:xfrm>
            <a:off x="478971" y="4211636"/>
            <a:ext cx="9100459" cy="16557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1800"/>
              <a:buNone/>
              <a:defRPr sz="2400">
                <a:solidFill>
                  <a:schemeClr val="lt1"/>
                </a:solidFill>
              </a:defRPr>
            </a:lvl1pPr>
            <a:lvl2pPr lvl="1" algn="ctr">
              <a:lnSpc>
                <a:spcPct val="90000"/>
              </a:lnSpc>
              <a:spcBef>
                <a:spcPts val="500"/>
              </a:spcBef>
              <a:spcAft>
                <a:spcPts val="0"/>
              </a:spcAft>
              <a:buClr>
                <a:schemeClr val="dk1"/>
              </a:buClr>
              <a:buSzPts val="1500"/>
              <a:buNone/>
              <a:defRPr sz="2000"/>
            </a:lvl2pPr>
            <a:lvl3pPr lvl="2" algn="ctr">
              <a:lnSpc>
                <a:spcPct val="90000"/>
              </a:lnSpc>
              <a:spcBef>
                <a:spcPts val="500"/>
              </a:spcBef>
              <a:spcAft>
                <a:spcPts val="0"/>
              </a:spcAft>
              <a:buClr>
                <a:schemeClr val="dk1"/>
              </a:buClr>
              <a:buSzPts val="1350"/>
              <a:buNone/>
              <a:defRPr sz="1800"/>
            </a:lvl3pPr>
            <a:lvl4pPr lvl="3" algn="ctr">
              <a:lnSpc>
                <a:spcPct val="90000"/>
              </a:lnSpc>
              <a:spcBef>
                <a:spcPts val="500"/>
              </a:spcBef>
              <a:spcAft>
                <a:spcPts val="0"/>
              </a:spcAft>
              <a:buClr>
                <a:schemeClr val="dk1"/>
              </a:buClr>
              <a:buSzPts val="1200"/>
              <a:buNone/>
              <a:defRPr sz="1600"/>
            </a:lvl4pPr>
            <a:lvl5pPr lvl="4" algn="ctr">
              <a:lnSpc>
                <a:spcPct val="90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a:p>
        </p:txBody>
      </p:sp>
      <p:sp>
        <p:nvSpPr>
          <p:cNvPr id="421" name="Google Shape;421;p288"/>
          <p:cNvSpPr txBox="1">
            <a:spLocks noGrp="1"/>
          </p:cNvSpPr>
          <p:nvPr>
            <p:ph type="dt" idx="10"/>
          </p:nvPr>
        </p:nvSpPr>
        <p:spPr>
          <a:xfrm>
            <a:off x="489863"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22" name="Google Shape;422;p288"/>
          <p:cNvSpPr txBox="1">
            <a:spLocks noGrp="1"/>
          </p:cNvSpPr>
          <p:nvPr>
            <p:ph type="ftr" idx="11"/>
          </p:nvPr>
        </p:nvSpPr>
        <p:spPr>
          <a:xfrm>
            <a:off x="3690263"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23" name="Google Shape;423;p288"/>
          <p:cNvSpPr txBox="1">
            <a:spLocks noGrp="1"/>
          </p:cNvSpPr>
          <p:nvPr>
            <p:ph type="sldNum" idx="12"/>
          </p:nvPr>
        </p:nvSpPr>
        <p:spPr>
          <a:xfrm>
            <a:off x="9437916"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5759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24"/>
        <p:cNvGrpSpPr/>
        <p:nvPr/>
      </p:nvGrpSpPr>
      <p:grpSpPr>
        <a:xfrm>
          <a:off x="0" y="0"/>
          <a:ext cx="0" cy="0"/>
          <a:chOff x="0" y="0"/>
          <a:chExt cx="0" cy="0"/>
        </a:xfrm>
      </p:grpSpPr>
      <p:pic>
        <p:nvPicPr>
          <p:cNvPr id="425" name="Google Shape;425;p28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26" name="Google Shape;426;p289"/>
          <p:cNvSpPr txBox="1">
            <a:spLocks noGrp="1"/>
          </p:cNvSpPr>
          <p:nvPr>
            <p:ph type="ctrTitle"/>
          </p:nvPr>
        </p:nvSpPr>
        <p:spPr>
          <a:xfrm>
            <a:off x="2598057" y="1600200"/>
            <a:ext cx="8490857" cy="190976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600"/>
              <a:buFont typeface="Open Sans Light"/>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7" name="Google Shape;427;p289"/>
          <p:cNvSpPr txBox="1">
            <a:spLocks noGrp="1"/>
          </p:cNvSpPr>
          <p:nvPr>
            <p:ph type="subTitle" idx="1"/>
          </p:nvPr>
        </p:nvSpPr>
        <p:spPr>
          <a:xfrm>
            <a:off x="2598057" y="3602037"/>
            <a:ext cx="8490857" cy="16557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2400"/>
            </a:lvl1pPr>
            <a:lvl2pPr lvl="1" algn="ctr">
              <a:lnSpc>
                <a:spcPct val="90000"/>
              </a:lnSpc>
              <a:spcBef>
                <a:spcPts val="500"/>
              </a:spcBef>
              <a:spcAft>
                <a:spcPts val="0"/>
              </a:spcAft>
              <a:buClr>
                <a:schemeClr val="dk1"/>
              </a:buClr>
              <a:buSzPts val="1500"/>
              <a:buNone/>
              <a:defRPr sz="2000"/>
            </a:lvl2pPr>
            <a:lvl3pPr lvl="2" algn="ctr">
              <a:lnSpc>
                <a:spcPct val="90000"/>
              </a:lnSpc>
              <a:spcBef>
                <a:spcPts val="500"/>
              </a:spcBef>
              <a:spcAft>
                <a:spcPts val="0"/>
              </a:spcAft>
              <a:buClr>
                <a:schemeClr val="dk1"/>
              </a:buClr>
              <a:buSzPts val="1350"/>
              <a:buNone/>
              <a:defRPr sz="1800"/>
            </a:lvl3pPr>
            <a:lvl4pPr lvl="3" algn="ctr">
              <a:lnSpc>
                <a:spcPct val="90000"/>
              </a:lnSpc>
              <a:spcBef>
                <a:spcPts val="500"/>
              </a:spcBef>
              <a:spcAft>
                <a:spcPts val="0"/>
              </a:spcAft>
              <a:buClr>
                <a:schemeClr val="dk1"/>
              </a:buClr>
              <a:buSzPts val="1200"/>
              <a:buNone/>
              <a:defRPr sz="1600"/>
            </a:lvl4pPr>
            <a:lvl5pPr lvl="4" algn="ctr">
              <a:lnSpc>
                <a:spcPct val="90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a:p>
        </p:txBody>
      </p:sp>
      <p:sp>
        <p:nvSpPr>
          <p:cNvPr id="428" name="Google Shape;428;p289"/>
          <p:cNvSpPr txBox="1">
            <a:spLocks noGrp="1"/>
          </p:cNvSpPr>
          <p:nvPr>
            <p:ph type="dt" idx="10"/>
          </p:nvPr>
        </p:nvSpPr>
        <p:spPr>
          <a:xfrm>
            <a:off x="1520365" y="6356351"/>
            <a:ext cx="27432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29" name="Google Shape;429;p289"/>
          <p:cNvSpPr txBox="1">
            <a:spLocks noGrp="1"/>
          </p:cNvSpPr>
          <p:nvPr>
            <p:ph type="ftr" idx="11"/>
          </p:nvPr>
        </p:nvSpPr>
        <p:spPr>
          <a:xfrm>
            <a:off x="4357911"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30" name="Google Shape;430;p289"/>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417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22"/>
        <p:cNvGrpSpPr/>
        <p:nvPr/>
      </p:nvGrpSpPr>
      <p:grpSpPr>
        <a:xfrm>
          <a:off x="0" y="0"/>
          <a:ext cx="0" cy="0"/>
          <a:chOff x="0" y="0"/>
          <a:chExt cx="0" cy="0"/>
        </a:xfrm>
      </p:grpSpPr>
      <p:sp>
        <p:nvSpPr>
          <p:cNvPr id="323" name="Google Shape;323;p210"/>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4" name="Google Shape;324;p210"/>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325" name="Google Shape;325;p21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6" name="Google Shape;326;p21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7" name="Google Shape;327;p210"/>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40556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31"/>
        <p:cNvGrpSpPr/>
        <p:nvPr/>
      </p:nvGrpSpPr>
      <p:grpSpPr>
        <a:xfrm>
          <a:off x="0" y="0"/>
          <a:ext cx="0" cy="0"/>
          <a:chOff x="0" y="0"/>
          <a:chExt cx="0" cy="0"/>
        </a:xfrm>
      </p:grpSpPr>
      <p:pic>
        <p:nvPicPr>
          <p:cNvPr id="432" name="Google Shape;432;p29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33" name="Google Shape;433;p290"/>
          <p:cNvSpPr txBox="1">
            <a:spLocks noGrp="1"/>
          </p:cNvSpPr>
          <p:nvPr>
            <p:ph type="title"/>
          </p:nvPr>
        </p:nvSpPr>
        <p:spPr>
          <a:xfrm>
            <a:off x="831851" y="1709740"/>
            <a:ext cx="8660493"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600"/>
              <a:buFont typeface="Open Sans Light"/>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4" name="Google Shape;434;p290"/>
          <p:cNvSpPr txBox="1">
            <a:spLocks noGrp="1"/>
          </p:cNvSpPr>
          <p:nvPr>
            <p:ph type="body" idx="1"/>
          </p:nvPr>
        </p:nvSpPr>
        <p:spPr>
          <a:xfrm>
            <a:off x="831851" y="4589464"/>
            <a:ext cx="8660493"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EAEAE9"/>
              </a:buClr>
              <a:buSzPts val="1800"/>
              <a:buNone/>
              <a:defRPr sz="2400">
                <a:solidFill>
                  <a:srgbClr val="EAEAE9"/>
                </a:solidFill>
              </a:defRPr>
            </a:lvl1pPr>
            <a:lvl2pPr marL="914400" lvl="1" indent="-228600" algn="l">
              <a:lnSpc>
                <a:spcPct val="90000"/>
              </a:lnSpc>
              <a:spcBef>
                <a:spcPts val="500"/>
              </a:spcBef>
              <a:spcAft>
                <a:spcPts val="0"/>
              </a:spcAft>
              <a:buClr>
                <a:srgbClr val="888888"/>
              </a:buClr>
              <a:buSzPts val="1500"/>
              <a:buNone/>
              <a:defRPr sz="2000">
                <a:solidFill>
                  <a:srgbClr val="888888"/>
                </a:solidFill>
              </a:defRPr>
            </a:lvl2pPr>
            <a:lvl3pPr marL="1371600" lvl="2" indent="-228600" algn="l">
              <a:lnSpc>
                <a:spcPct val="90000"/>
              </a:lnSpc>
              <a:spcBef>
                <a:spcPts val="500"/>
              </a:spcBef>
              <a:spcAft>
                <a:spcPts val="0"/>
              </a:spcAft>
              <a:buClr>
                <a:srgbClr val="888888"/>
              </a:buClr>
              <a:buSzPts val="1350"/>
              <a:buNone/>
              <a:defRPr sz="1800">
                <a:solidFill>
                  <a:srgbClr val="888888"/>
                </a:solidFill>
              </a:defRPr>
            </a:lvl3pPr>
            <a:lvl4pPr marL="1828800" lvl="3" indent="-228600" algn="l">
              <a:lnSpc>
                <a:spcPct val="90000"/>
              </a:lnSpc>
              <a:spcBef>
                <a:spcPts val="500"/>
              </a:spcBef>
              <a:spcAft>
                <a:spcPts val="0"/>
              </a:spcAft>
              <a:buClr>
                <a:srgbClr val="888888"/>
              </a:buClr>
              <a:buSzPts val="1200"/>
              <a:buNone/>
              <a:defRPr sz="1600">
                <a:solidFill>
                  <a:srgbClr val="888888"/>
                </a:solidFill>
              </a:defRPr>
            </a:lvl4pPr>
            <a:lvl5pPr marL="2286000" lvl="4" indent="-228600" algn="l">
              <a:lnSpc>
                <a:spcPct val="90000"/>
              </a:lnSpc>
              <a:spcBef>
                <a:spcPts val="500"/>
              </a:spcBef>
              <a:spcAft>
                <a:spcPts val="0"/>
              </a:spcAft>
              <a:buClr>
                <a:srgbClr val="888888"/>
              </a:buClr>
              <a:buSzPts val="1200"/>
              <a:buNone/>
              <a:defRPr sz="1600">
                <a:solidFill>
                  <a:srgbClr val="888888"/>
                </a:solidFill>
              </a:defRPr>
            </a:lvl5pPr>
            <a:lvl6pPr marL="2743200" lvl="5" indent="-228600" algn="l">
              <a:lnSpc>
                <a:spcPct val="90000"/>
              </a:lnSpc>
              <a:spcBef>
                <a:spcPts val="500"/>
              </a:spcBef>
              <a:spcAft>
                <a:spcPts val="0"/>
              </a:spcAft>
              <a:buClr>
                <a:srgbClr val="888888"/>
              </a:buClr>
              <a:buSzPts val="1200"/>
              <a:buNone/>
              <a:defRPr sz="1600">
                <a:solidFill>
                  <a:srgbClr val="888888"/>
                </a:solidFill>
              </a:defRPr>
            </a:lvl6pPr>
            <a:lvl7pPr marL="3200400" lvl="6" indent="-228600" algn="l">
              <a:lnSpc>
                <a:spcPct val="90000"/>
              </a:lnSpc>
              <a:spcBef>
                <a:spcPts val="500"/>
              </a:spcBef>
              <a:spcAft>
                <a:spcPts val="0"/>
              </a:spcAft>
              <a:buClr>
                <a:srgbClr val="888888"/>
              </a:buClr>
              <a:buSzPts val="1200"/>
              <a:buNone/>
              <a:defRPr sz="1600">
                <a:solidFill>
                  <a:srgbClr val="888888"/>
                </a:solidFill>
              </a:defRPr>
            </a:lvl7pPr>
            <a:lvl8pPr marL="3657600" lvl="7" indent="-228600" algn="l">
              <a:lnSpc>
                <a:spcPct val="90000"/>
              </a:lnSpc>
              <a:spcBef>
                <a:spcPts val="500"/>
              </a:spcBef>
              <a:spcAft>
                <a:spcPts val="0"/>
              </a:spcAft>
              <a:buClr>
                <a:srgbClr val="888888"/>
              </a:buClr>
              <a:buSzPts val="1200"/>
              <a:buNone/>
              <a:defRPr sz="1600">
                <a:solidFill>
                  <a:srgbClr val="888888"/>
                </a:solidFill>
              </a:defRPr>
            </a:lvl8pPr>
            <a:lvl9pPr marL="4114800" lvl="8" indent="-228600" algn="l">
              <a:lnSpc>
                <a:spcPct val="90000"/>
              </a:lnSpc>
              <a:spcBef>
                <a:spcPts val="500"/>
              </a:spcBef>
              <a:spcAft>
                <a:spcPts val="0"/>
              </a:spcAft>
              <a:buClr>
                <a:srgbClr val="888888"/>
              </a:buClr>
              <a:buSzPts val="1200"/>
              <a:buNone/>
              <a:defRPr sz="1600">
                <a:solidFill>
                  <a:srgbClr val="888888"/>
                </a:solidFill>
              </a:defRPr>
            </a:lvl9pPr>
          </a:lstStyle>
          <a:p>
            <a:endParaRPr/>
          </a:p>
        </p:txBody>
      </p:sp>
      <p:sp>
        <p:nvSpPr>
          <p:cNvPr id="435" name="Google Shape;435;p29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36" name="Google Shape;436;p29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37" name="Google Shape;437;p290"/>
          <p:cNvSpPr txBox="1">
            <a:spLocks noGrp="1"/>
          </p:cNvSpPr>
          <p:nvPr>
            <p:ph type="sldNum" idx="12"/>
          </p:nvPr>
        </p:nvSpPr>
        <p:spPr>
          <a:xfrm>
            <a:off x="9394369"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48005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38"/>
        <p:cNvGrpSpPr/>
        <p:nvPr/>
      </p:nvGrpSpPr>
      <p:grpSpPr>
        <a:xfrm>
          <a:off x="0" y="0"/>
          <a:ext cx="0" cy="0"/>
          <a:chOff x="0" y="0"/>
          <a:chExt cx="0" cy="0"/>
        </a:xfrm>
      </p:grpSpPr>
      <p:sp>
        <p:nvSpPr>
          <p:cNvPr id="439" name="Google Shape;439;p2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0" name="Google Shape;440;p291"/>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1" name="Google Shape;441;p291"/>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29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43" name="Google Shape;443;p29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44" name="Google Shape;444;p291"/>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132793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5"/>
        <p:cNvGrpSpPr/>
        <p:nvPr/>
      </p:nvGrpSpPr>
      <p:grpSpPr>
        <a:xfrm>
          <a:off x="0" y="0"/>
          <a:ext cx="0" cy="0"/>
          <a:chOff x="0" y="0"/>
          <a:chExt cx="0" cy="0"/>
        </a:xfrm>
      </p:grpSpPr>
      <p:sp>
        <p:nvSpPr>
          <p:cNvPr id="446" name="Google Shape;446;p29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7" name="Google Shape;447;p292"/>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800"/>
              <a:buNone/>
              <a:defRPr sz="2400" b="1"/>
            </a:lvl1pPr>
            <a:lvl2pPr marL="914400" lvl="1" indent="-228600" algn="l">
              <a:lnSpc>
                <a:spcPct val="90000"/>
              </a:lnSpc>
              <a:spcBef>
                <a:spcPts val="500"/>
              </a:spcBef>
              <a:spcAft>
                <a:spcPts val="0"/>
              </a:spcAft>
              <a:buClr>
                <a:schemeClr val="dk1"/>
              </a:buClr>
              <a:buSzPts val="1500"/>
              <a:buNone/>
              <a:defRPr sz="2000" b="1"/>
            </a:lvl2pPr>
            <a:lvl3pPr marL="1371600" lvl="2" indent="-228600" algn="l">
              <a:lnSpc>
                <a:spcPct val="90000"/>
              </a:lnSpc>
              <a:spcBef>
                <a:spcPts val="500"/>
              </a:spcBef>
              <a:spcAft>
                <a:spcPts val="0"/>
              </a:spcAft>
              <a:buClr>
                <a:schemeClr val="dk1"/>
              </a:buClr>
              <a:buSzPts val="1350"/>
              <a:buNone/>
              <a:defRPr sz="1800" b="1"/>
            </a:lvl3pPr>
            <a:lvl4pPr marL="1828800" lvl="3" indent="-228600" algn="l">
              <a:lnSpc>
                <a:spcPct val="90000"/>
              </a:lnSpc>
              <a:spcBef>
                <a:spcPts val="500"/>
              </a:spcBef>
              <a:spcAft>
                <a:spcPts val="0"/>
              </a:spcAft>
              <a:buClr>
                <a:schemeClr val="dk1"/>
              </a:buClr>
              <a:buSzPts val="1200"/>
              <a:buNone/>
              <a:defRPr sz="1600" b="1"/>
            </a:lvl4pPr>
            <a:lvl5pPr marL="2286000" lvl="4" indent="-228600" algn="l">
              <a:lnSpc>
                <a:spcPct val="90000"/>
              </a:lnSpc>
              <a:spcBef>
                <a:spcPts val="500"/>
              </a:spcBef>
              <a:spcAft>
                <a:spcPts val="0"/>
              </a:spcAft>
              <a:buClr>
                <a:schemeClr val="dk1"/>
              </a:buClr>
              <a:buSzPts val="1200"/>
              <a:buNone/>
              <a:defRPr sz="1600" b="1"/>
            </a:lvl5pPr>
            <a:lvl6pPr marL="2743200" lvl="5" indent="-228600" algn="l">
              <a:lnSpc>
                <a:spcPct val="90000"/>
              </a:lnSpc>
              <a:spcBef>
                <a:spcPts val="500"/>
              </a:spcBef>
              <a:spcAft>
                <a:spcPts val="0"/>
              </a:spcAft>
              <a:buClr>
                <a:schemeClr val="dk1"/>
              </a:buClr>
              <a:buSzPts val="1200"/>
              <a:buNone/>
              <a:defRPr sz="1600" b="1"/>
            </a:lvl6pPr>
            <a:lvl7pPr marL="3200400" lvl="6" indent="-228600" algn="l">
              <a:lnSpc>
                <a:spcPct val="90000"/>
              </a:lnSpc>
              <a:spcBef>
                <a:spcPts val="500"/>
              </a:spcBef>
              <a:spcAft>
                <a:spcPts val="0"/>
              </a:spcAft>
              <a:buClr>
                <a:schemeClr val="dk1"/>
              </a:buClr>
              <a:buSzPts val="1200"/>
              <a:buNone/>
              <a:defRPr sz="1600" b="1"/>
            </a:lvl7pPr>
            <a:lvl8pPr marL="3657600" lvl="7" indent="-228600" algn="l">
              <a:lnSpc>
                <a:spcPct val="90000"/>
              </a:lnSpc>
              <a:spcBef>
                <a:spcPts val="500"/>
              </a:spcBef>
              <a:spcAft>
                <a:spcPts val="0"/>
              </a:spcAft>
              <a:buClr>
                <a:schemeClr val="dk1"/>
              </a:buClr>
              <a:buSzPts val="1200"/>
              <a:buNone/>
              <a:defRPr sz="1600" b="1"/>
            </a:lvl8pPr>
            <a:lvl9pPr marL="4114800" lvl="8" indent="-228600" algn="l">
              <a:lnSpc>
                <a:spcPct val="90000"/>
              </a:lnSpc>
              <a:spcBef>
                <a:spcPts val="500"/>
              </a:spcBef>
              <a:spcAft>
                <a:spcPts val="0"/>
              </a:spcAft>
              <a:buClr>
                <a:schemeClr val="dk1"/>
              </a:buClr>
              <a:buSzPts val="1200"/>
              <a:buNone/>
              <a:defRPr sz="1600" b="1"/>
            </a:lvl9pPr>
          </a:lstStyle>
          <a:p>
            <a:endParaRPr/>
          </a:p>
        </p:txBody>
      </p:sp>
      <p:sp>
        <p:nvSpPr>
          <p:cNvPr id="448" name="Google Shape;448;p292"/>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9" name="Google Shape;449;p292"/>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800"/>
              <a:buNone/>
              <a:defRPr sz="2400" b="1"/>
            </a:lvl1pPr>
            <a:lvl2pPr marL="914400" lvl="1" indent="-228600" algn="l">
              <a:lnSpc>
                <a:spcPct val="90000"/>
              </a:lnSpc>
              <a:spcBef>
                <a:spcPts val="500"/>
              </a:spcBef>
              <a:spcAft>
                <a:spcPts val="0"/>
              </a:spcAft>
              <a:buClr>
                <a:schemeClr val="dk1"/>
              </a:buClr>
              <a:buSzPts val="1500"/>
              <a:buNone/>
              <a:defRPr sz="2000" b="1"/>
            </a:lvl2pPr>
            <a:lvl3pPr marL="1371600" lvl="2" indent="-228600" algn="l">
              <a:lnSpc>
                <a:spcPct val="90000"/>
              </a:lnSpc>
              <a:spcBef>
                <a:spcPts val="500"/>
              </a:spcBef>
              <a:spcAft>
                <a:spcPts val="0"/>
              </a:spcAft>
              <a:buClr>
                <a:schemeClr val="dk1"/>
              </a:buClr>
              <a:buSzPts val="1350"/>
              <a:buNone/>
              <a:defRPr sz="1800" b="1"/>
            </a:lvl3pPr>
            <a:lvl4pPr marL="1828800" lvl="3" indent="-228600" algn="l">
              <a:lnSpc>
                <a:spcPct val="90000"/>
              </a:lnSpc>
              <a:spcBef>
                <a:spcPts val="500"/>
              </a:spcBef>
              <a:spcAft>
                <a:spcPts val="0"/>
              </a:spcAft>
              <a:buClr>
                <a:schemeClr val="dk1"/>
              </a:buClr>
              <a:buSzPts val="1200"/>
              <a:buNone/>
              <a:defRPr sz="1600" b="1"/>
            </a:lvl4pPr>
            <a:lvl5pPr marL="2286000" lvl="4" indent="-228600" algn="l">
              <a:lnSpc>
                <a:spcPct val="90000"/>
              </a:lnSpc>
              <a:spcBef>
                <a:spcPts val="500"/>
              </a:spcBef>
              <a:spcAft>
                <a:spcPts val="0"/>
              </a:spcAft>
              <a:buClr>
                <a:schemeClr val="dk1"/>
              </a:buClr>
              <a:buSzPts val="1200"/>
              <a:buNone/>
              <a:defRPr sz="1600" b="1"/>
            </a:lvl5pPr>
            <a:lvl6pPr marL="2743200" lvl="5" indent="-228600" algn="l">
              <a:lnSpc>
                <a:spcPct val="90000"/>
              </a:lnSpc>
              <a:spcBef>
                <a:spcPts val="500"/>
              </a:spcBef>
              <a:spcAft>
                <a:spcPts val="0"/>
              </a:spcAft>
              <a:buClr>
                <a:schemeClr val="dk1"/>
              </a:buClr>
              <a:buSzPts val="1200"/>
              <a:buNone/>
              <a:defRPr sz="1600" b="1"/>
            </a:lvl6pPr>
            <a:lvl7pPr marL="3200400" lvl="6" indent="-228600" algn="l">
              <a:lnSpc>
                <a:spcPct val="90000"/>
              </a:lnSpc>
              <a:spcBef>
                <a:spcPts val="500"/>
              </a:spcBef>
              <a:spcAft>
                <a:spcPts val="0"/>
              </a:spcAft>
              <a:buClr>
                <a:schemeClr val="dk1"/>
              </a:buClr>
              <a:buSzPts val="1200"/>
              <a:buNone/>
              <a:defRPr sz="1600" b="1"/>
            </a:lvl7pPr>
            <a:lvl8pPr marL="3657600" lvl="7" indent="-228600" algn="l">
              <a:lnSpc>
                <a:spcPct val="90000"/>
              </a:lnSpc>
              <a:spcBef>
                <a:spcPts val="500"/>
              </a:spcBef>
              <a:spcAft>
                <a:spcPts val="0"/>
              </a:spcAft>
              <a:buClr>
                <a:schemeClr val="dk1"/>
              </a:buClr>
              <a:buSzPts val="1200"/>
              <a:buNone/>
              <a:defRPr sz="1600" b="1"/>
            </a:lvl8pPr>
            <a:lvl9pPr marL="4114800" lvl="8" indent="-228600" algn="l">
              <a:lnSpc>
                <a:spcPct val="90000"/>
              </a:lnSpc>
              <a:spcBef>
                <a:spcPts val="500"/>
              </a:spcBef>
              <a:spcAft>
                <a:spcPts val="0"/>
              </a:spcAft>
              <a:buClr>
                <a:schemeClr val="dk1"/>
              </a:buClr>
              <a:buSzPts val="1200"/>
              <a:buNone/>
              <a:defRPr sz="1600" b="1"/>
            </a:lvl9pPr>
          </a:lstStyle>
          <a:p>
            <a:endParaRPr/>
          </a:p>
        </p:txBody>
      </p:sp>
      <p:sp>
        <p:nvSpPr>
          <p:cNvPr id="450" name="Google Shape;450;p292"/>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p29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52" name="Google Shape;452;p29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53" name="Google Shape;453;p292"/>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530739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4"/>
        <p:cNvGrpSpPr/>
        <p:nvPr/>
      </p:nvGrpSpPr>
      <p:grpSpPr>
        <a:xfrm>
          <a:off x="0" y="0"/>
          <a:ext cx="0" cy="0"/>
          <a:chOff x="0" y="0"/>
          <a:chExt cx="0" cy="0"/>
        </a:xfrm>
      </p:grpSpPr>
      <p:sp>
        <p:nvSpPr>
          <p:cNvPr id="455" name="Google Shape;455;p29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56" name="Google Shape;456;p29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57" name="Google Shape;457;p293"/>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365075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58"/>
        <p:cNvGrpSpPr/>
        <p:nvPr/>
      </p:nvGrpSpPr>
      <p:grpSpPr>
        <a:xfrm>
          <a:off x="0" y="0"/>
          <a:ext cx="0" cy="0"/>
          <a:chOff x="0" y="0"/>
          <a:chExt cx="0" cy="0"/>
        </a:xfrm>
      </p:grpSpPr>
      <p:sp>
        <p:nvSpPr>
          <p:cNvPr id="459" name="Google Shape;459;p29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Open Sans Light"/>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0" name="Google Shape;460;p294"/>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3200"/>
            </a:lvl1pPr>
            <a:lvl2pPr marL="914400" lvl="1" indent="-361950" algn="l">
              <a:lnSpc>
                <a:spcPct val="90000"/>
              </a:lnSpc>
              <a:spcBef>
                <a:spcPts val="500"/>
              </a:spcBef>
              <a:spcAft>
                <a:spcPts val="0"/>
              </a:spcAft>
              <a:buClr>
                <a:schemeClr val="dk1"/>
              </a:buClr>
              <a:buSzPts val="2100"/>
              <a:buChar char="•"/>
              <a:defRPr sz="2800"/>
            </a:lvl2pPr>
            <a:lvl3pPr marL="1371600" lvl="2" indent="-342900" algn="l">
              <a:lnSpc>
                <a:spcPct val="90000"/>
              </a:lnSpc>
              <a:spcBef>
                <a:spcPts val="500"/>
              </a:spcBef>
              <a:spcAft>
                <a:spcPts val="0"/>
              </a:spcAft>
              <a:buClr>
                <a:schemeClr val="dk1"/>
              </a:buClr>
              <a:buSzPts val="1800"/>
              <a:buChar char="•"/>
              <a:defRPr sz="2400"/>
            </a:lvl3pPr>
            <a:lvl4pPr marL="1828800" lvl="3" indent="-323850" algn="l">
              <a:lnSpc>
                <a:spcPct val="90000"/>
              </a:lnSpc>
              <a:spcBef>
                <a:spcPts val="500"/>
              </a:spcBef>
              <a:spcAft>
                <a:spcPts val="0"/>
              </a:spcAft>
              <a:buClr>
                <a:schemeClr val="dk1"/>
              </a:buClr>
              <a:buSzPts val="1500"/>
              <a:buChar char="•"/>
              <a:defRPr sz="2000"/>
            </a:lvl4pPr>
            <a:lvl5pPr marL="2286000" lvl="4" indent="-323850" algn="l">
              <a:lnSpc>
                <a:spcPct val="90000"/>
              </a:lnSpc>
              <a:spcBef>
                <a:spcPts val="500"/>
              </a:spcBef>
              <a:spcAft>
                <a:spcPts val="0"/>
              </a:spcAft>
              <a:buClr>
                <a:schemeClr val="dk1"/>
              </a:buClr>
              <a:buSzPts val="1500"/>
              <a:buChar char="•"/>
              <a:defRPr sz="2000"/>
            </a:lvl5pPr>
            <a:lvl6pPr marL="2743200" lvl="5" indent="-323850" algn="l">
              <a:lnSpc>
                <a:spcPct val="90000"/>
              </a:lnSpc>
              <a:spcBef>
                <a:spcPts val="500"/>
              </a:spcBef>
              <a:spcAft>
                <a:spcPts val="0"/>
              </a:spcAft>
              <a:buClr>
                <a:schemeClr val="dk1"/>
              </a:buClr>
              <a:buSzPts val="1500"/>
              <a:buChar char="•"/>
              <a:defRPr sz="2000"/>
            </a:lvl6pPr>
            <a:lvl7pPr marL="3200400" lvl="6" indent="-323850" algn="l">
              <a:lnSpc>
                <a:spcPct val="90000"/>
              </a:lnSpc>
              <a:spcBef>
                <a:spcPts val="500"/>
              </a:spcBef>
              <a:spcAft>
                <a:spcPts val="0"/>
              </a:spcAft>
              <a:buClr>
                <a:schemeClr val="dk1"/>
              </a:buClr>
              <a:buSzPts val="1500"/>
              <a:buChar char="•"/>
              <a:defRPr sz="2000"/>
            </a:lvl7pPr>
            <a:lvl8pPr marL="3657600" lvl="7" indent="-323850" algn="l">
              <a:lnSpc>
                <a:spcPct val="90000"/>
              </a:lnSpc>
              <a:spcBef>
                <a:spcPts val="500"/>
              </a:spcBef>
              <a:spcAft>
                <a:spcPts val="0"/>
              </a:spcAft>
              <a:buClr>
                <a:schemeClr val="dk1"/>
              </a:buClr>
              <a:buSzPts val="1500"/>
              <a:buChar char="•"/>
              <a:defRPr sz="2000"/>
            </a:lvl8pPr>
            <a:lvl9pPr marL="4114800" lvl="8" indent="-323850" algn="l">
              <a:lnSpc>
                <a:spcPct val="90000"/>
              </a:lnSpc>
              <a:spcBef>
                <a:spcPts val="500"/>
              </a:spcBef>
              <a:spcAft>
                <a:spcPts val="0"/>
              </a:spcAft>
              <a:buClr>
                <a:schemeClr val="dk1"/>
              </a:buClr>
              <a:buSzPts val="1500"/>
              <a:buChar char="•"/>
              <a:defRPr sz="2000"/>
            </a:lvl9pPr>
          </a:lstStyle>
          <a:p>
            <a:endParaRPr/>
          </a:p>
        </p:txBody>
      </p:sp>
      <p:sp>
        <p:nvSpPr>
          <p:cNvPr id="461" name="Google Shape;461;p294"/>
          <p:cNvSpPr txBox="1">
            <a:spLocks noGrp="1"/>
          </p:cNvSpPr>
          <p:nvPr>
            <p:ph type="body" idx="2"/>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600"/>
            </a:lvl1pPr>
            <a:lvl2pPr marL="914400" lvl="1" indent="-228600" algn="l">
              <a:lnSpc>
                <a:spcPct val="90000"/>
              </a:lnSpc>
              <a:spcBef>
                <a:spcPts val="500"/>
              </a:spcBef>
              <a:spcAft>
                <a:spcPts val="0"/>
              </a:spcAft>
              <a:buClr>
                <a:schemeClr val="dk1"/>
              </a:buClr>
              <a:buSzPts val="1050"/>
              <a:buNone/>
              <a:defRPr sz="1400"/>
            </a:lvl2pPr>
            <a:lvl3pPr marL="1371600" lvl="2" indent="-228600" algn="l">
              <a:lnSpc>
                <a:spcPct val="90000"/>
              </a:lnSpc>
              <a:spcBef>
                <a:spcPts val="500"/>
              </a:spcBef>
              <a:spcAft>
                <a:spcPts val="0"/>
              </a:spcAft>
              <a:buClr>
                <a:schemeClr val="dk1"/>
              </a:buClr>
              <a:buSzPts val="900"/>
              <a:buNone/>
              <a:defRPr sz="1200"/>
            </a:lvl3pPr>
            <a:lvl4pPr marL="1828800" lvl="3" indent="-228600" algn="l">
              <a:lnSpc>
                <a:spcPct val="90000"/>
              </a:lnSpc>
              <a:spcBef>
                <a:spcPts val="500"/>
              </a:spcBef>
              <a:spcAft>
                <a:spcPts val="0"/>
              </a:spcAft>
              <a:buClr>
                <a:schemeClr val="dk1"/>
              </a:buClr>
              <a:buSzPts val="750"/>
              <a:buNone/>
              <a:defRPr sz="1000"/>
            </a:lvl4pPr>
            <a:lvl5pPr marL="2286000" lvl="4" indent="-228600" algn="l">
              <a:lnSpc>
                <a:spcPct val="90000"/>
              </a:lnSpc>
              <a:spcBef>
                <a:spcPts val="500"/>
              </a:spcBef>
              <a:spcAft>
                <a:spcPts val="0"/>
              </a:spcAft>
              <a:buClr>
                <a:schemeClr val="dk1"/>
              </a:buClr>
              <a:buSzPts val="750"/>
              <a:buNone/>
              <a:defRPr sz="1000"/>
            </a:lvl5pPr>
            <a:lvl6pPr marL="2743200" lvl="5" indent="-228600" algn="l">
              <a:lnSpc>
                <a:spcPct val="90000"/>
              </a:lnSpc>
              <a:spcBef>
                <a:spcPts val="500"/>
              </a:spcBef>
              <a:spcAft>
                <a:spcPts val="0"/>
              </a:spcAft>
              <a:buClr>
                <a:schemeClr val="dk1"/>
              </a:buClr>
              <a:buSzPts val="750"/>
              <a:buNone/>
              <a:defRPr sz="1000"/>
            </a:lvl6pPr>
            <a:lvl7pPr marL="3200400" lvl="6" indent="-228600" algn="l">
              <a:lnSpc>
                <a:spcPct val="90000"/>
              </a:lnSpc>
              <a:spcBef>
                <a:spcPts val="500"/>
              </a:spcBef>
              <a:spcAft>
                <a:spcPts val="0"/>
              </a:spcAft>
              <a:buClr>
                <a:schemeClr val="dk1"/>
              </a:buClr>
              <a:buSzPts val="750"/>
              <a:buNone/>
              <a:defRPr sz="1000"/>
            </a:lvl7pPr>
            <a:lvl8pPr marL="3657600" lvl="7" indent="-228600" algn="l">
              <a:lnSpc>
                <a:spcPct val="90000"/>
              </a:lnSpc>
              <a:spcBef>
                <a:spcPts val="500"/>
              </a:spcBef>
              <a:spcAft>
                <a:spcPts val="0"/>
              </a:spcAft>
              <a:buClr>
                <a:schemeClr val="dk1"/>
              </a:buClr>
              <a:buSzPts val="750"/>
              <a:buNone/>
              <a:defRPr sz="1000"/>
            </a:lvl8pPr>
            <a:lvl9pPr marL="4114800" lvl="8" indent="-228600" algn="l">
              <a:lnSpc>
                <a:spcPct val="90000"/>
              </a:lnSpc>
              <a:spcBef>
                <a:spcPts val="500"/>
              </a:spcBef>
              <a:spcAft>
                <a:spcPts val="0"/>
              </a:spcAft>
              <a:buClr>
                <a:schemeClr val="dk1"/>
              </a:buClr>
              <a:buSzPts val="750"/>
              <a:buNone/>
              <a:defRPr sz="1000"/>
            </a:lvl9pPr>
          </a:lstStyle>
          <a:p>
            <a:endParaRPr/>
          </a:p>
        </p:txBody>
      </p:sp>
      <p:sp>
        <p:nvSpPr>
          <p:cNvPr id="462" name="Google Shape;462;p29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63" name="Google Shape;463;p29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64" name="Google Shape;464;p294"/>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135383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65"/>
        <p:cNvGrpSpPr/>
        <p:nvPr/>
      </p:nvGrpSpPr>
      <p:grpSpPr>
        <a:xfrm>
          <a:off x="0" y="0"/>
          <a:ext cx="0" cy="0"/>
          <a:chOff x="0" y="0"/>
          <a:chExt cx="0" cy="0"/>
        </a:xfrm>
      </p:grpSpPr>
      <p:sp>
        <p:nvSpPr>
          <p:cNvPr id="466" name="Google Shape;466;p29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Open Sans Light"/>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7" name="Google Shape;467;p295"/>
          <p:cNvSpPr>
            <a:spLocks noGrp="1"/>
          </p:cNvSpPr>
          <p:nvPr>
            <p:ph type="pic" idx="2"/>
          </p:nvPr>
        </p:nvSpPr>
        <p:spPr>
          <a:xfrm>
            <a:off x="5183188" y="987426"/>
            <a:ext cx="6172200" cy="4873625"/>
          </a:xfrm>
          <a:prstGeom prst="rect">
            <a:avLst/>
          </a:prstGeom>
          <a:noFill/>
          <a:ln>
            <a:noFill/>
          </a:ln>
        </p:spPr>
      </p:sp>
      <p:sp>
        <p:nvSpPr>
          <p:cNvPr id="468" name="Google Shape;468;p295"/>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600"/>
            </a:lvl1pPr>
            <a:lvl2pPr marL="914400" lvl="1" indent="-228600" algn="l">
              <a:lnSpc>
                <a:spcPct val="90000"/>
              </a:lnSpc>
              <a:spcBef>
                <a:spcPts val="500"/>
              </a:spcBef>
              <a:spcAft>
                <a:spcPts val="0"/>
              </a:spcAft>
              <a:buClr>
                <a:schemeClr val="dk1"/>
              </a:buClr>
              <a:buSzPts val="1050"/>
              <a:buNone/>
              <a:defRPr sz="1400"/>
            </a:lvl2pPr>
            <a:lvl3pPr marL="1371600" lvl="2" indent="-228600" algn="l">
              <a:lnSpc>
                <a:spcPct val="90000"/>
              </a:lnSpc>
              <a:spcBef>
                <a:spcPts val="500"/>
              </a:spcBef>
              <a:spcAft>
                <a:spcPts val="0"/>
              </a:spcAft>
              <a:buClr>
                <a:schemeClr val="dk1"/>
              </a:buClr>
              <a:buSzPts val="900"/>
              <a:buNone/>
              <a:defRPr sz="1200"/>
            </a:lvl3pPr>
            <a:lvl4pPr marL="1828800" lvl="3" indent="-228600" algn="l">
              <a:lnSpc>
                <a:spcPct val="90000"/>
              </a:lnSpc>
              <a:spcBef>
                <a:spcPts val="500"/>
              </a:spcBef>
              <a:spcAft>
                <a:spcPts val="0"/>
              </a:spcAft>
              <a:buClr>
                <a:schemeClr val="dk1"/>
              </a:buClr>
              <a:buSzPts val="750"/>
              <a:buNone/>
              <a:defRPr sz="1000"/>
            </a:lvl4pPr>
            <a:lvl5pPr marL="2286000" lvl="4" indent="-228600" algn="l">
              <a:lnSpc>
                <a:spcPct val="90000"/>
              </a:lnSpc>
              <a:spcBef>
                <a:spcPts val="500"/>
              </a:spcBef>
              <a:spcAft>
                <a:spcPts val="0"/>
              </a:spcAft>
              <a:buClr>
                <a:schemeClr val="dk1"/>
              </a:buClr>
              <a:buSzPts val="750"/>
              <a:buNone/>
              <a:defRPr sz="1000"/>
            </a:lvl5pPr>
            <a:lvl6pPr marL="2743200" lvl="5" indent="-228600" algn="l">
              <a:lnSpc>
                <a:spcPct val="90000"/>
              </a:lnSpc>
              <a:spcBef>
                <a:spcPts val="500"/>
              </a:spcBef>
              <a:spcAft>
                <a:spcPts val="0"/>
              </a:spcAft>
              <a:buClr>
                <a:schemeClr val="dk1"/>
              </a:buClr>
              <a:buSzPts val="750"/>
              <a:buNone/>
              <a:defRPr sz="1000"/>
            </a:lvl6pPr>
            <a:lvl7pPr marL="3200400" lvl="6" indent="-228600" algn="l">
              <a:lnSpc>
                <a:spcPct val="90000"/>
              </a:lnSpc>
              <a:spcBef>
                <a:spcPts val="500"/>
              </a:spcBef>
              <a:spcAft>
                <a:spcPts val="0"/>
              </a:spcAft>
              <a:buClr>
                <a:schemeClr val="dk1"/>
              </a:buClr>
              <a:buSzPts val="750"/>
              <a:buNone/>
              <a:defRPr sz="1000"/>
            </a:lvl7pPr>
            <a:lvl8pPr marL="3657600" lvl="7" indent="-228600" algn="l">
              <a:lnSpc>
                <a:spcPct val="90000"/>
              </a:lnSpc>
              <a:spcBef>
                <a:spcPts val="500"/>
              </a:spcBef>
              <a:spcAft>
                <a:spcPts val="0"/>
              </a:spcAft>
              <a:buClr>
                <a:schemeClr val="dk1"/>
              </a:buClr>
              <a:buSzPts val="750"/>
              <a:buNone/>
              <a:defRPr sz="1000"/>
            </a:lvl8pPr>
            <a:lvl9pPr marL="4114800" lvl="8" indent="-228600" algn="l">
              <a:lnSpc>
                <a:spcPct val="90000"/>
              </a:lnSpc>
              <a:spcBef>
                <a:spcPts val="500"/>
              </a:spcBef>
              <a:spcAft>
                <a:spcPts val="0"/>
              </a:spcAft>
              <a:buClr>
                <a:schemeClr val="dk1"/>
              </a:buClr>
              <a:buSzPts val="750"/>
              <a:buNone/>
              <a:defRPr sz="1000"/>
            </a:lvl9pPr>
          </a:lstStyle>
          <a:p>
            <a:endParaRPr/>
          </a:p>
        </p:txBody>
      </p:sp>
      <p:sp>
        <p:nvSpPr>
          <p:cNvPr id="469" name="Google Shape;469;p29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70" name="Google Shape;470;p29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Open Sans Light"/>
              <a:buNone/>
              <a:defRPr/>
            </a:lvl1pPr>
            <a:lvl2pPr lvl="1" algn="l">
              <a:lnSpc>
                <a:spcPct val="100000"/>
              </a:lnSpc>
              <a:spcBef>
                <a:spcPts val="0"/>
              </a:spcBef>
              <a:spcAft>
                <a:spcPts val="0"/>
              </a:spcAft>
              <a:buClr>
                <a:srgbClr val="000000"/>
              </a:buClr>
              <a:buSzPts val="1400"/>
              <a:buFont typeface="Arial"/>
              <a:buNone/>
              <a:defRPr/>
            </a:lvl2pPr>
            <a:lvl3pPr lvl="2" algn="l">
              <a:lnSpc>
                <a:spcPct val="100000"/>
              </a:lnSpc>
              <a:spcBef>
                <a:spcPts val="0"/>
              </a:spcBef>
              <a:spcAft>
                <a:spcPts val="0"/>
              </a:spcAft>
              <a:buClr>
                <a:srgbClr val="000000"/>
              </a:buClr>
              <a:buSzPts val="1400"/>
              <a:buFont typeface="Arial"/>
              <a:buNone/>
              <a:defRPr/>
            </a:lvl3pPr>
            <a:lvl4pPr lvl="3" algn="l">
              <a:lnSpc>
                <a:spcPct val="100000"/>
              </a:lnSpc>
              <a:spcBef>
                <a:spcPts val="0"/>
              </a:spcBef>
              <a:spcAft>
                <a:spcPts val="0"/>
              </a:spcAft>
              <a:buClr>
                <a:srgbClr val="000000"/>
              </a:buClr>
              <a:buSzPts val="1400"/>
              <a:buFont typeface="Arial"/>
              <a:buNone/>
              <a:defRPr/>
            </a:lvl4pPr>
            <a:lvl5pPr lvl="4" algn="l">
              <a:lnSpc>
                <a:spcPct val="100000"/>
              </a:lnSpc>
              <a:spcBef>
                <a:spcPts val="0"/>
              </a:spcBef>
              <a:spcAft>
                <a:spcPts val="0"/>
              </a:spcAft>
              <a:buClr>
                <a:srgbClr val="000000"/>
              </a:buClr>
              <a:buSzPts val="1400"/>
              <a:buFont typeface="Arial"/>
              <a:buNone/>
              <a:defRPr/>
            </a:lvl5pPr>
            <a:lvl6pPr lvl="5" algn="l">
              <a:lnSpc>
                <a:spcPct val="100000"/>
              </a:lnSpc>
              <a:spcBef>
                <a:spcPts val="0"/>
              </a:spcBef>
              <a:spcAft>
                <a:spcPts val="0"/>
              </a:spcAft>
              <a:buClr>
                <a:srgbClr val="000000"/>
              </a:buClr>
              <a:buSzPts val="1400"/>
              <a:buFont typeface="Arial"/>
              <a:buNone/>
              <a:defRPr/>
            </a:lvl6pPr>
            <a:lvl7pPr lvl="6" algn="l">
              <a:lnSpc>
                <a:spcPct val="100000"/>
              </a:lnSpc>
              <a:spcBef>
                <a:spcPts val="0"/>
              </a:spcBef>
              <a:spcAft>
                <a:spcPts val="0"/>
              </a:spcAft>
              <a:buClr>
                <a:srgbClr val="000000"/>
              </a:buClr>
              <a:buSzPts val="1400"/>
              <a:buFont typeface="Arial"/>
              <a:buNone/>
              <a:defRPr/>
            </a:lvl7pPr>
            <a:lvl8pPr lvl="7" algn="l">
              <a:lnSpc>
                <a:spcPct val="100000"/>
              </a:lnSpc>
              <a:spcBef>
                <a:spcPts val="0"/>
              </a:spcBef>
              <a:spcAft>
                <a:spcPts val="0"/>
              </a:spcAft>
              <a:buClr>
                <a:srgbClr val="000000"/>
              </a:buClr>
              <a:buSzPts val="1400"/>
              <a:buFont typeface="Arial"/>
              <a:buNone/>
              <a:defRPr/>
            </a:lvl8pPr>
            <a:lvl9pPr lvl="8" algn="l">
              <a:lnSpc>
                <a:spcPct val="100000"/>
              </a:lnSpc>
              <a:spcBef>
                <a:spcPts val="0"/>
              </a:spcBef>
              <a:spcAft>
                <a:spcPts val="0"/>
              </a:spcAft>
              <a:buClr>
                <a:srgbClr val="000000"/>
              </a:buClr>
              <a:buSzPts val="1400"/>
              <a:buFont typeface="Arial"/>
              <a:buNone/>
              <a:defRPr/>
            </a:lvl9pPr>
          </a:lstStyle>
          <a:p>
            <a:endParaRPr/>
          </a:p>
        </p:txBody>
      </p:sp>
      <p:sp>
        <p:nvSpPr>
          <p:cNvPr id="471" name="Google Shape;471;p295"/>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311162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472"/>
        <p:cNvGrpSpPr/>
        <p:nvPr/>
      </p:nvGrpSpPr>
      <p:grpSpPr>
        <a:xfrm>
          <a:off x="0" y="0"/>
          <a:ext cx="0" cy="0"/>
          <a:chOff x="0" y="0"/>
          <a:chExt cx="0" cy="0"/>
        </a:xfrm>
      </p:grpSpPr>
      <p:sp>
        <p:nvSpPr>
          <p:cNvPr id="473" name="Google Shape;473;p296"/>
          <p:cNvSpPr txBox="1">
            <a:spLocks noGrp="1"/>
          </p:cNvSpPr>
          <p:nvPr>
            <p:ph type="sldNum" idx="12"/>
          </p:nvPr>
        </p:nvSpPr>
        <p:spPr>
          <a:xfrm>
            <a:off x="11110453" y="6356351"/>
            <a:ext cx="914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000"/>
              <a:buFont typeface="Calibri"/>
              <a:buNone/>
              <a:defRPr sz="2000" b="1" i="0" u="none" strike="noStrike" cap="none">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874824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81"/>
        <p:cNvGrpSpPr/>
        <p:nvPr/>
      </p:nvGrpSpPr>
      <p:grpSpPr>
        <a:xfrm>
          <a:off x="0" y="0"/>
          <a:ext cx="0" cy="0"/>
          <a:chOff x="0" y="0"/>
          <a:chExt cx="0" cy="0"/>
        </a:xfrm>
      </p:grpSpPr>
      <p:sp>
        <p:nvSpPr>
          <p:cNvPr id="482" name="Google Shape;482;p215"/>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3" name="Google Shape;483;p215"/>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484" name="Google Shape;484;p21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5" name="Google Shape;485;p21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6" name="Google Shape;486;p215"/>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096568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87"/>
        <p:cNvGrpSpPr/>
        <p:nvPr/>
      </p:nvGrpSpPr>
      <p:grpSpPr>
        <a:xfrm>
          <a:off x="0" y="0"/>
          <a:ext cx="0" cy="0"/>
          <a:chOff x="0" y="0"/>
          <a:chExt cx="0" cy="0"/>
        </a:xfrm>
      </p:grpSpPr>
      <p:sp>
        <p:nvSpPr>
          <p:cNvPr id="488" name="Google Shape;488;p220"/>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9" name="Google Shape;489;p22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0" name="Google Shape;490;p22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1" name="Google Shape;491;p220"/>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64531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92"/>
        <p:cNvGrpSpPr/>
        <p:nvPr/>
      </p:nvGrpSpPr>
      <p:grpSpPr>
        <a:xfrm>
          <a:off x="0" y="0"/>
          <a:ext cx="0" cy="0"/>
          <a:chOff x="0" y="0"/>
          <a:chExt cx="0" cy="0"/>
        </a:xfrm>
      </p:grpSpPr>
      <p:pic>
        <p:nvPicPr>
          <p:cNvPr id="493" name="Google Shape;493;p29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94" name="Google Shape;494;p297"/>
          <p:cNvSpPr txBox="1">
            <a:spLocks noGrp="1"/>
          </p:cNvSpPr>
          <p:nvPr>
            <p:ph type="ctrTitle"/>
          </p:nvPr>
        </p:nvSpPr>
        <p:spPr>
          <a:xfrm>
            <a:off x="478971" y="2209797"/>
            <a:ext cx="9100400" cy="191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600"/>
              <a:buFont typeface="Open Sans"/>
              <a:buNone/>
              <a:defRPr sz="4800" b="1">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5" name="Google Shape;495;p297"/>
          <p:cNvSpPr txBox="1">
            <a:spLocks noGrp="1"/>
          </p:cNvSpPr>
          <p:nvPr>
            <p:ph type="subTitle" idx="1"/>
          </p:nvPr>
        </p:nvSpPr>
        <p:spPr>
          <a:xfrm>
            <a:off x="478971" y="4211636"/>
            <a:ext cx="91004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lt1"/>
              </a:buClr>
              <a:buSzPts val="1800"/>
              <a:buNone/>
              <a:defRPr sz="2400">
                <a:solidFill>
                  <a:schemeClr val="lt1"/>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496" name="Google Shape;496;p297"/>
          <p:cNvSpPr txBox="1">
            <a:spLocks noGrp="1"/>
          </p:cNvSpPr>
          <p:nvPr>
            <p:ph type="dt" idx="10"/>
          </p:nvPr>
        </p:nvSpPr>
        <p:spPr>
          <a:xfrm>
            <a:off x="489863"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7" name="Google Shape;497;p297"/>
          <p:cNvSpPr txBox="1">
            <a:spLocks noGrp="1"/>
          </p:cNvSpPr>
          <p:nvPr>
            <p:ph type="ftr" idx="11"/>
          </p:nvPr>
        </p:nvSpPr>
        <p:spPr>
          <a:xfrm>
            <a:off x="3690263"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8" name="Google Shape;498;p297"/>
          <p:cNvSpPr txBox="1">
            <a:spLocks noGrp="1"/>
          </p:cNvSpPr>
          <p:nvPr>
            <p:ph type="sldNum" idx="12"/>
          </p:nvPr>
        </p:nvSpPr>
        <p:spPr>
          <a:xfrm>
            <a:off x="9437915"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72621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328"/>
        <p:cNvGrpSpPr/>
        <p:nvPr/>
      </p:nvGrpSpPr>
      <p:grpSpPr>
        <a:xfrm>
          <a:off x="0" y="0"/>
          <a:ext cx="0" cy="0"/>
          <a:chOff x="0" y="0"/>
          <a:chExt cx="0" cy="0"/>
        </a:xfrm>
      </p:grpSpPr>
    </p:spTree>
    <p:extLst>
      <p:ext uri="{BB962C8B-B14F-4D97-AF65-F5344CB8AC3E}">
        <p14:creationId xmlns:p14="http://schemas.microsoft.com/office/powerpoint/2010/main" val="119225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Section Header" type="secHead">
  <p:cSld name="1_Section Header">
    <p:spTree>
      <p:nvGrpSpPr>
        <p:cNvPr id="1" name="Shape 499"/>
        <p:cNvGrpSpPr/>
        <p:nvPr/>
      </p:nvGrpSpPr>
      <p:grpSpPr>
        <a:xfrm>
          <a:off x="0" y="0"/>
          <a:ext cx="0" cy="0"/>
          <a:chOff x="0" y="0"/>
          <a:chExt cx="0" cy="0"/>
        </a:xfrm>
      </p:grpSpPr>
      <p:pic>
        <p:nvPicPr>
          <p:cNvPr id="500" name="Google Shape;500;p298"/>
          <p:cNvPicPr preferRelativeResize="0"/>
          <p:nvPr/>
        </p:nvPicPr>
        <p:blipFill rotWithShape="1">
          <a:blip r:embed="rId2">
            <a:alphaModFix/>
          </a:blip>
          <a:srcRect/>
          <a:stretch/>
        </p:blipFill>
        <p:spPr>
          <a:xfrm flipH="1">
            <a:off x="-1" y="0"/>
            <a:ext cx="12192000" cy="6858000"/>
          </a:xfrm>
          <a:prstGeom prst="rect">
            <a:avLst/>
          </a:prstGeom>
          <a:noFill/>
          <a:ln>
            <a:noFill/>
          </a:ln>
        </p:spPr>
      </p:pic>
      <p:sp>
        <p:nvSpPr>
          <p:cNvPr id="501" name="Google Shape;501;p298"/>
          <p:cNvSpPr txBox="1">
            <a:spLocks noGrp="1"/>
          </p:cNvSpPr>
          <p:nvPr>
            <p:ph type="title"/>
          </p:nvPr>
        </p:nvSpPr>
        <p:spPr>
          <a:xfrm>
            <a:off x="831851" y="1709737"/>
            <a:ext cx="87912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3600"/>
              <a:buFont typeface="Open Sans"/>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02" name="Google Shape;502;p298"/>
          <p:cNvSpPr txBox="1">
            <a:spLocks noGrp="1"/>
          </p:cNvSpPr>
          <p:nvPr>
            <p:ph type="body" idx="1"/>
          </p:nvPr>
        </p:nvSpPr>
        <p:spPr>
          <a:xfrm>
            <a:off x="831851" y="4589463"/>
            <a:ext cx="8791200" cy="1500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rgbClr val="888888"/>
              </a:buClr>
              <a:buSzPts val="1800"/>
              <a:buNone/>
              <a:defRPr sz="2400">
                <a:solidFill>
                  <a:srgbClr val="888888"/>
                </a:solidFill>
              </a:defRPr>
            </a:lvl1pPr>
            <a:lvl2pPr marL="914400" lvl="1" indent="-228600" algn="l">
              <a:lnSpc>
                <a:spcPct val="90000"/>
              </a:lnSpc>
              <a:spcBef>
                <a:spcPts val="533"/>
              </a:spcBef>
              <a:spcAft>
                <a:spcPts val="0"/>
              </a:spcAft>
              <a:buClr>
                <a:srgbClr val="888888"/>
              </a:buClr>
              <a:buSzPts val="1500"/>
              <a:buNone/>
              <a:defRPr sz="2000">
                <a:solidFill>
                  <a:srgbClr val="888888"/>
                </a:solidFill>
              </a:defRPr>
            </a:lvl2pPr>
            <a:lvl3pPr marL="1371600" lvl="2" indent="-228600" algn="l">
              <a:lnSpc>
                <a:spcPct val="90000"/>
              </a:lnSpc>
              <a:spcBef>
                <a:spcPts val="533"/>
              </a:spcBef>
              <a:spcAft>
                <a:spcPts val="0"/>
              </a:spcAft>
              <a:buClr>
                <a:srgbClr val="888888"/>
              </a:buClr>
              <a:buSzPts val="1400"/>
              <a:buNone/>
              <a:defRPr sz="1867">
                <a:solidFill>
                  <a:srgbClr val="888888"/>
                </a:solidFill>
              </a:defRPr>
            </a:lvl3pPr>
            <a:lvl4pPr marL="1828800" lvl="3" indent="-228600" algn="l">
              <a:lnSpc>
                <a:spcPct val="90000"/>
              </a:lnSpc>
              <a:spcBef>
                <a:spcPts val="533"/>
              </a:spcBef>
              <a:spcAft>
                <a:spcPts val="0"/>
              </a:spcAft>
              <a:buClr>
                <a:srgbClr val="888888"/>
              </a:buClr>
              <a:buSzPts val="1200"/>
              <a:buNone/>
              <a:defRPr sz="1600">
                <a:solidFill>
                  <a:srgbClr val="888888"/>
                </a:solidFill>
              </a:defRPr>
            </a:lvl4pPr>
            <a:lvl5pPr marL="2286000" lvl="4" indent="-228600" algn="l">
              <a:lnSpc>
                <a:spcPct val="90000"/>
              </a:lnSpc>
              <a:spcBef>
                <a:spcPts val="533"/>
              </a:spcBef>
              <a:spcAft>
                <a:spcPts val="0"/>
              </a:spcAft>
              <a:buClr>
                <a:srgbClr val="888888"/>
              </a:buClr>
              <a:buSzPts val="1200"/>
              <a:buNone/>
              <a:defRPr sz="1600">
                <a:solidFill>
                  <a:srgbClr val="888888"/>
                </a:solidFill>
              </a:defRPr>
            </a:lvl5pPr>
            <a:lvl6pPr marL="2743200" lvl="5" indent="-228600" algn="l">
              <a:lnSpc>
                <a:spcPct val="90000"/>
              </a:lnSpc>
              <a:spcBef>
                <a:spcPts val="533"/>
              </a:spcBef>
              <a:spcAft>
                <a:spcPts val="0"/>
              </a:spcAft>
              <a:buClr>
                <a:srgbClr val="888888"/>
              </a:buClr>
              <a:buSzPts val="1200"/>
              <a:buNone/>
              <a:defRPr sz="1600">
                <a:solidFill>
                  <a:srgbClr val="888888"/>
                </a:solidFill>
              </a:defRPr>
            </a:lvl6pPr>
            <a:lvl7pPr marL="3200400" lvl="6" indent="-228600" algn="l">
              <a:lnSpc>
                <a:spcPct val="90000"/>
              </a:lnSpc>
              <a:spcBef>
                <a:spcPts val="533"/>
              </a:spcBef>
              <a:spcAft>
                <a:spcPts val="0"/>
              </a:spcAft>
              <a:buClr>
                <a:srgbClr val="888888"/>
              </a:buClr>
              <a:buSzPts val="1200"/>
              <a:buNone/>
              <a:defRPr sz="1600">
                <a:solidFill>
                  <a:srgbClr val="888888"/>
                </a:solidFill>
              </a:defRPr>
            </a:lvl7pPr>
            <a:lvl8pPr marL="3657600" lvl="7" indent="-228600" algn="l">
              <a:lnSpc>
                <a:spcPct val="90000"/>
              </a:lnSpc>
              <a:spcBef>
                <a:spcPts val="533"/>
              </a:spcBef>
              <a:spcAft>
                <a:spcPts val="0"/>
              </a:spcAft>
              <a:buClr>
                <a:srgbClr val="888888"/>
              </a:buClr>
              <a:buSzPts val="1200"/>
              <a:buNone/>
              <a:defRPr sz="1600">
                <a:solidFill>
                  <a:srgbClr val="888888"/>
                </a:solidFill>
              </a:defRPr>
            </a:lvl8pPr>
            <a:lvl9pPr marL="4114800" lvl="8" indent="-228600"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503" name="Google Shape;503;p298"/>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04" name="Google Shape;504;p298"/>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05" name="Google Shape;505;p298"/>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078604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506"/>
        <p:cNvGrpSpPr/>
        <p:nvPr/>
      </p:nvGrpSpPr>
      <p:grpSpPr>
        <a:xfrm>
          <a:off x="0" y="0"/>
          <a:ext cx="0" cy="0"/>
          <a:chOff x="0" y="0"/>
          <a:chExt cx="0" cy="0"/>
        </a:xfrm>
      </p:grpSpPr>
    </p:spTree>
    <p:extLst>
      <p:ext uri="{BB962C8B-B14F-4D97-AF65-F5344CB8AC3E}">
        <p14:creationId xmlns:p14="http://schemas.microsoft.com/office/powerpoint/2010/main" val="34321530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07"/>
        <p:cNvGrpSpPr/>
        <p:nvPr/>
      </p:nvGrpSpPr>
      <p:grpSpPr>
        <a:xfrm>
          <a:off x="0" y="0"/>
          <a:ext cx="0" cy="0"/>
          <a:chOff x="0" y="0"/>
          <a:chExt cx="0" cy="0"/>
        </a:xfrm>
      </p:grpSpPr>
      <p:pic>
        <p:nvPicPr>
          <p:cNvPr id="508" name="Google Shape;508;p30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09" name="Google Shape;509;p300"/>
          <p:cNvSpPr txBox="1">
            <a:spLocks noGrp="1"/>
          </p:cNvSpPr>
          <p:nvPr>
            <p:ph type="ctrTitle"/>
          </p:nvPr>
        </p:nvSpPr>
        <p:spPr>
          <a:xfrm>
            <a:off x="2598055" y="1600199"/>
            <a:ext cx="8490800" cy="191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3600"/>
              <a:buFont typeface="Open Sans"/>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0" name="Google Shape;510;p300"/>
          <p:cNvSpPr txBox="1">
            <a:spLocks noGrp="1"/>
          </p:cNvSpPr>
          <p:nvPr>
            <p:ph type="subTitle" idx="1"/>
          </p:nvPr>
        </p:nvSpPr>
        <p:spPr>
          <a:xfrm>
            <a:off x="2598055" y="3602039"/>
            <a:ext cx="84908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511" name="Google Shape;511;p300"/>
          <p:cNvSpPr txBox="1">
            <a:spLocks noGrp="1"/>
          </p:cNvSpPr>
          <p:nvPr>
            <p:ph type="dt" idx="10"/>
          </p:nvPr>
        </p:nvSpPr>
        <p:spPr>
          <a:xfrm>
            <a:off x="1520365" y="6356351"/>
            <a:ext cx="2743200" cy="365200"/>
          </a:xfrm>
          <a:prstGeom prst="rect">
            <a:avLst/>
          </a:prstGeom>
          <a:noFill/>
          <a:ln>
            <a:noFill/>
          </a:ln>
        </p:spPr>
        <p:txBody>
          <a:bodyPr spcFirstLastPara="1" wrap="square" lIns="68575" tIns="34275" rIns="68575" bIns="34275" anchor="ctr" anchorCtr="0">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2" name="Google Shape;512;p300"/>
          <p:cNvSpPr txBox="1">
            <a:spLocks noGrp="1"/>
          </p:cNvSpPr>
          <p:nvPr>
            <p:ph type="ftr" idx="11"/>
          </p:nvPr>
        </p:nvSpPr>
        <p:spPr>
          <a:xfrm>
            <a:off x="4357911"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3" name="Google Shape;513;p300"/>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03057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14"/>
        <p:cNvGrpSpPr/>
        <p:nvPr/>
      </p:nvGrpSpPr>
      <p:grpSpPr>
        <a:xfrm>
          <a:off x="0" y="0"/>
          <a:ext cx="0" cy="0"/>
          <a:chOff x="0" y="0"/>
          <a:chExt cx="0" cy="0"/>
        </a:xfrm>
      </p:grpSpPr>
      <p:pic>
        <p:nvPicPr>
          <p:cNvPr id="515" name="Google Shape;515;p30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6" name="Google Shape;516;p301"/>
          <p:cNvSpPr txBox="1">
            <a:spLocks noGrp="1"/>
          </p:cNvSpPr>
          <p:nvPr>
            <p:ph type="title"/>
          </p:nvPr>
        </p:nvSpPr>
        <p:spPr>
          <a:xfrm>
            <a:off x="831851" y="1709737"/>
            <a:ext cx="86604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600"/>
              <a:buFont typeface="Open Sans"/>
              <a:buNone/>
              <a:defRPr sz="4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7" name="Google Shape;517;p301"/>
          <p:cNvSpPr txBox="1">
            <a:spLocks noGrp="1"/>
          </p:cNvSpPr>
          <p:nvPr>
            <p:ph type="body" idx="1"/>
          </p:nvPr>
        </p:nvSpPr>
        <p:spPr>
          <a:xfrm>
            <a:off x="831851" y="4589463"/>
            <a:ext cx="8660400" cy="1500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rgbClr val="EAEAE9"/>
              </a:buClr>
              <a:buSzPts val="1800"/>
              <a:buNone/>
              <a:defRPr sz="2400">
                <a:solidFill>
                  <a:srgbClr val="EAEAE9"/>
                </a:solidFill>
              </a:defRPr>
            </a:lvl1pPr>
            <a:lvl2pPr marL="914400" lvl="1" indent="-228600" algn="l">
              <a:lnSpc>
                <a:spcPct val="90000"/>
              </a:lnSpc>
              <a:spcBef>
                <a:spcPts val="533"/>
              </a:spcBef>
              <a:spcAft>
                <a:spcPts val="0"/>
              </a:spcAft>
              <a:buClr>
                <a:srgbClr val="888888"/>
              </a:buClr>
              <a:buSzPts val="1500"/>
              <a:buNone/>
              <a:defRPr sz="2000">
                <a:solidFill>
                  <a:srgbClr val="888888"/>
                </a:solidFill>
              </a:defRPr>
            </a:lvl2pPr>
            <a:lvl3pPr marL="1371600" lvl="2" indent="-228600" algn="l">
              <a:lnSpc>
                <a:spcPct val="90000"/>
              </a:lnSpc>
              <a:spcBef>
                <a:spcPts val="533"/>
              </a:spcBef>
              <a:spcAft>
                <a:spcPts val="0"/>
              </a:spcAft>
              <a:buClr>
                <a:srgbClr val="888888"/>
              </a:buClr>
              <a:buSzPts val="1400"/>
              <a:buNone/>
              <a:defRPr sz="1867">
                <a:solidFill>
                  <a:srgbClr val="888888"/>
                </a:solidFill>
              </a:defRPr>
            </a:lvl3pPr>
            <a:lvl4pPr marL="1828800" lvl="3" indent="-228600" algn="l">
              <a:lnSpc>
                <a:spcPct val="90000"/>
              </a:lnSpc>
              <a:spcBef>
                <a:spcPts val="533"/>
              </a:spcBef>
              <a:spcAft>
                <a:spcPts val="0"/>
              </a:spcAft>
              <a:buClr>
                <a:srgbClr val="888888"/>
              </a:buClr>
              <a:buSzPts val="1200"/>
              <a:buNone/>
              <a:defRPr sz="1600">
                <a:solidFill>
                  <a:srgbClr val="888888"/>
                </a:solidFill>
              </a:defRPr>
            </a:lvl4pPr>
            <a:lvl5pPr marL="2286000" lvl="4" indent="-228600" algn="l">
              <a:lnSpc>
                <a:spcPct val="90000"/>
              </a:lnSpc>
              <a:spcBef>
                <a:spcPts val="533"/>
              </a:spcBef>
              <a:spcAft>
                <a:spcPts val="0"/>
              </a:spcAft>
              <a:buClr>
                <a:srgbClr val="888888"/>
              </a:buClr>
              <a:buSzPts val="1200"/>
              <a:buNone/>
              <a:defRPr sz="1600">
                <a:solidFill>
                  <a:srgbClr val="888888"/>
                </a:solidFill>
              </a:defRPr>
            </a:lvl5pPr>
            <a:lvl6pPr marL="2743200" lvl="5" indent="-228600" algn="l">
              <a:lnSpc>
                <a:spcPct val="90000"/>
              </a:lnSpc>
              <a:spcBef>
                <a:spcPts val="533"/>
              </a:spcBef>
              <a:spcAft>
                <a:spcPts val="0"/>
              </a:spcAft>
              <a:buClr>
                <a:srgbClr val="888888"/>
              </a:buClr>
              <a:buSzPts val="1200"/>
              <a:buNone/>
              <a:defRPr sz="1600">
                <a:solidFill>
                  <a:srgbClr val="888888"/>
                </a:solidFill>
              </a:defRPr>
            </a:lvl6pPr>
            <a:lvl7pPr marL="3200400" lvl="6" indent="-228600" algn="l">
              <a:lnSpc>
                <a:spcPct val="90000"/>
              </a:lnSpc>
              <a:spcBef>
                <a:spcPts val="533"/>
              </a:spcBef>
              <a:spcAft>
                <a:spcPts val="0"/>
              </a:spcAft>
              <a:buClr>
                <a:srgbClr val="888888"/>
              </a:buClr>
              <a:buSzPts val="1200"/>
              <a:buNone/>
              <a:defRPr sz="1600">
                <a:solidFill>
                  <a:srgbClr val="888888"/>
                </a:solidFill>
              </a:defRPr>
            </a:lvl7pPr>
            <a:lvl8pPr marL="3657600" lvl="7" indent="-228600" algn="l">
              <a:lnSpc>
                <a:spcPct val="90000"/>
              </a:lnSpc>
              <a:spcBef>
                <a:spcPts val="533"/>
              </a:spcBef>
              <a:spcAft>
                <a:spcPts val="0"/>
              </a:spcAft>
              <a:buClr>
                <a:srgbClr val="888888"/>
              </a:buClr>
              <a:buSzPts val="1200"/>
              <a:buNone/>
              <a:defRPr sz="1600">
                <a:solidFill>
                  <a:srgbClr val="888888"/>
                </a:solidFill>
              </a:defRPr>
            </a:lvl8pPr>
            <a:lvl9pPr marL="4114800" lvl="8" indent="-228600"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518" name="Google Shape;518;p30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9" name="Google Shape;519;p30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0" name="Google Shape;520;p301"/>
          <p:cNvSpPr txBox="1">
            <a:spLocks noGrp="1"/>
          </p:cNvSpPr>
          <p:nvPr>
            <p:ph type="sldNum" idx="12"/>
          </p:nvPr>
        </p:nvSpPr>
        <p:spPr>
          <a:xfrm>
            <a:off x="9394368"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3503189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21"/>
        <p:cNvGrpSpPr/>
        <p:nvPr/>
      </p:nvGrpSpPr>
      <p:grpSpPr>
        <a:xfrm>
          <a:off x="0" y="0"/>
          <a:ext cx="0" cy="0"/>
          <a:chOff x="0" y="0"/>
          <a:chExt cx="0" cy="0"/>
        </a:xfrm>
      </p:grpSpPr>
      <p:sp>
        <p:nvSpPr>
          <p:cNvPr id="522" name="Google Shape;522;p302"/>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3" name="Google Shape;523;p302"/>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524" name="Google Shape;524;p302"/>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525" name="Google Shape;525;p30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6" name="Google Shape;526;p30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7" name="Google Shape;527;p302"/>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752808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28"/>
        <p:cNvGrpSpPr/>
        <p:nvPr/>
      </p:nvGrpSpPr>
      <p:grpSpPr>
        <a:xfrm>
          <a:off x="0" y="0"/>
          <a:ext cx="0" cy="0"/>
          <a:chOff x="0" y="0"/>
          <a:chExt cx="0" cy="0"/>
        </a:xfrm>
      </p:grpSpPr>
      <p:sp>
        <p:nvSpPr>
          <p:cNvPr id="529" name="Google Shape;529;p303"/>
          <p:cNvSpPr txBox="1">
            <a:spLocks noGrp="1"/>
          </p:cNvSpPr>
          <p:nvPr>
            <p:ph type="title"/>
          </p:nvPr>
        </p:nvSpPr>
        <p:spPr>
          <a:xfrm>
            <a:off x="839788"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0" name="Google Shape;530;p303"/>
          <p:cNvSpPr txBox="1">
            <a:spLocks noGrp="1"/>
          </p:cNvSpPr>
          <p:nvPr>
            <p:ph type="body" idx="1"/>
          </p:nvPr>
        </p:nvSpPr>
        <p:spPr>
          <a:xfrm>
            <a:off x="839788" y="1681163"/>
            <a:ext cx="5158000" cy="824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1067"/>
              </a:spcBef>
              <a:spcAft>
                <a:spcPts val="0"/>
              </a:spcAft>
              <a:buClr>
                <a:schemeClr val="dk1"/>
              </a:buClr>
              <a:buSzPts val="1800"/>
              <a:buNone/>
              <a:defRPr sz="2400" b="1"/>
            </a:lvl1pPr>
            <a:lvl2pPr marL="914400" lvl="1" indent="-228600" algn="l">
              <a:lnSpc>
                <a:spcPct val="90000"/>
              </a:lnSpc>
              <a:spcBef>
                <a:spcPts val="533"/>
              </a:spcBef>
              <a:spcAft>
                <a:spcPts val="0"/>
              </a:spcAft>
              <a:buClr>
                <a:schemeClr val="dk1"/>
              </a:buClr>
              <a:buSzPts val="1500"/>
              <a:buNone/>
              <a:defRPr sz="2000" b="1"/>
            </a:lvl2pPr>
            <a:lvl3pPr marL="1371600" lvl="2" indent="-228600" algn="l">
              <a:lnSpc>
                <a:spcPct val="90000"/>
              </a:lnSpc>
              <a:spcBef>
                <a:spcPts val="533"/>
              </a:spcBef>
              <a:spcAft>
                <a:spcPts val="0"/>
              </a:spcAft>
              <a:buClr>
                <a:schemeClr val="dk1"/>
              </a:buClr>
              <a:buSzPts val="1400"/>
              <a:buNone/>
              <a:defRPr sz="1867" b="1"/>
            </a:lvl3pPr>
            <a:lvl4pPr marL="1828800" lvl="3" indent="-228600" algn="l">
              <a:lnSpc>
                <a:spcPct val="90000"/>
              </a:lnSpc>
              <a:spcBef>
                <a:spcPts val="533"/>
              </a:spcBef>
              <a:spcAft>
                <a:spcPts val="0"/>
              </a:spcAft>
              <a:buClr>
                <a:schemeClr val="dk1"/>
              </a:buClr>
              <a:buSzPts val="1200"/>
              <a:buNone/>
              <a:defRPr sz="1600" b="1"/>
            </a:lvl4pPr>
            <a:lvl5pPr marL="2286000" lvl="4" indent="-228600" algn="l">
              <a:lnSpc>
                <a:spcPct val="90000"/>
              </a:lnSpc>
              <a:spcBef>
                <a:spcPts val="533"/>
              </a:spcBef>
              <a:spcAft>
                <a:spcPts val="0"/>
              </a:spcAft>
              <a:buClr>
                <a:schemeClr val="dk1"/>
              </a:buClr>
              <a:buSzPts val="1200"/>
              <a:buNone/>
              <a:defRPr sz="1600" b="1"/>
            </a:lvl5pPr>
            <a:lvl6pPr marL="2743200" lvl="5" indent="-228600" algn="l">
              <a:lnSpc>
                <a:spcPct val="90000"/>
              </a:lnSpc>
              <a:spcBef>
                <a:spcPts val="533"/>
              </a:spcBef>
              <a:spcAft>
                <a:spcPts val="0"/>
              </a:spcAft>
              <a:buClr>
                <a:schemeClr val="dk1"/>
              </a:buClr>
              <a:buSzPts val="1200"/>
              <a:buNone/>
              <a:defRPr sz="1600" b="1"/>
            </a:lvl6pPr>
            <a:lvl7pPr marL="3200400" lvl="6" indent="-228600" algn="l">
              <a:lnSpc>
                <a:spcPct val="90000"/>
              </a:lnSpc>
              <a:spcBef>
                <a:spcPts val="533"/>
              </a:spcBef>
              <a:spcAft>
                <a:spcPts val="0"/>
              </a:spcAft>
              <a:buClr>
                <a:schemeClr val="dk1"/>
              </a:buClr>
              <a:buSzPts val="1200"/>
              <a:buNone/>
              <a:defRPr sz="1600" b="1"/>
            </a:lvl7pPr>
            <a:lvl8pPr marL="3657600" lvl="7" indent="-228600" algn="l">
              <a:lnSpc>
                <a:spcPct val="90000"/>
              </a:lnSpc>
              <a:spcBef>
                <a:spcPts val="533"/>
              </a:spcBef>
              <a:spcAft>
                <a:spcPts val="0"/>
              </a:spcAft>
              <a:buClr>
                <a:schemeClr val="dk1"/>
              </a:buClr>
              <a:buSzPts val="1200"/>
              <a:buNone/>
              <a:defRPr sz="1600" b="1"/>
            </a:lvl8pPr>
            <a:lvl9pPr marL="4114800" lvl="8" indent="-228600" algn="l">
              <a:lnSpc>
                <a:spcPct val="90000"/>
              </a:lnSpc>
              <a:spcBef>
                <a:spcPts val="533"/>
              </a:spcBef>
              <a:spcAft>
                <a:spcPts val="0"/>
              </a:spcAft>
              <a:buClr>
                <a:schemeClr val="dk1"/>
              </a:buClr>
              <a:buSzPts val="1200"/>
              <a:buNone/>
              <a:defRPr sz="1600" b="1"/>
            </a:lvl9pPr>
          </a:lstStyle>
          <a:p>
            <a:endParaRPr/>
          </a:p>
        </p:txBody>
      </p:sp>
      <p:sp>
        <p:nvSpPr>
          <p:cNvPr id="531" name="Google Shape;531;p303"/>
          <p:cNvSpPr txBox="1">
            <a:spLocks noGrp="1"/>
          </p:cNvSpPr>
          <p:nvPr>
            <p:ph type="body" idx="2"/>
          </p:nvPr>
        </p:nvSpPr>
        <p:spPr>
          <a:xfrm>
            <a:off x="839788" y="2505075"/>
            <a:ext cx="5158000" cy="3684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532" name="Google Shape;532;p303"/>
          <p:cNvSpPr txBox="1">
            <a:spLocks noGrp="1"/>
          </p:cNvSpPr>
          <p:nvPr>
            <p:ph type="body" idx="3"/>
          </p:nvPr>
        </p:nvSpPr>
        <p:spPr>
          <a:xfrm>
            <a:off x="6172200" y="1681163"/>
            <a:ext cx="5183200" cy="824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1067"/>
              </a:spcBef>
              <a:spcAft>
                <a:spcPts val="0"/>
              </a:spcAft>
              <a:buClr>
                <a:schemeClr val="dk1"/>
              </a:buClr>
              <a:buSzPts val="1800"/>
              <a:buNone/>
              <a:defRPr sz="2400" b="1"/>
            </a:lvl1pPr>
            <a:lvl2pPr marL="914400" lvl="1" indent="-228600" algn="l">
              <a:lnSpc>
                <a:spcPct val="90000"/>
              </a:lnSpc>
              <a:spcBef>
                <a:spcPts val="533"/>
              </a:spcBef>
              <a:spcAft>
                <a:spcPts val="0"/>
              </a:spcAft>
              <a:buClr>
                <a:schemeClr val="dk1"/>
              </a:buClr>
              <a:buSzPts val="1500"/>
              <a:buNone/>
              <a:defRPr sz="2000" b="1"/>
            </a:lvl2pPr>
            <a:lvl3pPr marL="1371600" lvl="2" indent="-228600" algn="l">
              <a:lnSpc>
                <a:spcPct val="90000"/>
              </a:lnSpc>
              <a:spcBef>
                <a:spcPts val="533"/>
              </a:spcBef>
              <a:spcAft>
                <a:spcPts val="0"/>
              </a:spcAft>
              <a:buClr>
                <a:schemeClr val="dk1"/>
              </a:buClr>
              <a:buSzPts val="1400"/>
              <a:buNone/>
              <a:defRPr sz="1867" b="1"/>
            </a:lvl3pPr>
            <a:lvl4pPr marL="1828800" lvl="3" indent="-228600" algn="l">
              <a:lnSpc>
                <a:spcPct val="90000"/>
              </a:lnSpc>
              <a:spcBef>
                <a:spcPts val="533"/>
              </a:spcBef>
              <a:spcAft>
                <a:spcPts val="0"/>
              </a:spcAft>
              <a:buClr>
                <a:schemeClr val="dk1"/>
              </a:buClr>
              <a:buSzPts val="1200"/>
              <a:buNone/>
              <a:defRPr sz="1600" b="1"/>
            </a:lvl4pPr>
            <a:lvl5pPr marL="2286000" lvl="4" indent="-228600" algn="l">
              <a:lnSpc>
                <a:spcPct val="90000"/>
              </a:lnSpc>
              <a:spcBef>
                <a:spcPts val="533"/>
              </a:spcBef>
              <a:spcAft>
                <a:spcPts val="0"/>
              </a:spcAft>
              <a:buClr>
                <a:schemeClr val="dk1"/>
              </a:buClr>
              <a:buSzPts val="1200"/>
              <a:buNone/>
              <a:defRPr sz="1600" b="1"/>
            </a:lvl5pPr>
            <a:lvl6pPr marL="2743200" lvl="5" indent="-228600" algn="l">
              <a:lnSpc>
                <a:spcPct val="90000"/>
              </a:lnSpc>
              <a:spcBef>
                <a:spcPts val="533"/>
              </a:spcBef>
              <a:spcAft>
                <a:spcPts val="0"/>
              </a:spcAft>
              <a:buClr>
                <a:schemeClr val="dk1"/>
              </a:buClr>
              <a:buSzPts val="1200"/>
              <a:buNone/>
              <a:defRPr sz="1600" b="1"/>
            </a:lvl6pPr>
            <a:lvl7pPr marL="3200400" lvl="6" indent="-228600" algn="l">
              <a:lnSpc>
                <a:spcPct val="90000"/>
              </a:lnSpc>
              <a:spcBef>
                <a:spcPts val="533"/>
              </a:spcBef>
              <a:spcAft>
                <a:spcPts val="0"/>
              </a:spcAft>
              <a:buClr>
                <a:schemeClr val="dk1"/>
              </a:buClr>
              <a:buSzPts val="1200"/>
              <a:buNone/>
              <a:defRPr sz="1600" b="1"/>
            </a:lvl7pPr>
            <a:lvl8pPr marL="3657600" lvl="7" indent="-228600" algn="l">
              <a:lnSpc>
                <a:spcPct val="90000"/>
              </a:lnSpc>
              <a:spcBef>
                <a:spcPts val="533"/>
              </a:spcBef>
              <a:spcAft>
                <a:spcPts val="0"/>
              </a:spcAft>
              <a:buClr>
                <a:schemeClr val="dk1"/>
              </a:buClr>
              <a:buSzPts val="1200"/>
              <a:buNone/>
              <a:defRPr sz="1600" b="1"/>
            </a:lvl8pPr>
            <a:lvl9pPr marL="4114800" lvl="8" indent="-228600" algn="l">
              <a:lnSpc>
                <a:spcPct val="90000"/>
              </a:lnSpc>
              <a:spcBef>
                <a:spcPts val="533"/>
              </a:spcBef>
              <a:spcAft>
                <a:spcPts val="0"/>
              </a:spcAft>
              <a:buClr>
                <a:schemeClr val="dk1"/>
              </a:buClr>
              <a:buSzPts val="1200"/>
              <a:buNone/>
              <a:defRPr sz="1600" b="1"/>
            </a:lvl9pPr>
          </a:lstStyle>
          <a:p>
            <a:endParaRPr/>
          </a:p>
        </p:txBody>
      </p:sp>
      <p:sp>
        <p:nvSpPr>
          <p:cNvPr id="533" name="Google Shape;533;p303"/>
          <p:cNvSpPr txBox="1">
            <a:spLocks noGrp="1"/>
          </p:cNvSpPr>
          <p:nvPr>
            <p:ph type="body" idx="4"/>
          </p:nvPr>
        </p:nvSpPr>
        <p:spPr>
          <a:xfrm>
            <a:off x="6172200" y="2505075"/>
            <a:ext cx="5183200" cy="3684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534" name="Google Shape;534;p30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5" name="Google Shape;535;p30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6" name="Google Shape;536;p303"/>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473013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37"/>
        <p:cNvGrpSpPr/>
        <p:nvPr/>
      </p:nvGrpSpPr>
      <p:grpSpPr>
        <a:xfrm>
          <a:off x="0" y="0"/>
          <a:ext cx="0" cy="0"/>
          <a:chOff x="0" y="0"/>
          <a:chExt cx="0" cy="0"/>
        </a:xfrm>
      </p:grpSpPr>
      <p:sp>
        <p:nvSpPr>
          <p:cNvPr id="538" name="Google Shape;538;p304"/>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Open Sans"/>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9" name="Google Shape;539;p304"/>
          <p:cNvSpPr txBox="1">
            <a:spLocks noGrp="1"/>
          </p:cNvSpPr>
          <p:nvPr>
            <p:ph type="body" idx="1"/>
          </p:nvPr>
        </p:nvSpPr>
        <p:spPr>
          <a:xfrm>
            <a:off x="5183188" y="987425"/>
            <a:ext cx="6172400" cy="48736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1067"/>
              </a:spcBef>
              <a:spcAft>
                <a:spcPts val="0"/>
              </a:spcAft>
              <a:buClr>
                <a:schemeClr val="dk1"/>
              </a:buClr>
              <a:buSzPts val="2400"/>
              <a:buChar char="•"/>
              <a:defRPr sz="3200"/>
            </a:lvl1pPr>
            <a:lvl2pPr marL="914400" lvl="1" indent="-361950" algn="l">
              <a:lnSpc>
                <a:spcPct val="90000"/>
              </a:lnSpc>
              <a:spcBef>
                <a:spcPts val="533"/>
              </a:spcBef>
              <a:spcAft>
                <a:spcPts val="0"/>
              </a:spcAft>
              <a:buClr>
                <a:schemeClr val="dk1"/>
              </a:buClr>
              <a:buSzPts val="2100"/>
              <a:buChar char="•"/>
              <a:defRPr sz="2800"/>
            </a:lvl2pPr>
            <a:lvl3pPr marL="1371600" lvl="2" indent="-342900" algn="l">
              <a:lnSpc>
                <a:spcPct val="90000"/>
              </a:lnSpc>
              <a:spcBef>
                <a:spcPts val="533"/>
              </a:spcBef>
              <a:spcAft>
                <a:spcPts val="0"/>
              </a:spcAft>
              <a:buClr>
                <a:schemeClr val="dk1"/>
              </a:buClr>
              <a:buSzPts val="1800"/>
              <a:buChar char="•"/>
              <a:defRPr sz="2400"/>
            </a:lvl3pPr>
            <a:lvl4pPr marL="1828800" lvl="3" indent="-323850" algn="l">
              <a:lnSpc>
                <a:spcPct val="90000"/>
              </a:lnSpc>
              <a:spcBef>
                <a:spcPts val="533"/>
              </a:spcBef>
              <a:spcAft>
                <a:spcPts val="0"/>
              </a:spcAft>
              <a:buClr>
                <a:schemeClr val="dk1"/>
              </a:buClr>
              <a:buSzPts val="1500"/>
              <a:buChar char="•"/>
              <a:defRPr sz="2000"/>
            </a:lvl4pPr>
            <a:lvl5pPr marL="2286000" lvl="4" indent="-323850" algn="l">
              <a:lnSpc>
                <a:spcPct val="90000"/>
              </a:lnSpc>
              <a:spcBef>
                <a:spcPts val="533"/>
              </a:spcBef>
              <a:spcAft>
                <a:spcPts val="0"/>
              </a:spcAft>
              <a:buClr>
                <a:schemeClr val="dk1"/>
              </a:buClr>
              <a:buSzPts val="1500"/>
              <a:buChar char="•"/>
              <a:defRPr sz="2000"/>
            </a:lvl5pPr>
            <a:lvl6pPr marL="2743200" lvl="5" indent="-323850" algn="l">
              <a:lnSpc>
                <a:spcPct val="90000"/>
              </a:lnSpc>
              <a:spcBef>
                <a:spcPts val="533"/>
              </a:spcBef>
              <a:spcAft>
                <a:spcPts val="0"/>
              </a:spcAft>
              <a:buClr>
                <a:schemeClr val="dk1"/>
              </a:buClr>
              <a:buSzPts val="1500"/>
              <a:buChar char="•"/>
              <a:defRPr sz="2000"/>
            </a:lvl6pPr>
            <a:lvl7pPr marL="3200400" lvl="6" indent="-323850" algn="l">
              <a:lnSpc>
                <a:spcPct val="90000"/>
              </a:lnSpc>
              <a:spcBef>
                <a:spcPts val="533"/>
              </a:spcBef>
              <a:spcAft>
                <a:spcPts val="0"/>
              </a:spcAft>
              <a:buClr>
                <a:schemeClr val="dk1"/>
              </a:buClr>
              <a:buSzPts val="1500"/>
              <a:buChar char="•"/>
              <a:defRPr sz="2000"/>
            </a:lvl7pPr>
            <a:lvl8pPr marL="3657600" lvl="7" indent="-323850" algn="l">
              <a:lnSpc>
                <a:spcPct val="90000"/>
              </a:lnSpc>
              <a:spcBef>
                <a:spcPts val="533"/>
              </a:spcBef>
              <a:spcAft>
                <a:spcPts val="0"/>
              </a:spcAft>
              <a:buClr>
                <a:schemeClr val="dk1"/>
              </a:buClr>
              <a:buSzPts val="1500"/>
              <a:buChar char="•"/>
              <a:defRPr sz="2000"/>
            </a:lvl8pPr>
            <a:lvl9pPr marL="4114800" lvl="8" indent="-323850" algn="l">
              <a:lnSpc>
                <a:spcPct val="90000"/>
              </a:lnSpc>
              <a:spcBef>
                <a:spcPts val="533"/>
              </a:spcBef>
              <a:spcAft>
                <a:spcPts val="0"/>
              </a:spcAft>
              <a:buClr>
                <a:schemeClr val="dk1"/>
              </a:buClr>
              <a:buSzPts val="1500"/>
              <a:buChar char="•"/>
              <a:defRPr sz="2000"/>
            </a:lvl9pPr>
          </a:lstStyle>
          <a:p>
            <a:endParaRPr/>
          </a:p>
        </p:txBody>
      </p:sp>
      <p:sp>
        <p:nvSpPr>
          <p:cNvPr id="540" name="Google Shape;540;p304"/>
          <p:cNvSpPr txBox="1">
            <a:spLocks noGrp="1"/>
          </p:cNvSpPr>
          <p:nvPr>
            <p:ph type="body" idx="2"/>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chemeClr val="dk1"/>
              </a:buClr>
              <a:buSzPts val="1200"/>
              <a:buNone/>
              <a:defRPr sz="1600"/>
            </a:lvl1pPr>
            <a:lvl2pPr marL="914400" lvl="1" indent="-228600" algn="l">
              <a:lnSpc>
                <a:spcPct val="90000"/>
              </a:lnSpc>
              <a:spcBef>
                <a:spcPts val="533"/>
              </a:spcBef>
              <a:spcAft>
                <a:spcPts val="0"/>
              </a:spcAft>
              <a:buClr>
                <a:schemeClr val="dk1"/>
              </a:buClr>
              <a:buSzPts val="1100"/>
              <a:buNone/>
              <a:defRPr sz="1467"/>
            </a:lvl2pPr>
            <a:lvl3pPr marL="1371600" lvl="2" indent="-228600" algn="l">
              <a:lnSpc>
                <a:spcPct val="90000"/>
              </a:lnSpc>
              <a:spcBef>
                <a:spcPts val="533"/>
              </a:spcBef>
              <a:spcAft>
                <a:spcPts val="0"/>
              </a:spcAft>
              <a:buClr>
                <a:schemeClr val="dk1"/>
              </a:buClr>
              <a:buSzPts val="900"/>
              <a:buNone/>
              <a:defRPr sz="1200"/>
            </a:lvl3pPr>
            <a:lvl4pPr marL="1828800" lvl="3" indent="-228600" algn="l">
              <a:lnSpc>
                <a:spcPct val="90000"/>
              </a:lnSpc>
              <a:spcBef>
                <a:spcPts val="533"/>
              </a:spcBef>
              <a:spcAft>
                <a:spcPts val="0"/>
              </a:spcAft>
              <a:buClr>
                <a:schemeClr val="dk1"/>
              </a:buClr>
              <a:buSzPts val="800"/>
              <a:buNone/>
              <a:defRPr sz="1067"/>
            </a:lvl4pPr>
            <a:lvl5pPr marL="2286000" lvl="4" indent="-228600" algn="l">
              <a:lnSpc>
                <a:spcPct val="90000"/>
              </a:lnSpc>
              <a:spcBef>
                <a:spcPts val="533"/>
              </a:spcBef>
              <a:spcAft>
                <a:spcPts val="0"/>
              </a:spcAft>
              <a:buClr>
                <a:schemeClr val="dk1"/>
              </a:buClr>
              <a:buSzPts val="800"/>
              <a:buNone/>
              <a:defRPr sz="1067"/>
            </a:lvl5pPr>
            <a:lvl6pPr marL="2743200" lvl="5" indent="-228600" algn="l">
              <a:lnSpc>
                <a:spcPct val="90000"/>
              </a:lnSpc>
              <a:spcBef>
                <a:spcPts val="533"/>
              </a:spcBef>
              <a:spcAft>
                <a:spcPts val="0"/>
              </a:spcAft>
              <a:buClr>
                <a:schemeClr val="dk1"/>
              </a:buClr>
              <a:buSzPts val="800"/>
              <a:buNone/>
              <a:defRPr sz="1067"/>
            </a:lvl6pPr>
            <a:lvl7pPr marL="3200400" lvl="6" indent="-228600" algn="l">
              <a:lnSpc>
                <a:spcPct val="90000"/>
              </a:lnSpc>
              <a:spcBef>
                <a:spcPts val="533"/>
              </a:spcBef>
              <a:spcAft>
                <a:spcPts val="0"/>
              </a:spcAft>
              <a:buClr>
                <a:schemeClr val="dk1"/>
              </a:buClr>
              <a:buSzPts val="800"/>
              <a:buNone/>
              <a:defRPr sz="1067"/>
            </a:lvl7pPr>
            <a:lvl8pPr marL="3657600" lvl="7" indent="-228600" algn="l">
              <a:lnSpc>
                <a:spcPct val="90000"/>
              </a:lnSpc>
              <a:spcBef>
                <a:spcPts val="533"/>
              </a:spcBef>
              <a:spcAft>
                <a:spcPts val="0"/>
              </a:spcAft>
              <a:buClr>
                <a:schemeClr val="dk1"/>
              </a:buClr>
              <a:buSzPts val="800"/>
              <a:buNone/>
              <a:defRPr sz="1067"/>
            </a:lvl8pPr>
            <a:lvl9pPr marL="4114800" lvl="8" indent="-228600" algn="l">
              <a:lnSpc>
                <a:spcPct val="90000"/>
              </a:lnSpc>
              <a:spcBef>
                <a:spcPts val="533"/>
              </a:spcBef>
              <a:spcAft>
                <a:spcPts val="0"/>
              </a:spcAft>
              <a:buClr>
                <a:schemeClr val="dk1"/>
              </a:buClr>
              <a:buSzPts val="800"/>
              <a:buNone/>
              <a:defRPr sz="1067"/>
            </a:lvl9pPr>
          </a:lstStyle>
          <a:p>
            <a:endParaRPr/>
          </a:p>
        </p:txBody>
      </p:sp>
      <p:sp>
        <p:nvSpPr>
          <p:cNvPr id="541" name="Google Shape;541;p30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2" name="Google Shape;542;p30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3" name="Google Shape;543;p304"/>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967557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44"/>
        <p:cNvGrpSpPr/>
        <p:nvPr/>
      </p:nvGrpSpPr>
      <p:grpSpPr>
        <a:xfrm>
          <a:off x="0" y="0"/>
          <a:ext cx="0" cy="0"/>
          <a:chOff x="0" y="0"/>
          <a:chExt cx="0" cy="0"/>
        </a:xfrm>
      </p:grpSpPr>
      <p:sp>
        <p:nvSpPr>
          <p:cNvPr id="545" name="Google Shape;545;p305"/>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Open Sans"/>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6" name="Google Shape;546;p305"/>
          <p:cNvSpPr>
            <a:spLocks noGrp="1"/>
          </p:cNvSpPr>
          <p:nvPr>
            <p:ph type="pic" idx="2"/>
          </p:nvPr>
        </p:nvSpPr>
        <p:spPr>
          <a:xfrm>
            <a:off x="5183188" y="987425"/>
            <a:ext cx="6172400" cy="4873600"/>
          </a:xfrm>
          <a:prstGeom prst="rect">
            <a:avLst/>
          </a:prstGeom>
          <a:noFill/>
          <a:ln>
            <a:noFill/>
          </a:ln>
        </p:spPr>
      </p:sp>
      <p:sp>
        <p:nvSpPr>
          <p:cNvPr id="547" name="Google Shape;547;p305"/>
          <p:cNvSpPr txBox="1">
            <a:spLocks noGrp="1"/>
          </p:cNvSpPr>
          <p:nvPr>
            <p:ph type="body" idx="1"/>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chemeClr val="dk1"/>
              </a:buClr>
              <a:buSzPts val="1200"/>
              <a:buNone/>
              <a:defRPr sz="1600"/>
            </a:lvl1pPr>
            <a:lvl2pPr marL="914400" lvl="1" indent="-228600" algn="l">
              <a:lnSpc>
                <a:spcPct val="90000"/>
              </a:lnSpc>
              <a:spcBef>
                <a:spcPts val="533"/>
              </a:spcBef>
              <a:spcAft>
                <a:spcPts val="0"/>
              </a:spcAft>
              <a:buClr>
                <a:schemeClr val="dk1"/>
              </a:buClr>
              <a:buSzPts val="1100"/>
              <a:buNone/>
              <a:defRPr sz="1467"/>
            </a:lvl2pPr>
            <a:lvl3pPr marL="1371600" lvl="2" indent="-228600" algn="l">
              <a:lnSpc>
                <a:spcPct val="90000"/>
              </a:lnSpc>
              <a:spcBef>
                <a:spcPts val="533"/>
              </a:spcBef>
              <a:spcAft>
                <a:spcPts val="0"/>
              </a:spcAft>
              <a:buClr>
                <a:schemeClr val="dk1"/>
              </a:buClr>
              <a:buSzPts val="900"/>
              <a:buNone/>
              <a:defRPr sz="1200"/>
            </a:lvl3pPr>
            <a:lvl4pPr marL="1828800" lvl="3" indent="-228600" algn="l">
              <a:lnSpc>
                <a:spcPct val="90000"/>
              </a:lnSpc>
              <a:spcBef>
                <a:spcPts val="533"/>
              </a:spcBef>
              <a:spcAft>
                <a:spcPts val="0"/>
              </a:spcAft>
              <a:buClr>
                <a:schemeClr val="dk1"/>
              </a:buClr>
              <a:buSzPts val="800"/>
              <a:buNone/>
              <a:defRPr sz="1067"/>
            </a:lvl4pPr>
            <a:lvl5pPr marL="2286000" lvl="4" indent="-228600" algn="l">
              <a:lnSpc>
                <a:spcPct val="90000"/>
              </a:lnSpc>
              <a:spcBef>
                <a:spcPts val="533"/>
              </a:spcBef>
              <a:spcAft>
                <a:spcPts val="0"/>
              </a:spcAft>
              <a:buClr>
                <a:schemeClr val="dk1"/>
              </a:buClr>
              <a:buSzPts val="800"/>
              <a:buNone/>
              <a:defRPr sz="1067"/>
            </a:lvl5pPr>
            <a:lvl6pPr marL="2743200" lvl="5" indent="-228600" algn="l">
              <a:lnSpc>
                <a:spcPct val="90000"/>
              </a:lnSpc>
              <a:spcBef>
                <a:spcPts val="533"/>
              </a:spcBef>
              <a:spcAft>
                <a:spcPts val="0"/>
              </a:spcAft>
              <a:buClr>
                <a:schemeClr val="dk1"/>
              </a:buClr>
              <a:buSzPts val="800"/>
              <a:buNone/>
              <a:defRPr sz="1067"/>
            </a:lvl6pPr>
            <a:lvl7pPr marL="3200400" lvl="6" indent="-228600" algn="l">
              <a:lnSpc>
                <a:spcPct val="90000"/>
              </a:lnSpc>
              <a:spcBef>
                <a:spcPts val="533"/>
              </a:spcBef>
              <a:spcAft>
                <a:spcPts val="0"/>
              </a:spcAft>
              <a:buClr>
                <a:schemeClr val="dk1"/>
              </a:buClr>
              <a:buSzPts val="800"/>
              <a:buNone/>
              <a:defRPr sz="1067"/>
            </a:lvl7pPr>
            <a:lvl8pPr marL="3657600" lvl="7" indent="-228600" algn="l">
              <a:lnSpc>
                <a:spcPct val="90000"/>
              </a:lnSpc>
              <a:spcBef>
                <a:spcPts val="533"/>
              </a:spcBef>
              <a:spcAft>
                <a:spcPts val="0"/>
              </a:spcAft>
              <a:buClr>
                <a:schemeClr val="dk1"/>
              </a:buClr>
              <a:buSzPts val="800"/>
              <a:buNone/>
              <a:defRPr sz="1067"/>
            </a:lvl8pPr>
            <a:lvl9pPr marL="4114800" lvl="8" indent="-228600" algn="l">
              <a:lnSpc>
                <a:spcPct val="90000"/>
              </a:lnSpc>
              <a:spcBef>
                <a:spcPts val="533"/>
              </a:spcBef>
              <a:spcAft>
                <a:spcPts val="0"/>
              </a:spcAft>
              <a:buClr>
                <a:schemeClr val="dk1"/>
              </a:buClr>
              <a:buSzPts val="800"/>
              <a:buNone/>
              <a:defRPr sz="1067"/>
            </a:lvl9pPr>
          </a:lstStyle>
          <a:p>
            <a:endParaRPr/>
          </a:p>
        </p:txBody>
      </p:sp>
      <p:sp>
        <p:nvSpPr>
          <p:cNvPr id="548" name="Google Shape;548;p30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9" name="Google Shape;549;p30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0" name="Google Shape;550;p305"/>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750982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551"/>
        <p:cNvGrpSpPr/>
        <p:nvPr/>
      </p:nvGrpSpPr>
      <p:grpSpPr>
        <a:xfrm>
          <a:off x="0" y="0"/>
          <a:ext cx="0" cy="0"/>
          <a:chOff x="0" y="0"/>
          <a:chExt cx="0" cy="0"/>
        </a:xfrm>
      </p:grpSpPr>
      <p:sp>
        <p:nvSpPr>
          <p:cNvPr id="552" name="Google Shape;552;p306"/>
          <p:cNvSpPr txBox="1">
            <a:spLocks noGrp="1"/>
          </p:cNvSpPr>
          <p:nvPr>
            <p:ph type="sldNum" idx="12"/>
          </p:nvPr>
        </p:nvSpPr>
        <p:spPr>
          <a:xfrm>
            <a:off x="11801477" y="6492926"/>
            <a:ext cx="200025" cy="243335"/>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351" b="0" i="0" u="none" strike="noStrike" cap="none">
                <a:solidFill>
                  <a:srgbClr val="1C3C50"/>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3458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Section Header" type="secHead">
  <p:cSld name="1_Section Header">
    <p:spTree>
      <p:nvGrpSpPr>
        <p:cNvPr id="1" name="Shape 329"/>
        <p:cNvGrpSpPr/>
        <p:nvPr/>
      </p:nvGrpSpPr>
      <p:grpSpPr>
        <a:xfrm>
          <a:off x="0" y="0"/>
          <a:ext cx="0" cy="0"/>
          <a:chOff x="0" y="0"/>
          <a:chExt cx="0" cy="0"/>
        </a:xfrm>
      </p:grpSpPr>
      <p:pic>
        <p:nvPicPr>
          <p:cNvPr id="330" name="Google Shape;330;p279"/>
          <p:cNvPicPr preferRelativeResize="0"/>
          <p:nvPr/>
        </p:nvPicPr>
        <p:blipFill rotWithShape="1">
          <a:blip r:embed="rId2">
            <a:alphaModFix/>
          </a:blip>
          <a:srcRect/>
          <a:stretch/>
        </p:blipFill>
        <p:spPr>
          <a:xfrm flipH="1">
            <a:off x="-1" y="0"/>
            <a:ext cx="12192000" cy="6858000"/>
          </a:xfrm>
          <a:prstGeom prst="rect">
            <a:avLst/>
          </a:prstGeom>
          <a:noFill/>
          <a:ln>
            <a:noFill/>
          </a:ln>
        </p:spPr>
      </p:pic>
      <p:sp>
        <p:nvSpPr>
          <p:cNvPr id="331" name="Google Shape;331;p279"/>
          <p:cNvSpPr txBox="1">
            <a:spLocks noGrp="1"/>
          </p:cNvSpPr>
          <p:nvPr>
            <p:ph type="title"/>
          </p:nvPr>
        </p:nvSpPr>
        <p:spPr>
          <a:xfrm>
            <a:off x="831851" y="1709737"/>
            <a:ext cx="87912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3600"/>
              <a:buFont typeface="Open Sans"/>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2" name="Google Shape;332;p279"/>
          <p:cNvSpPr txBox="1">
            <a:spLocks noGrp="1"/>
          </p:cNvSpPr>
          <p:nvPr>
            <p:ph type="body" idx="1"/>
          </p:nvPr>
        </p:nvSpPr>
        <p:spPr>
          <a:xfrm>
            <a:off x="831851" y="4589463"/>
            <a:ext cx="8791200" cy="1500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rgbClr val="888888"/>
              </a:buClr>
              <a:buSzPts val="1800"/>
              <a:buNone/>
              <a:defRPr sz="2400">
                <a:solidFill>
                  <a:srgbClr val="888888"/>
                </a:solidFill>
              </a:defRPr>
            </a:lvl1pPr>
            <a:lvl2pPr marL="914400" lvl="1" indent="-228600" algn="l">
              <a:lnSpc>
                <a:spcPct val="90000"/>
              </a:lnSpc>
              <a:spcBef>
                <a:spcPts val="533"/>
              </a:spcBef>
              <a:spcAft>
                <a:spcPts val="0"/>
              </a:spcAft>
              <a:buClr>
                <a:srgbClr val="888888"/>
              </a:buClr>
              <a:buSzPts val="1500"/>
              <a:buNone/>
              <a:defRPr sz="2000">
                <a:solidFill>
                  <a:srgbClr val="888888"/>
                </a:solidFill>
              </a:defRPr>
            </a:lvl2pPr>
            <a:lvl3pPr marL="1371600" lvl="2" indent="-228600" algn="l">
              <a:lnSpc>
                <a:spcPct val="90000"/>
              </a:lnSpc>
              <a:spcBef>
                <a:spcPts val="533"/>
              </a:spcBef>
              <a:spcAft>
                <a:spcPts val="0"/>
              </a:spcAft>
              <a:buClr>
                <a:srgbClr val="888888"/>
              </a:buClr>
              <a:buSzPts val="1400"/>
              <a:buNone/>
              <a:defRPr sz="1867">
                <a:solidFill>
                  <a:srgbClr val="888888"/>
                </a:solidFill>
              </a:defRPr>
            </a:lvl3pPr>
            <a:lvl4pPr marL="1828800" lvl="3" indent="-228600" algn="l">
              <a:lnSpc>
                <a:spcPct val="90000"/>
              </a:lnSpc>
              <a:spcBef>
                <a:spcPts val="533"/>
              </a:spcBef>
              <a:spcAft>
                <a:spcPts val="0"/>
              </a:spcAft>
              <a:buClr>
                <a:srgbClr val="888888"/>
              </a:buClr>
              <a:buSzPts val="1200"/>
              <a:buNone/>
              <a:defRPr sz="1600">
                <a:solidFill>
                  <a:srgbClr val="888888"/>
                </a:solidFill>
              </a:defRPr>
            </a:lvl4pPr>
            <a:lvl5pPr marL="2286000" lvl="4" indent="-228600" algn="l">
              <a:lnSpc>
                <a:spcPct val="90000"/>
              </a:lnSpc>
              <a:spcBef>
                <a:spcPts val="533"/>
              </a:spcBef>
              <a:spcAft>
                <a:spcPts val="0"/>
              </a:spcAft>
              <a:buClr>
                <a:srgbClr val="888888"/>
              </a:buClr>
              <a:buSzPts val="1200"/>
              <a:buNone/>
              <a:defRPr sz="1600">
                <a:solidFill>
                  <a:srgbClr val="888888"/>
                </a:solidFill>
              </a:defRPr>
            </a:lvl5pPr>
            <a:lvl6pPr marL="2743200" lvl="5" indent="-228600" algn="l">
              <a:lnSpc>
                <a:spcPct val="90000"/>
              </a:lnSpc>
              <a:spcBef>
                <a:spcPts val="533"/>
              </a:spcBef>
              <a:spcAft>
                <a:spcPts val="0"/>
              </a:spcAft>
              <a:buClr>
                <a:srgbClr val="888888"/>
              </a:buClr>
              <a:buSzPts val="1200"/>
              <a:buNone/>
              <a:defRPr sz="1600">
                <a:solidFill>
                  <a:srgbClr val="888888"/>
                </a:solidFill>
              </a:defRPr>
            </a:lvl6pPr>
            <a:lvl7pPr marL="3200400" lvl="6" indent="-228600" algn="l">
              <a:lnSpc>
                <a:spcPct val="90000"/>
              </a:lnSpc>
              <a:spcBef>
                <a:spcPts val="533"/>
              </a:spcBef>
              <a:spcAft>
                <a:spcPts val="0"/>
              </a:spcAft>
              <a:buClr>
                <a:srgbClr val="888888"/>
              </a:buClr>
              <a:buSzPts val="1200"/>
              <a:buNone/>
              <a:defRPr sz="1600">
                <a:solidFill>
                  <a:srgbClr val="888888"/>
                </a:solidFill>
              </a:defRPr>
            </a:lvl7pPr>
            <a:lvl8pPr marL="3657600" lvl="7" indent="-228600" algn="l">
              <a:lnSpc>
                <a:spcPct val="90000"/>
              </a:lnSpc>
              <a:spcBef>
                <a:spcPts val="533"/>
              </a:spcBef>
              <a:spcAft>
                <a:spcPts val="0"/>
              </a:spcAft>
              <a:buClr>
                <a:srgbClr val="888888"/>
              </a:buClr>
              <a:buSzPts val="1200"/>
              <a:buNone/>
              <a:defRPr sz="1600">
                <a:solidFill>
                  <a:srgbClr val="888888"/>
                </a:solidFill>
              </a:defRPr>
            </a:lvl8pPr>
            <a:lvl9pPr marL="4114800" lvl="8" indent="-228600"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333" name="Google Shape;333;p279"/>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4" name="Google Shape;334;p279"/>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5" name="Google Shape;335;p279"/>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77992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6"/>
        <p:cNvGrpSpPr/>
        <p:nvPr/>
      </p:nvGrpSpPr>
      <p:grpSpPr>
        <a:xfrm>
          <a:off x="0" y="0"/>
          <a:ext cx="0" cy="0"/>
          <a:chOff x="0" y="0"/>
          <a:chExt cx="0" cy="0"/>
        </a:xfrm>
      </p:grpSpPr>
      <p:sp>
        <p:nvSpPr>
          <p:cNvPr id="337" name="Google Shape;337;p28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8" name="Google Shape;338;p28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9" name="Google Shape;339;p280"/>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9095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40"/>
        <p:cNvGrpSpPr/>
        <p:nvPr/>
      </p:nvGrpSpPr>
      <p:grpSpPr>
        <a:xfrm>
          <a:off x="0" y="0"/>
          <a:ext cx="0" cy="0"/>
          <a:chOff x="0" y="0"/>
          <a:chExt cx="0" cy="0"/>
        </a:xfrm>
      </p:grpSpPr>
      <p:pic>
        <p:nvPicPr>
          <p:cNvPr id="341" name="Google Shape;341;p28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42" name="Google Shape;342;p281"/>
          <p:cNvSpPr txBox="1">
            <a:spLocks noGrp="1"/>
          </p:cNvSpPr>
          <p:nvPr>
            <p:ph type="ctrTitle"/>
          </p:nvPr>
        </p:nvSpPr>
        <p:spPr>
          <a:xfrm>
            <a:off x="2598055" y="1600199"/>
            <a:ext cx="8490800" cy="191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3600"/>
              <a:buFont typeface="Open Sans"/>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3" name="Google Shape;343;p281"/>
          <p:cNvSpPr txBox="1">
            <a:spLocks noGrp="1"/>
          </p:cNvSpPr>
          <p:nvPr>
            <p:ph type="subTitle" idx="1"/>
          </p:nvPr>
        </p:nvSpPr>
        <p:spPr>
          <a:xfrm>
            <a:off x="2598055" y="3602039"/>
            <a:ext cx="84908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344" name="Google Shape;344;p281"/>
          <p:cNvSpPr txBox="1">
            <a:spLocks noGrp="1"/>
          </p:cNvSpPr>
          <p:nvPr>
            <p:ph type="dt" idx="10"/>
          </p:nvPr>
        </p:nvSpPr>
        <p:spPr>
          <a:xfrm>
            <a:off x="1520365" y="6356351"/>
            <a:ext cx="2743200" cy="365200"/>
          </a:xfrm>
          <a:prstGeom prst="rect">
            <a:avLst/>
          </a:prstGeom>
          <a:noFill/>
          <a:ln>
            <a:noFill/>
          </a:ln>
        </p:spPr>
        <p:txBody>
          <a:bodyPr spcFirstLastPara="1" wrap="square" lIns="68575" tIns="34275" rIns="68575" bIns="34275" anchor="ctr" anchorCtr="0">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5" name="Google Shape;345;p281"/>
          <p:cNvSpPr txBox="1">
            <a:spLocks noGrp="1"/>
          </p:cNvSpPr>
          <p:nvPr>
            <p:ph type="ftr" idx="11"/>
          </p:nvPr>
        </p:nvSpPr>
        <p:spPr>
          <a:xfrm>
            <a:off x="4357911"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6" name="Google Shape;346;p281"/>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94608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47"/>
        <p:cNvGrpSpPr/>
        <p:nvPr/>
      </p:nvGrpSpPr>
      <p:grpSpPr>
        <a:xfrm>
          <a:off x="0" y="0"/>
          <a:ext cx="0" cy="0"/>
          <a:chOff x="0" y="0"/>
          <a:chExt cx="0" cy="0"/>
        </a:xfrm>
      </p:grpSpPr>
      <p:pic>
        <p:nvPicPr>
          <p:cNvPr id="348" name="Google Shape;348;p28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49" name="Google Shape;349;p282"/>
          <p:cNvSpPr txBox="1">
            <a:spLocks noGrp="1"/>
          </p:cNvSpPr>
          <p:nvPr>
            <p:ph type="title"/>
          </p:nvPr>
        </p:nvSpPr>
        <p:spPr>
          <a:xfrm>
            <a:off x="831851" y="1709737"/>
            <a:ext cx="86604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600"/>
              <a:buFont typeface="Open Sans"/>
              <a:buNone/>
              <a:defRPr sz="4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0" name="Google Shape;350;p282"/>
          <p:cNvSpPr txBox="1">
            <a:spLocks noGrp="1"/>
          </p:cNvSpPr>
          <p:nvPr>
            <p:ph type="body" idx="1"/>
          </p:nvPr>
        </p:nvSpPr>
        <p:spPr>
          <a:xfrm>
            <a:off x="831851" y="4589463"/>
            <a:ext cx="8660400" cy="1500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rgbClr val="EAEAE9"/>
              </a:buClr>
              <a:buSzPts val="1800"/>
              <a:buNone/>
              <a:defRPr sz="2400">
                <a:solidFill>
                  <a:srgbClr val="EAEAE9"/>
                </a:solidFill>
              </a:defRPr>
            </a:lvl1pPr>
            <a:lvl2pPr marL="914400" lvl="1" indent="-228600" algn="l">
              <a:lnSpc>
                <a:spcPct val="90000"/>
              </a:lnSpc>
              <a:spcBef>
                <a:spcPts val="533"/>
              </a:spcBef>
              <a:spcAft>
                <a:spcPts val="0"/>
              </a:spcAft>
              <a:buClr>
                <a:srgbClr val="888888"/>
              </a:buClr>
              <a:buSzPts val="1500"/>
              <a:buNone/>
              <a:defRPr sz="2000">
                <a:solidFill>
                  <a:srgbClr val="888888"/>
                </a:solidFill>
              </a:defRPr>
            </a:lvl2pPr>
            <a:lvl3pPr marL="1371600" lvl="2" indent="-228600" algn="l">
              <a:lnSpc>
                <a:spcPct val="90000"/>
              </a:lnSpc>
              <a:spcBef>
                <a:spcPts val="533"/>
              </a:spcBef>
              <a:spcAft>
                <a:spcPts val="0"/>
              </a:spcAft>
              <a:buClr>
                <a:srgbClr val="888888"/>
              </a:buClr>
              <a:buSzPts val="1400"/>
              <a:buNone/>
              <a:defRPr sz="1867">
                <a:solidFill>
                  <a:srgbClr val="888888"/>
                </a:solidFill>
              </a:defRPr>
            </a:lvl3pPr>
            <a:lvl4pPr marL="1828800" lvl="3" indent="-228600" algn="l">
              <a:lnSpc>
                <a:spcPct val="90000"/>
              </a:lnSpc>
              <a:spcBef>
                <a:spcPts val="533"/>
              </a:spcBef>
              <a:spcAft>
                <a:spcPts val="0"/>
              </a:spcAft>
              <a:buClr>
                <a:srgbClr val="888888"/>
              </a:buClr>
              <a:buSzPts val="1200"/>
              <a:buNone/>
              <a:defRPr sz="1600">
                <a:solidFill>
                  <a:srgbClr val="888888"/>
                </a:solidFill>
              </a:defRPr>
            </a:lvl4pPr>
            <a:lvl5pPr marL="2286000" lvl="4" indent="-228600" algn="l">
              <a:lnSpc>
                <a:spcPct val="90000"/>
              </a:lnSpc>
              <a:spcBef>
                <a:spcPts val="533"/>
              </a:spcBef>
              <a:spcAft>
                <a:spcPts val="0"/>
              </a:spcAft>
              <a:buClr>
                <a:srgbClr val="888888"/>
              </a:buClr>
              <a:buSzPts val="1200"/>
              <a:buNone/>
              <a:defRPr sz="1600">
                <a:solidFill>
                  <a:srgbClr val="888888"/>
                </a:solidFill>
              </a:defRPr>
            </a:lvl5pPr>
            <a:lvl6pPr marL="2743200" lvl="5" indent="-228600" algn="l">
              <a:lnSpc>
                <a:spcPct val="90000"/>
              </a:lnSpc>
              <a:spcBef>
                <a:spcPts val="533"/>
              </a:spcBef>
              <a:spcAft>
                <a:spcPts val="0"/>
              </a:spcAft>
              <a:buClr>
                <a:srgbClr val="888888"/>
              </a:buClr>
              <a:buSzPts val="1200"/>
              <a:buNone/>
              <a:defRPr sz="1600">
                <a:solidFill>
                  <a:srgbClr val="888888"/>
                </a:solidFill>
              </a:defRPr>
            </a:lvl6pPr>
            <a:lvl7pPr marL="3200400" lvl="6" indent="-228600" algn="l">
              <a:lnSpc>
                <a:spcPct val="90000"/>
              </a:lnSpc>
              <a:spcBef>
                <a:spcPts val="533"/>
              </a:spcBef>
              <a:spcAft>
                <a:spcPts val="0"/>
              </a:spcAft>
              <a:buClr>
                <a:srgbClr val="888888"/>
              </a:buClr>
              <a:buSzPts val="1200"/>
              <a:buNone/>
              <a:defRPr sz="1600">
                <a:solidFill>
                  <a:srgbClr val="888888"/>
                </a:solidFill>
              </a:defRPr>
            </a:lvl7pPr>
            <a:lvl8pPr marL="3657600" lvl="7" indent="-228600" algn="l">
              <a:lnSpc>
                <a:spcPct val="90000"/>
              </a:lnSpc>
              <a:spcBef>
                <a:spcPts val="533"/>
              </a:spcBef>
              <a:spcAft>
                <a:spcPts val="0"/>
              </a:spcAft>
              <a:buClr>
                <a:srgbClr val="888888"/>
              </a:buClr>
              <a:buSzPts val="1200"/>
              <a:buNone/>
              <a:defRPr sz="1600">
                <a:solidFill>
                  <a:srgbClr val="888888"/>
                </a:solidFill>
              </a:defRPr>
            </a:lvl8pPr>
            <a:lvl9pPr marL="4114800" lvl="8" indent="-228600"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351" name="Google Shape;351;p28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2" name="Google Shape;352;p28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3" name="Google Shape;353;p282"/>
          <p:cNvSpPr txBox="1">
            <a:spLocks noGrp="1"/>
          </p:cNvSpPr>
          <p:nvPr>
            <p:ph type="sldNum" idx="12"/>
          </p:nvPr>
        </p:nvSpPr>
        <p:spPr>
          <a:xfrm>
            <a:off x="9394368"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01181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54"/>
        <p:cNvGrpSpPr/>
        <p:nvPr/>
      </p:nvGrpSpPr>
      <p:grpSpPr>
        <a:xfrm>
          <a:off x="0" y="0"/>
          <a:ext cx="0" cy="0"/>
          <a:chOff x="0" y="0"/>
          <a:chExt cx="0" cy="0"/>
        </a:xfrm>
      </p:grpSpPr>
      <p:sp>
        <p:nvSpPr>
          <p:cNvPr id="355" name="Google Shape;355;p28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6" name="Google Shape;356;p283"/>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357" name="Google Shape;357;p283"/>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358" name="Google Shape;358;p28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9" name="Google Shape;359;p28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0" name="Google Shape;360;p283"/>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45879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1"/>
        <p:cNvGrpSpPr/>
        <p:nvPr/>
      </p:nvGrpSpPr>
      <p:grpSpPr>
        <a:xfrm>
          <a:off x="0" y="0"/>
          <a:ext cx="0" cy="0"/>
          <a:chOff x="0" y="0"/>
          <a:chExt cx="0" cy="0"/>
        </a:xfrm>
      </p:grpSpPr>
      <p:sp>
        <p:nvSpPr>
          <p:cNvPr id="362" name="Google Shape;362;p284"/>
          <p:cNvSpPr txBox="1">
            <a:spLocks noGrp="1"/>
          </p:cNvSpPr>
          <p:nvPr>
            <p:ph type="title"/>
          </p:nvPr>
        </p:nvSpPr>
        <p:spPr>
          <a:xfrm>
            <a:off x="839788"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3" name="Google Shape;363;p284"/>
          <p:cNvSpPr txBox="1">
            <a:spLocks noGrp="1"/>
          </p:cNvSpPr>
          <p:nvPr>
            <p:ph type="body" idx="1"/>
          </p:nvPr>
        </p:nvSpPr>
        <p:spPr>
          <a:xfrm>
            <a:off x="839788" y="1681163"/>
            <a:ext cx="5158000" cy="824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1067"/>
              </a:spcBef>
              <a:spcAft>
                <a:spcPts val="0"/>
              </a:spcAft>
              <a:buClr>
                <a:schemeClr val="dk1"/>
              </a:buClr>
              <a:buSzPts val="1800"/>
              <a:buNone/>
              <a:defRPr sz="2400" b="1"/>
            </a:lvl1pPr>
            <a:lvl2pPr marL="914400" lvl="1" indent="-228600" algn="l">
              <a:lnSpc>
                <a:spcPct val="90000"/>
              </a:lnSpc>
              <a:spcBef>
                <a:spcPts val="533"/>
              </a:spcBef>
              <a:spcAft>
                <a:spcPts val="0"/>
              </a:spcAft>
              <a:buClr>
                <a:schemeClr val="dk1"/>
              </a:buClr>
              <a:buSzPts val="1500"/>
              <a:buNone/>
              <a:defRPr sz="2000" b="1"/>
            </a:lvl2pPr>
            <a:lvl3pPr marL="1371600" lvl="2" indent="-228600" algn="l">
              <a:lnSpc>
                <a:spcPct val="90000"/>
              </a:lnSpc>
              <a:spcBef>
                <a:spcPts val="533"/>
              </a:spcBef>
              <a:spcAft>
                <a:spcPts val="0"/>
              </a:spcAft>
              <a:buClr>
                <a:schemeClr val="dk1"/>
              </a:buClr>
              <a:buSzPts val="1400"/>
              <a:buNone/>
              <a:defRPr sz="1867" b="1"/>
            </a:lvl3pPr>
            <a:lvl4pPr marL="1828800" lvl="3" indent="-228600" algn="l">
              <a:lnSpc>
                <a:spcPct val="90000"/>
              </a:lnSpc>
              <a:spcBef>
                <a:spcPts val="533"/>
              </a:spcBef>
              <a:spcAft>
                <a:spcPts val="0"/>
              </a:spcAft>
              <a:buClr>
                <a:schemeClr val="dk1"/>
              </a:buClr>
              <a:buSzPts val="1200"/>
              <a:buNone/>
              <a:defRPr sz="1600" b="1"/>
            </a:lvl4pPr>
            <a:lvl5pPr marL="2286000" lvl="4" indent="-228600" algn="l">
              <a:lnSpc>
                <a:spcPct val="90000"/>
              </a:lnSpc>
              <a:spcBef>
                <a:spcPts val="533"/>
              </a:spcBef>
              <a:spcAft>
                <a:spcPts val="0"/>
              </a:spcAft>
              <a:buClr>
                <a:schemeClr val="dk1"/>
              </a:buClr>
              <a:buSzPts val="1200"/>
              <a:buNone/>
              <a:defRPr sz="1600" b="1"/>
            </a:lvl5pPr>
            <a:lvl6pPr marL="2743200" lvl="5" indent="-228600" algn="l">
              <a:lnSpc>
                <a:spcPct val="90000"/>
              </a:lnSpc>
              <a:spcBef>
                <a:spcPts val="533"/>
              </a:spcBef>
              <a:spcAft>
                <a:spcPts val="0"/>
              </a:spcAft>
              <a:buClr>
                <a:schemeClr val="dk1"/>
              </a:buClr>
              <a:buSzPts val="1200"/>
              <a:buNone/>
              <a:defRPr sz="1600" b="1"/>
            </a:lvl6pPr>
            <a:lvl7pPr marL="3200400" lvl="6" indent="-228600" algn="l">
              <a:lnSpc>
                <a:spcPct val="90000"/>
              </a:lnSpc>
              <a:spcBef>
                <a:spcPts val="533"/>
              </a:spcBef>
              <a:spcAft>
                <a:spcPts val="0"/>
              </a:spcAft>
              <a:buClr>
                <a:schemeClr val="dk1"/>
              </a:buClr>
              <a:buSzPts val="1200"/>
              <a:buNone/>
              <a:defRPr sz="1600" b="1"/>
            </a:lvl7pPr>
            <a:lvl8pPr marL="3657600" lvl="7" indent="-228600" algn="l">
              <a:lnSpc>
                <a:spcPct val="90000"/>
              </a:lnSpc>
              <a:spcBef>
                <a:spcPts val="533"/>
              </a:spcBef>
              <a:spcAft>
                <a:spcPts val="0"/>
              </a:spcAft>
              <a:buClr>
                <a:schemeClr val="dk1"/>
              </a:buClr>
              <a:buSzPts val="1200"/>
              <a:buNone/>
              <a:defRPr sz="1600" b="1"/>
            </a:lvl8pPr>
            <a:lvl9pPr marL="4114800" lvl="8" indent="-228600" algn="l">
              <a:lnSpc>
                <a:spcPct val="90000"/>
              </a:lnSpc>
              <a:spcBef>
                <a:spcPts val="533"/>
              </a:spcBef>
              <a:spcAft>
                <a:spcPts val="0"/>
              </a:spcAft>
              <a:buClr>
                <a:schemeClr val="dk1"/>
              </a:buClr>
              <a:buSzPts val="1200"/>
              <a:buNone/>
              <a:defRPr sz="1600" b="1"/>
            </a:lvl9pPr>
          </a:lstStyle>
          <a:p>
            <a:endParaRPr/>
          </a:p>
        </p:txBody>
      </p:sp>
      <p:sp>
        <p:nvSpPr>
          <p:cNvPr id="364" name="Google Shape;364;p284"/>
          <p:cNvSpPr txBox="1">
            <a:spLocks noGrp="1"/>
          </p:cNvSpPr>
          <p:nvPr>
            <p:ph type="body" idx="2"/>
          </p:nvPr>
        </p:nvSpPr>
        <p:spPr>
          <a:xfrm>
            <a:off x="839788" y="2505075"/>
            <a:ext cx="5158000" cy="3684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365" name="Google Shape;365;p284"/>
          <p:cNvSpPr txBox="1">
            <a:spLocks noGrp="1"/>
          </p:cNvSpPr>
          <p:nvPr>
            <p:ph type="body" idx="3"/>
          </p:nvPr>
        </p:nvSpPr>
        <p:spPr>
          <a:xfrm>
            <a:off x="6172200" y="1681163"/>
            <a:ext cx="5183200" cy="824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1067"/>
              </a:spcBef>
              <a:spcAft>
                <a:spcPts val="0"/>
              </a:spcAft>
              <a:buClr>
                <a:schemeClr val="dk1"/>
              </a:buClr>
              <a:buSzPts val="1800"/>
              <a:buNone/>
              <a:defRPr sz="2400" b="1"/>
            </a:lvl1pPr>
            <a:lvl2pPr marL="914400" lvl="1" indent="-228600" algn="l">
              <a:lnSpc>
                <a:spcPct val="90000"/>
              </a:lnSpc>
              <a:spcBef>
                <a:spcPts val="533"/>
              </a:spcBef>
              <a:spcAft>
                <a:spcPts val="0"/>
              </a:spcAft>
              <a:buClr>
                <a:schemeClr val="dk1"/>
              </a:buClr>
              <a:buSzPts val="1500"/>
              <a:buNone/>
              <a:defRPr sz="2000" b="1"/>
            </a:lvl2pPr>
            <a:lvl3pPr marL="1371600" lvl="2" indent="-228600" algn="l">
              <a:lnSpc>
                <a:spcPct val="90000"/>
              </a:lnSpc>
              <a:spcBef>
                <a:spcPts val="533"/>
              </a:spcBef>
              <a:spcAft>
                <a:spcPts val="0"/>
              </a:spcAft>
              <a:buClr>
                <a:schemeClr val="dk1"/>
              </a:buClr>
              <a:buSzPts val="1400"/>
              <a:buNone/>
              <a:defRPr sz="1867" b="1"/>
            </a:lvl3pPr>
            <a:lvl4pPr marL="1828800" lvl="3" indent="-228600" algn="l">
              <a:lnSpc>
                <a:spcPct val="90000"/>
              </a:lnSpc>
              <a:spcBef>
                <a:spcPts val="533"/>
              </a:spcBef>
              <a:spcAft>
                <a:spcPts val="0"/>
              </a:spcAft>
              <a:buClr>
                <a:schemeClr val="dk1"/>
              </a:buClr>
              <a:buSzPts val="1200"/>
              <a:buNone/>
              <a:defRPr sz="1600" b="1"/>
            </a:lvl4pPr>
            <a:lvl5pPr marL="2286000" lvl="4" indent="-228600" algn="l">
              <a:lnSpc>
                <a:spcPct val="90000"/>
              </a:lnSpc>
              <a:spcBef>
                <a:spcPts val="533"/>
              </a:spcBef>
              <a:spcAft>
                <a:spcPts val="0"/>
              </a:spcAft>
              <a:buClr>
                <a:schemeClr val="dk1"/>
              </a:buClr>
              <a:buSzPts val="1200"/>
              <a:buNone/>
              <a:defRPr sz="1600" b="1"/>
            </a:lvl5pPr>
            <a:lvl6pPr marL="2743200" lvl="5" indent="-228600" algn="l">
              <a:lnSpc>
                <a:spcPct val="90000"/>
              </a:lnSpc>
              <a:spcBef>
                <a:spcPts val="533"/>
              </a:spcBef>
              <a:spcAft>
                <a:spcPts val="0"/>
              </a:spcAft>
              <a:buClr>
                <a:schemeClr val="dk1"/>
              </a:buClr>
              <a:buSzPts val="1200"/>
              <a:buNone/>
              <a:defRPr sz="1600" b="1"/>
            </a:lvl6pPr>
            <a:lvl7pPr marL="3200400" lvl="6" indent="-228600" algn="l">
              <a:lnSpc>
                <a:spcPct val="90000"/>
              </a:lnSpc>
              <a:spcBef>
                <a:spcPts val="533"/>
              </a:spcBef>
              <a:spcAft>
                <a:spcPts val="0"/>
              </a:spcAft>
              <a:buClr>
                <a:schemeClr val="dk1"/>
              </a:buClr>
              <a:buSzPts val="1200"/>
              <a:buNone/>
              <a:defRPr sz="1600" b="1"/>
            </a:lvl7pPr>
            <a:lvl8pPr marL="3657600" lvl="7" indent="-228600" algn="l">
              <a:lnSpc>
                <a:spcPct val="90000"/>
              </a:lnSpc>
              <a:spcBef>
                <a:spcPts val="533"/>
              </a:spcBef>
              <a:spcAft>
                <a:spcPts val="0"/>
              </a:spcAft>
              <a:buClr>
                <a:schemeClr val="dk1"/>
              </a:buClr>
              <a:buSzPts val="1200"/>
              <a:buNone/>
              <a:defRPr sz="1600" b="1"/>
            </a:lvl8pPr>
            <a:lvl9pPr marL="4114800" lvl="8" indent="-228600" algn="l">
              <a:lnSpc>
                <a:spcPct val="90000"/>
              </a:lnSpc>
              <a:spcBef>
                <a:spcPts val="533"/>
              </a:spcBef>
              <a:spcAft>
                <a:spcPts val="0"/>
              </a:spcAft>
              <a:buClr>
                <a:schemeClr val="dk1"/>
              </a:buClr>
              <a:buSzPts val="1200"/>
              <a:buNone/>
              <a:defRPr sz="1600" b="1"/>
            </a:lvl9pPr>
          </a:lstStyle>
          <a:p>
            <a:endParaRPr/>
          </a:p>
        </p:txBody>
      </p:sp>
      <p:sp>
        <p:nvSpPr>
          <p:cNvPr id="366" name="Google Shape;366;p284"/>
          <p:cNvSpPr txBox="1">
            <a:spLocks noGrp="1"/>
          </p:cNvSpPr>
          <p:nvPr>
            <p:ph type="body" idx="4"/>
          </p:nvPr>
        </p:nvSpPr>
        <p:spPr>
          <a:xfrm>
            <a:off x="6172200" y="2505075"/>
            <a:ext cx="5183200" cy="3684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367" name="Google Shape;367;p28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8" name="Google Shape;368;p28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9" name="Google Shape;369;p284"/>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26965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8"/>
        <p:cNvGrpSpPr/>
        <p:nvPr/>
      </p:nvGrpSpPr>
      <p:grpSpPr>
        <a:xfrm>
          <a:off x="0" y="0"/>
          <a:ext cx="0" cy="0"/>
          <a:chOff x="0" y="0"/>
          <a:chExt cx="0" cy="0"/>
        </a:xfrm>
      </p:grpSpPr>
      <p:pic>
        <p:nvPicPr>
          <p:cNvPr id="309" name="Google Shape;309;p208"/>
          <p:cNvPicPr preferRelativeResize="0"/>
          <p:nvPr/>
        </p:nvPicPr>
        <p:blipFill rotWithShape="1">
          <a:blip r:embed="rId14">
            <a:alphaModFix/>
          </a:blip>
          <a:srcRect/>
          <a:stretch/>
        </p:blipFill>
        <p:spPr>
          <a:xfrm>
            <a:off x="0" y="0"/>
            <a:ext cx="12192000" cy="6858000"/>
          </a:xfrm>
          <a:prstGeom prst="rect">
            <a:avLst/>
          </a:prstGeom>
          <a:noFill/>
          <a:ln>
            <a:noFill/>
          </a:ln>
        </p:spPr>
      </p:pic>
      <p:sp>
        <p:nvSpPr>
          <p:cNvPr id="310" name="Google Shape;310;p208"/>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Open Sans"/>
              <a:buNone/>
              <a:defRPr sz="33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1" name="Google Shape;311;p208"/>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Open Sans"/>
                <a:ea typeface="Open Sans"/>
                <a:cs typeface="Open Sans"/>
                <a:sym typeface="Open San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12" name="Google Shape;312;p208"/>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200" b="0" i="0" u="none" strike="noStrike" cap="none">
                <a:solidFill>
                  <a:schemeClr val="lt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9pPr>
          </a:lstStyle>
          <a:p>
            <a:endParaRPr/>
          </a:p>
        </p:txBody>
      </p:sp>
      <p:sp>
        <p:nvSpPr>
          <p:cNvPr id="313" name="Google Shape;313;p208"/>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200" b="0" i="0" u="none" strike="noStrike" cap="none">
                <a:solidFill>
                  <a:schemeClr val="lt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9pPr>
          </a:lstStyle>
          <a:p>
            <a:endParaRPr/>
          </a:p>
        </p:txBody>
      </p:sp>
      <p:sp>
        <p:nvSpPr>
          <p:cNvPr id="314" name="Google Shape;314;p208"/>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592375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9"/>
        <p:cNvGrpSpPr/>
        <p:nvPr/>
      </p:nvGrpSpPr>
      <p:grpSpPr>
        <a:xfrm>
          <a:off x="0" y="0"/>
          <a:ext cx="0" cy="0"/>
          <a:chOff x="0" y="0"/>
          <a:chExt cx="0" cy="0"/>
        </a:xfrm>
      </p:grpSpPr>
      <p:pic>
        <p:nvPicPr>
          <p:cNvPr id="390" name="Google Shape;390;p211"/>
          <p:cNvPicPr preferRelativeResize="0"/>
          <p:nvPr/>
        </p:nvPicPr>
        <p:blipFill rotWithShape="1">
          <a:blip r:embed="rId16">
            <a:alphaModFix/>
          </a:blip>
          <a:srcRect/>
          <a:stretch/>
        </p:blipFill>
        <p:spPr>
          <a:xfrm>
            <a:off x="0" y="0"/>
            <a:ext cx="12192000" cy="6858000"/>
          </a:xfrm>
          <a:prstGeom prst="rect">
            <a:avLst/>
          </a:prstGeom>
          <a:noFill/>
          <a:ln>
            <a:noFill/>
          </a:ln>
        </p:spPr>
      </p:pic>
      <p:sp>
        <p:nvSpPr>
          <p:cNvPr id="391" name="Google Shape;391;p2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Open Sans Light"/>
              <a:buNone/>
              <a:defRPr sz="33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2" name="Google Shape;392;p21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Open Sans"/>
                <a:ea typeface="Open Sans"/>
                <a:cs typeface="Open Sans"/>
                <a:sym typeface="Open Sans"/>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Open Sans"/>
                <a:ea typeface="Open Sans"/>
                <a:cs typeface="Open Sans"/>
                <a:sym typeface="Open Sans"/>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Open Sans"/>
                <a:ea typeface="Open Sans"/>
                <a:cs typeface="Open Sans"/>
                <a:sym typeface="Open Sans"/>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Open Sans"/>
                <a:ea typeface="Open Sans"/>
                <a:cs typeface="Open Sans"/>
                <a:sym typeface="Open Sans"/>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Open Sans"/>
                <a:ea typeface="Open Sans"/>
                <a:cs typeface="Open Sans"/>
                <a:sym typeface="Open Sans"/>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Open Sans"/>
                <a:ea typeface="Open Sans"/>
                <a:cs typeface="Open Sans"/>
                <a:sym typeface="Open Sans"/>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Open Sans"/>
                <a:ea typeface="Open Sans"/>
                <a:cs typeface="Open Sans"/>
                <a:sym typeface="Open Sans"/>
              </a:defRPr>
            </a:lvl9pPr>
          </a:lstStyle>
          <a:p>
            <a:endParaRPr/>
          </a:p>
        </p:txBody>
      </p:sp>
      <p:sp>
        <p:nvSpPr>
          <p:cNvPr id="393" name="Google Shape;393;p21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lt1"/>
              </a:buClr>
              <a:buSzPts val="1400"/>
              <a:buFont typeface="Open Sans Light"/>
              <a:buNone/>
              <a:defRPr sz="1200" b="0" i="0" u="none" strike="noStrike" cap="none">
                <a:solidFill>
                  <a:schemeClr val="lt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394" name="Google Shape;394;p21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lt1"/>
              </a:buClr>
              <a:buSzPts val="1400"/>
              <a:buFont typeface="Open Sans Light"/>
              <a:buNone/>
              <a:defRPr sz="1200" b="0" i="0" u="none" strike="noStrike" cap="none">
                <a:solidFill>
                  <a:schemeClr val="lt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395" name="Google Shape;395;p211"/>
          <p:cNvSpPr txBox="1">
            <a:spLocks noGrp="1"/>
          </p:cNvSpPr>
          <p:nvPr>
            <p:ph type="sldNum" idx="12"/>
          </p:nvPr>
        </p:nvSpPr>
        <p:spPr>
          <a:xfrm>
            <a:off x="8610601" y="6356351"/>
            <a:ext cx="242025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48109806"/>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4"/>
        <p:cNvGrpSpPr/>
        <p:nvPr/>
      </p:nvGrpSpPr>
      <p:grpSpPr>
        <a:xfrm>
          <a:off x="0" y="0"/>
          <a:ext cx="0" cy="0"/>
          <a:chOff x="0" y="0"/>
          <a:chExt cx="0" cy="0"/>
        </a:xfrm>
      </p:grpSpPr>
      <p:pic>
        <p:nvPicPr>
          <p:cNvPr id="475" name="Google Shape;475;p214"/>
          <p:cNvPicPr preferRelativeResize="0"/>
          <p:nvPr/>
        </p:nvPicPr>
        <p:blipFill rotWithShape="1">
          <a:blip r:embed="rId14">
            <a:alphaModFix/>
          </a:blip>
          <a:srcRect/>
          <a:stretch/>
        </p:blipFill>
        <p:spPr>
          <a:xfrm>
            <a:off x="0" y="0"/>
            <a:ext cx="12192000" cy="6858000"/>
          </a:xfrm>
          <a:prstGeom prst="rect">
            <a:avLst/>
          </a:prstGeom>
          <a:noFill/>
          <a:ln>
            <a:noFill/>
          </a:ln>
        </p:spPr>
      </p:pic>
      <p:sp>
        <p:nvSpPr>
          <p:cNvPr id="476" name="Google Shape;476;p214"/>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Open Sans"/>
              <a:buNone/>
              <a:defRPr sz="33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477" name="Google Shape;477;p214"/>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Open Sans"/>
                <a:ea typeface="Open Sans"/>
                <a:cs typeface="Open Sans"/>
                <a:sym typeface="Open San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78" name="Google Shape;478;p21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200" b="0" i="0" u="none" strike="noStrike" cap="none">
                <a:solidFill>
                  <a:schemeClr val="lt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9pPr>
          </a:lstStyle>
          <a:p>
            <a:endParaRPr/>
          </a:p>
        </p:txBody>
      </p:sp>
      <p:sp>
        <p:nvSpPr>
          <p:cNvPr id="479" name="Google Shape;479;p21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200" b="0" i="0" u="none" strike="noStrike" cap="none">
                <a:solidFill>
                  <a:schemeClr val="lt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Open Sans"/>
                <a:ea typeface="Open Sans"/>
                <a:cs typeface="Open Sans"/>
                <a:sym typeface="Open Sans"/>
              </a:defRPr>
            </a:lvl9pPr>
          </a:lstStyle>
          <a:p>
            <a:endParaRPr/>
          </a:p>
        </p:txBody>
      </p:sp>
      <p:sp>
        <p:nvSpPr>
          <p:cNvPr id="480" name="Google Shape;480;p214"/>
          <p:cNvSpPr txBox="1">
            <a:spLocks noGrp="1"/>
          </p:cNvSpPr>
          <p:nvPr>
            <p:ph type="sldNum" idx="12"/>
          </p:nvPr>
        </p:nvSpPr>
        <p:spPr>
          <a:xfrm>
            <a:off x="8610600" y="6356351"/>
            <a:ext cx="2420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05307279"/>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s://www.immregistries.org/measurement-improvemen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hyperlink" Target="https://aira.memberclicks.net/calendar" TargetMode="External"/><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hyperlink" Target="https://rce.sequoiaproject.org/tefca/"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hyperlink" Target="https://isp.healthit.gov/united-states-core-data-interoperability-uscdi#draft-uscdi-v7"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www.immregistries.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2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image" Target="../media/image57.pn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hyperlink" Target="https://repository.immregistries.org/" TargetMode="External"/><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hyperlink" Target="https://www.immregistries.org/request-technical-assistance" TargetMode="External"/><Relationship Id="rId5" Type="http://schemas.openxmlformats.org/officeDocument/2006/relationships/hyperlink" Target="https://app.immregistries.org/aart/home/" TargetMode="External"/><Relationship Id="rId4" Type="http://schemas.openxmlformats.org/officeDocument/2006/relationships/hyperlink" Target="https://www.immregistries.org/calendar"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immregistries.or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41.png"/><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jpg"/><Relationship Id="rId18" Type="http://schemas.openxmlformats.org/officeDocument/2006/relationships/image" Target="../media/image25.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jpg"/><Relationship Id="rId17" Type="http://schemas.openxmlformats.org/officeDocument/2006/relationships/image" Target="../media/image24.png"/><Relationship Id="rId2" Type="http://schemas.openxmlformats.org/officeDocument/2006/relationships/notesSlide" Target="../notesSlides/notesSlide6.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5.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63"/>
        <p:cNvGrpSpPr/>
        <p:nvPr/>
      </p:nvGrpSpPr>
      <p:grpSpPr>
        <a:xfrm>
          <a:off x="0" y="0"/>
          <a:ext cx="0" cy="0"/>
          <a:chOff x="0" y="0"/>
          <a:chExt cx="0" cy="0"/>
        </a:xfrm>
      </p:grpSpPr>
      <p:sp>
        <p:nvSpPr>
          <p:cNvPr id="2464" name="Google Shape;2464;p53"/>
          <p:cNvSpPr txBox="1">
            <a:spLocks noGrp="1"/>
          </p:cNvSpPr>
          <p:nvPr>
            <p:ph type="ctrTitle"/>
          </p:nvPr>
        </p:nvSpPr>
        <p:spPr>
          <a:xfrm>
            <a:off x="630371" y="2681664"/>
            <a:ext cx="9100400" cy="19100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SzPct val="100000"/>
              <a:buNone/>
            </a:pPr>
            <a:r>
              <a:rPr lang="en" b="0"/>
              <a:t>AIRA Overview</a:t>
            </a:r>
            <a:br>
              <a:rPr lang="en" b="0"/>
            </a:br>
            <a:br>
              <a:rPr lang="en" b="0"/>
            </a:br>
            <a:r>
              <a:rPr lang="en" b="0"/>
              <a:t>Resources to Help You Grow Your Skills</a:t>
            </a:r>
            <a:endParaRPr b="0"/>
          </a:p>
        </p:txBody>
      </p:sp>
      <p:sp>
        <p:nvSpPr>
          <p:cNvPr id="2465" name="Google Shape;2465;p53"/>
          <p:cNvSpPr txBox="1">
            <a:spLocks noGrp="1"/>
          </p:cNvSpPr>
          <p:nvPr>
            <p:ph type="subTitle" idx="1"/>
          </p:nvPr>
        </p:nvSpPr>
        <p:spPr>
          <a:xfrm>
            <a:off x="478967" y="5421400"/>
            <a:ext cx="9403200" cy="13000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
              <a:t>Wednesday, June 10, 2026</a:t>
            </a:r>
            <a:endParaRPr/>
          </a:p>
          <a:p>
            <a:pPr marL="0" lvl="0" indent="0" algn="ctr" rtl="0">
              <a:lnSpc>
                <a:spcPct val="90000"/>
              </a:lnSpc>
              <a:spcBef>
                <a:spcPts val="1067"/>
              </a:spcBef>
              <a:spcAft>
                <a:spcPts val="0"/>
              </a:spcAft>
              <a:buSzPts val="1800"/>
              <a:buNone/>
            </a:pPr>
            <a:r>
              <a:rPr lang="en"/>
              <a:t>Mary Beth Kurilo, AIRA</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4"/>
        <p:cNvGrpSpPr/>
        <p:nvPr/>
      </p:nvGrpSpPr>
      <p:grpSpPr>
        <a:xfrm>
          <a:off x="0" y="0"/>
          <a:ext cx="0" cy="0"/>
          <a:chOff x="0" y="0"/>
          <a:chExt cx="0" cy="0"/>
        </a:xfrm>
      </p:grpSpPr>
      <p:sp>
        <p:nvSpPr>
          <p:cNvPr id="2585" name="Google Shape;2585;p62"/>
          <p:cNvSpPr txBox="1">
            <a:spLocks noGrp="1"/>
          </p:cNvSpPr>
          <p:nvPr>
            <p:ph type="title"/>
          </p:nvPr>
        </p:nvSpPr>
        <p:spPr>
          <a:xfrm>
            <a:off x="359735" y="-30783"/>
            <a:ext cx="10515600" cy="1325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t>Measurement &amp; Improvement </a:t>
            </a:r>
            <a:endParaRPr/>
          </a:p>
        </p:txBody>
      </p:sp>
      <p:sp>
        <p:nvSpPr>
          <p:cNvPr id="2586" name="Google Shape;2586;p62"/>
          <p:cNvSpPr txBox="1">
            <a:spLocks noGrp="1"/>
          </p:cNvSpPr>
          <p:nvPr>
            <p:ph type="body" idx="1"/>
          </p:nvPr>
        </p:nvSpPr>
        <p:spPr>
          <a:xfrm>
            <a:off x="838200" y="1825625"/>
            <a:ext cx="6264000" cy="4351200"/>
          </a:xfrm>
          <a:prstGeom prst="rect">
            <a:avLst/>
          </a:prstGeom>
          <a:noFill/>
          <a:ln>
            <a:noFill/>
          </a:ln>
        </p:spPr>
        <p:txBody>
          <a:bodyPr spcFirstLastPara="1" wrap="square" lIns="91425" tIns="45700" rIns="91425" bIns="45700" anchor="t" anchorCtr="0">
            <a:noAutofit/>
          </a:bodyPr>
          <a:lstStyle/>
          <a:p>
            <a:pPr marL="237061" lvl="0" indent="-237061" algn="l" rtl="0">
              <a:lnSpc>
                <a:spcPct val="90000"/>
              </a:lnSpc>
              <a:spcBef>
                <a:spcPts val="1067"/>
              </a:spcBef>
              <a:spcAft>
                <a:spcPts val="0"/>
              </a:spcAft>
              <a:buSzPts val="1800"/>
              <a:buChar char="•"/>
            </a:pPr>
            <a:r>
              <a:rPr lang="en" sz="2400"/>
              <a:t>The IIS Measurement and Improvement (M&amp;I) Initiative, funded by CDC, began in 2015 as an effort to: </a:t>
            </a:r>
            <a:endParaRPr/>
          </a:p>
          <a:p>
            <a:pPr marL="694249" lvl="1" indent="-228594" algn="l" rtl="0">
              <a:lnSpc>
                <a:spcPct val="90000"/>
              </a:lnSpc>
              <a:spcBef>
                <a:spcPts val="533"/>
              </a:spcBef>
              <a:spcAft>
                <a:spcPts val="0"/>
              </a:spcAft>
              <a:buSzPts val="1500"/>
              <a:buChar char="•"/>
            </a:pPr>
            <a:r>
              <a:rPr lang="en" sz="2000"/>
              <a:t>Test IIS alignment with standards</a:t>
            </a:r>
            <a:endParaRPr/>
          </a:p>
          <a:p>
            <a:pPr marL="694249" lvl="1" indent="-228594" algn="l" rtl="0">
              <a:lnSpc>
                <a:spcPct val="90000"/>
              </a:lnSpc>
              <a:spcBef>
                <a:spcPts val="533"/>
              </a:spcBef>
              <a:spcAft>
                <a:spcPts val="0"/>
              </a:spcAft>
              <a:buSzPts val="1500"/>
              <a:buChar char="•"/>
            </a:pPr>
            <a:r>
              <a:rPr lang="en" sz="2000"/>
              <a:t>Provide IIS with info and assistance to improve</a:t>
            </a:r>
            <a:endParaRPr sz="2400"/>
          </a:p>
          <a:p>
            <a:pPr marL="237061" lvl="0" indent="-237061" algn="l" rtl="0">
              <a:lnSpc>
                <a:spcPct val="90000"/>
              </a:lnSpc>
              <a:spcBef>
                <a:spcPts val="1067"/>
              </a:spcBef>
              <a:spcAft>
                <a:spcPts val="0"/>
              </a:spcAft>
              <a:buSzPts val="1800"/>
              <a:buChar char="•"/>
            </a:pPr>
            <a:r>
              <a:rPr lang="en" sz="2400"/>
              <a:t>All testing is conducted by AIRA through:</a:t>
            </a:r>
            <a:endParaRPr/>
          </a:p>
          <a:p>
            <a:pPr marL="694249" lvl="1" indent="-228594" algn="l" rtl="0">
              <a:lnSpc>
                <a:spcPct val="90000"/>
              </a:lnSpc>
              <a:spcBef>
                <a:spcPts val="533"/>
              </a:spcBef>
              <a:spcAft>
                <a:spcPts val="0"/>
              </a:spcAft>
              <a:buSzPts val="1500"/>
              <a:buChar char="•"/>
            </a:pPr>
            <a:r>
              <a:rPr lang="en" sz="2000"/>
              <a:t>Connecting with pre-production systems</a:t>
            </a:r>
            <a:endParaRPr/>
          </a:p>
          <a:p>
            <a:pPr marL="694249" lvl="1" indent="-228594" algn="l" rtl="0">
              <a:lnSpc>
                <a:spcPct val="90000"/>
              </a:lnSpc>
              <a:spcBef>
                <a:spcPts val="533"/>
              </a:spcBef>
              <a:spcAft>
                <a:spcPts val="0"/>
              </a:spcAft>
              <a:buSzPts val="1500"/>
              <a:buChar char="•"/>
            </a:pPr>
            <a:r>
              <a:rPr lang="en" sz="2000"/>
              <a:t>Analyzing de-identified data</a:t>
            </a:r>
            <a:endParaRPr/>
          </a:p>
          <a:p>
            <a:pPr marL="694249" lvl="1" indent="-228594" algn="l" rtl="0">
              <a:lnSpc>
                <a:spcPct val="90000"/>
              </a:lnSpc>
              <a:spcBef>
                <a:spcPts val="533"/>
              </a:spcBef>
              <a:spcAft>
                <a:spcPts val="0"/>
              </a:spcAft>
              <a:buSzPts val="1500"/>
              <a:buChar char="•"/>
            </a:pPr>
            <a:r>
              <a:rPr lang="en" sz="2000"/>
              <a:t>Sharing results via the Aggregate Analysis Reporting Tool (AART)</a:t>
            </a:r>
            <a:endParaRPr/>
          </a:p>
        </p:txBody>
      </p:sp>
      <p:pic>
        <p:nvPicPr>
          <p:cNvPr id="2587" name="Google Shape;2587;p62"/>
          <p:cNvPicPr preferRelativeResize="0"/>
          <p:nvPr/>
        </p:nvPicPr>
        <p:blipFill rotWithShape="1">
          <a:blip r:embed="rId3">
            <a:alphaModFix/>
          </a:blip>
          <a:srcRect/>
          <a:stretch/>
        </p:blipFill>
        <p:spPr>
          <a:xfrm>
            <a:off x="6965351" y="2418847"/>
            <a:ext cx="5226651" cy="4439151"/>
          </a:xfrm>
          <a:prstGeom prst="rect">
            <a:avLst/>
          </a:prstGeom>
          <a:noFill/>
          <a:ln>
            <a:noFill/>
          </a:ln>
        </p:spPr>
      </p:pic>
      <p:sp>
        <p:nvSpPr>
          <p:cNvPr id="2588" name="Google Shape;2588;p62"/>
          <p:cNvSpPr txBox="1"/>
          <p:nvPr/>
        </p:nvSpPr>
        <p:spPr>
          <a:xfrm>
            <a:off x="791525" y="6447600"/>
            <a:ext cx="5920400" cy="43087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0" i="0" u="sng" strike="noStrike" kern="0" cap="none" spc="0" normalizeH="0" baseline="0" noProof="0">
                <a:ln>
                  <a:noFill/>
                </a:ln>
                <a:solidFill>
                  <a:srgbClr val="1C3C5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https://www.immregistries.org/measurement-improvement</a:t>
            </a:r>
            <a:endParaRPr kumimoji="0" sz="16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pic>
        <p:nvPicPr>
          <p:cNvPr id="2589" name="Google Shape;2589;p62"/>
          <p:cNvPicPr preferRelativeResize="0"/>
          <p:nvPr/>
        </p:nvPicPr>
        <p:blipFill rotWithShape="1">
          <a:blip r:embed="rId5">
            <a:alphaModFix/>
          </a:blip>
          <a:srcRect/>
          <a:stretch/>
        </p:blipFill>
        <p:spPr>
          <a:xfrm>
            <a:off x="8474100" y="632067"/>
            <a:ext cx="3563733" cy="20679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94"/>
        <p:cNvGrpSpPr/>
        <p:nvPr/>
      </p:nvGrpSpPr>
      <p:grpSpPr>
        <a:xfrm>
          <a:off x="0" y="0"/>
          <a:ext cx="0" cy="0"/>
          <a:chOff x="0" y="0"/>
          <a:chExt cx="0" cy="0"/>
        </a:xfrm>
      </p:grpSpPr>
      <p:sp>
        <p:nvSpPr>
          <p:cNvPr id="2595" name="Google Shape;2595;p63"/>
          <p:cNvSpPr txBox="1">
            <a:spLocks noGrp="1"/>
          </p:cNvSpPr>
          <p:nvPr>
            <p:ph type="title"/>
          </p:nvPr>
        </p:nvSpPr>
        <p:spPr>
          <a:xfrm>
            <a:off x="838200" y="365125"/>
            <a:ext cx="10515600" cy="1325563"/>
          </a:xfrm>
          <a:prstGeom prst="rect">
            <a:avLst/>
          </a:prstGeom>
          <a:noFill/>
          <a:ln>
            <a:noFill/>
          </a:ln>
        </p:spPr>
        <p:txBody>
          <a:bodyPr spcFirstLastPara="1" wrap="square" lIns="121900" tIns="60925" rIns="121900" bIns="60925" anchor="ctr" anchorCtr="0">
            <a:normAutofit/>
          </a:bodyPr>
          <a:lstStyle/>
          <a:p>
            <a:pPr marL="0" lvl="0" indent="0" algn="l" rtl="0">
              <a:lnSpc>
                <a:spcPct val="90000"/>
              </a:lnSpc>
              <a:spcBef>
                <a:spcPts val="0"/>
              </a:spcBef>
              <a:spcAft>
                <a:spcPts val="0"/>
              </a:spcAft>
              <a:buSzPts val="3300"/>
              <a:buNone/>
            </a:pPr>
            <a:r>
              <a:rPr lang="en"/>
              <a:t>Value of Standards to IIS Programs</a:t>
            </a:r>
            <a:endParaRPr/>
          </a:p>
        </p:txBody>
      </p:sp>
      <p:sp>
        <p:nvSpPr>
          <p:cNvPr id="2596" name="Google Shape;2596;p63"/>
          <p:cNvSpPr txBox="1">
            <a:spLocks noGrp="1"/>
          </p:cNvSpPr>
          <p:nvPr>
            <p:ph type="sldNum" idx="12"/>
          </p:nvPr>
        </p:nvSpPr>
        <p:spPr>
          <a:xfrm>
            <a:off x="8610601" y="6356351"/>
            <a:ext cx="2420257" cy="365125"/>
          </a:xfrm>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Open Sans"/>
              <a:buNone/>
              <a:tabLst/>
              <a:defRPr/>
            </a:pPr>
            <a:fld id="{00000000-1234-1234-1234-123412341234}" type="slidenum">
              <a:rPr kumimoji="0" lang="en" sz="1200" b="0" i="0" u="none" strike="noStrike" kern="0" cap="none" spc="0" normalizeH="0" baseline="0" noProof="0">
                <a:ln>
                  <a:noFill/>
                </a:ln>
                <a:solidFill>
                  <a:srgbClr val="888888"/>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Pts val="1200"/>
                <a:buFont typeface="Open Sans"/>
                <a:buNone/>
                <a:tabLst/>
                <a:defRPr/>
              </a:pPr>
              <a:t>11</a:t>
            </a:fld>
            <a:endParaRPr kumimoji="0" sz="1200" b="0" i="0" u="none" strike="noStrike" kern="0" cap="none" spc="0" normalizeH="0" baseline="0" noProof="0">
              <a:ln>
                <a:noFill/>
              </a:ln>
              <a:solidFill>
                <a:srgbClr val="888888"/>
              </a:solidFill>
              <a:effectLst/>
              <a:uLnTx/>
              <a:uFillTx/>
              <a:latin typeface="Open Sans"/>
              <a:ea typeface="Open Sans"/>
              <a:cs typeface="Open Sans"/>
              <a:sym typeface="Open Sans"/>
            </a:endParaRPr>
          </a:p>
        </p:txBody>
      </p:sp>
      <p:sp>
        <p:nvSpPr>
          <p:cNvPr id="2597" name="Google Shape;2597;p63"/>
          <p:cNvSpPr/>
          <p:nvPr/>
        </p:nvSpPr>
        <p:spPr>
          <a:xfrm>
            <a:off x="1752601" y="1690689"/>
            <a:ext cx="1915803" cy="4240212"/>
          </a:xfrm>
          <a:custGeom>
            <a:avLst/>
            <a:gdLst/>
            <a:ahLst/>
            <a:cxnLst/>
            <a:rect l="l" t="t" r="r" b="b"/>
            <a:pathLst>
              <a:path w="3757" h="7385" extrusionOk="0">
                <a:moveTo>
                  <a:pt x="0" y="7346"/>
                </a:moveTo>
                <a:lnTo>
                  <a:pt x="0" y="38"/>
                </a:lnTo>
                <a:lnTo>
                  <a:pt x="0" y="38"/>
                </a:lnTo>
                <a:cubicBezTo>
                  <a:pt x="0" y="16"/>
                  <a:pt x="16" y="0"/>
                  <a:pt x="38" y="0"/>
                </a:cubicBezTo>
                <a:lnTo>
                  <a:pt x="3718" y="0"/>
                </a:lnTo>
                <a:lnTo>
                  <a:pt x="3718" y="0"/>
                </a:lnTo>
                <a:cubicBezTo>
                  <a:pt x="3739" y="0"/>
                  <a:pt x="3756" y="16"/>
                  <a:pt x="3756" y="38"/>
                </a:cubicBezTo>
                <a:lnTo>
                  <a:pt x="3756" y="7346"/>
                </a:lnTo>
                <a:lnTo>
                  <a:pt x="3756" y="7346"/>
                </a:lnTo>
                <a:cubicBezTo>
                  <a:pt x="3756" y="7367"/>
                  <a:pt x="3739" y="7384"/>
                  <a:pt x="3718" y="7384"/>
                </a:cubicBezTo>
                <a:lnTo>
                  <a:pt x="38" y="7384"/>
                </a:lnTo>
                <a:lnTo>
                  <a:pt x="38" y="7384"/>
                </a:lnTo>
                <a:cubicBezTo>
                  <a:pt x="16" y="7384"/>
                  <a:pt x="0" y="7367"/>
                  <a:pt x="0" y="7346"/>
                </a:cubicBezTo>
              </a:path>
            </a:pathLst>
          </a:custGeom>
          <a:solidFill>
            <a:schemeClr val="accent1"/>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98" name="Google Shape;2598;p63"/>
          <p:cNvSpPr/>
          <p:nvPr/>
        </p:nvSpPr>
        <p:spPr>
          <a:xfrm>
            <a:off x="1960894" y="1829678"/>
            <a:ext cx="1547033" cy="1401271"/>
          </a:xfrm>
          <a:custGeom>
            <a:avLst/>
            <a:gdLst/>
            <a:ahLst/>
            <a:cxnLst/>
            <a:rect l="l" t="t" r="r" b="b"/>
            <a:pathLst>
              <a:path w="3032" h="3032" extrusionOk="0">
                <a:moveTo>
                  <a:pt x="0" y="3004"/>
                </a:moveTo>
                <a:lnTo>
                  <a:pt x="0" y="27"/>
                </a:lnTo>
                <a:lnTo>
                  <a:pt x="0" y="27"/>
                </a:lnTo>
                <a:cubicBezTo>
                  <a:pt x="0" y="13"/>
                  <a:pt x="12" y="0"/>
                  <a:pt x="27" y="0"/>
                </a:cubicBezTo>
                <a:lnTo>
                  <a:pt x="3003" y="0"/>
                </a:lnTo>
                <a:lnTo>
                  <a:pt x="3003" y="0"/>
                </a:lnTo>
                <a:cubicBezTo>
                  <a:pt x="3018" y="0"/>
                  <a:pt x="3031" y="13"/>
                  <a:pt x="3031" y="27"/>
                </a:cubicBezTo>
                <a:lnTo>
                  <a:pt x="3031" y="3004"/>
                </a:lnTo>
                <a:lnTo>
                  <a:pt x="3031" y="3004"/>
                </a:lnTo>
                <a:cubicBezTo>
                  <a:pt x="3031" y="3019"/>
                  <a:pt x="3018" y="3031"/>
                  <a:pt x="3003" y="3031"/>
                </a:cubicBezTo>
                <a:lnTo>
                  <a:pt x="27" y="3031"/>
                </a:lnTo>
                <a:lnTo>
                  <a:pt x="27" y="3031"/>
                </a:lnTo>
                <a:cubicBezTo>
                  <a:pt x="12" y="3031"/>
                  <a:pt x="0" y="3019"/>
                  <a:pt x="0" y="3004"/>
                </a:cubicBezTo>
              </a:path>
            </a:pathLst>
          </a:custGeom>
          <a:solidFill>
            <a:schemeClr val="lt1"/>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99" name="Google Shape;2599;p63"/>
          <p:cNvSpPr txBox="1"/>
          <p:nvPr/>
        </p:nvSpPr>
        <p:spPr>
          <a:xfrm>
            <a:off x="1900971" y="2732353"/>
            <a:ext cx="1605200" cy="553943"/>
          </a:xfrm>
          <a:prstGeom prst="rect">
            <a:avLst/>
          </a:prstGeom>
          <a:noFill/>
          <a:ln>
            <a:noFill/>
          </a:ln>
        </p:spPr>
        <p:txBody>
          <a:bodyPr spcFirstLastPara="1" wrap="square" lIns="121900" tIns="60925" rIns="121900" bIns="60925"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1C3C50"/>
                </a:solidFill>
                <a:effectLst/>
                <a:uLnTx/>
                <a:uFillTx/>
                <a:latin typeface="Roboto"/>
                <a:ea typeface="Roboto"/>
                <a:cs typeface="Roboto"/>
                <a:sym typeface="Roboto"/>
              </a:rPr>
              <a:t>Improves Data Quality</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00" name="Google Shape;2600;p63"/>
          <p:cNvSpPr txBox="1"/>
          <p:nvPr/>
        </p:nvSpPr>
        <p:spPr>
          <a:xfrm>
            <a:off x="1750191" y="3455926"/>
            <a:ext cx="1934344" cy="1389428"/>
          </a:xfrm>
          <a:prstGeom prst="rect">
            <a:avLst/>
          </a:prstGeom>
          <a:noFill/>
          <a:ln>
            <a:noFill/>
          </a:ln>
        </p:spPr>
        <p:txBody>
          <a:bodyPr spcFirstLastPara="1" wrap="square" lIns="45700" tIns="22825" rIns="45700" bIns="22825" anchor="t" anchorCtr="0">
            <a:spAutoFit/>
          </a:bodyPr>
          <a:lstStyle/>
          <a:p>
            <a:pPr marL="0" marR="0" lvl="0" indent="0" algn="ctr" defTabSz="914400" rtl="0" eaLnBrk="1" fontAlgn="auto" latinLnBrk="0" hangingPunct="1">
              <a:lnSpc>
                <a:spcPct val="97259"/>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rPr>
              <a:t>Accurate, complete, and reliable immunization records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01" name="Google Shape;2601;p63"/>
          <p:cNvSpPr/>
          <p:nvPr/>
        </p:nvSpPr>
        <p:spPr>
          <a:xfrm>
            <a:off x="3926773" y="1690689"/>
            <a:ext cx="1915803" cy="4240212"/>
          </a:xfrm>
          <a:custGeom>
            <a:avLst/>
            <a:gdLst/>
            <a:ahLst/>
            <a:cxnLst/>
            <a:rect l="l" t="t" r="r" b="b"/>
            <a:pathLst>
              <a:path w="3757" h="7385" extrusionOk="0">
                <a:moveTo>
                  <a:pt x="0" y="7346"/>
                </a:moveTo>
                <a:lnTo>
                  <a:pt x="0" y="38"/>
                </a:lnTo>
                <a:lnTo>
                  <a:pt x="0" y="38"/>
                </a:lnTo>
                <a:cubicBezTo>
                  <a:pt x="0" y="16"/>
                  <a:pt x="17" y="0"/>
                  <a:pt x="38" y="0"/>
                </a:cubicBezTo>
                <a:lnTo>
                  <a:pt x="3718" y="0"/>
                </a:lnTo>
                <a:lnTo>
                  <a:pt x="3718" y="0"/>
                </a:lnTo>
                <a:cubicBezTo>
                  <a:pt x="3739" y="0"/>
                  <a:pt x="3756" y="16"/>
                  <a:pt x="3756" y="38"/>
                </a:cubicBezTo>
                <a:lnTo>
                  <a:pt x="3756" y="7346"/>
                </a:lnTo>
                <a:lnTo>
                  <a:pt x="3756" y="7346"/>
                </a:lnTo>
                <a:cubicBezTo>
                  <a:pt x="3756" y="7367"/>
                  <a:pt x="3739" y="7384"/>
                  <a:pt x="3718" y="7384"/>
                </a:cubicBezTo>
                <a:lnTo>
                  <a:pt x="38" y="7384"/>
                </a:lnTo>
                <a:lnTo>
                  <a:pt x="38" y="7384"/>
                </a:lnTo>
                <a:cubicBezTo>
                  <a:pt x="17" y="7384"/>
                  <a:pt x="0" y="7367"/>
                  <a:pt x="0" y="7346"/>
                </a:cubicBezTo>
              </a:path>
            </a:pathLst>
          </a:custGeom>
          <a:solidFill>
            <a:schemeClr val="accent2"/>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02" name="Google Shape;2602;p63"/>
          <p:cNvSpPr/>
          <p:nvPr/>
        </p:nvSpPr>
        <p:spPr>
          <a:xfrm>
            <a:off x="4135366" y="1860943"/>
            <a:ext cx="1544785" cy="1401271"/>
          </a:xfrm>
          <a:custGeom>
            <a:avLst/>
            <a:gdLst/>
            <a:ahLst/>
            <a:cxnLst/>
            <a:rect l="l" t="t" r="r" b="b"/>
            <a:pathLst>
              <a:path w="3031" h="3032" extrusionOk="0">
                <a:moveTo>
                  <a:pt x="0" y="3004"/>
                </a:moveTo>
                <a:lnTo>
                  <a:pt x="0" y="27"/>
                </a:lnTo>
                <a:lnTo>
                  <a:pt x="0" y="27"/>
                </a:lnTo>
                <a:cubicBezTo>
                  <a:pt x="0" y="13"/>
                  <a:pt x="11" y="0"/>
                  <a:pt x="27" y="0"/>
                </a:cubicBezTo>
                <a:lnTo>
                  <a:pt x="3003" y="0"/>
                </a:lnTo>
                <a:lnTo>
                  <a:pt x="3003" y="0"/>
                </a:lnTo>
                <a:cubicBezTo>
                  <a:pt x="3018" y="0"/>
                  <a:pt x="3030" y="13"/>
                  <a:pt x="3030" y="27"/>
                </a:cubicBezTo>
                <a:lnTo>
                  <a:pt x="3030" y="3004"/>
                </a:lnTo>
                <a:lnTo>
                  <a:pt x="3030" y="3004"/>
                </a:lnTo>
                <a:cubicBezTo>
                  <a:pt x="3030" y="3019"/>
                  <a:pt x="3018" y="3031"/>
                  <a:pt x="3003" y="3031"/>
                </a:cubicBezTo>
                <a:lnTo>
                  <a:pt x="27" y="3031"/>
                </a:lnTo>
                <a:lnTo>
                  <a:pt x="27" y="3031"/>
                </a:lnTo>
                <a:cubicBezTo>
                  <a:pt x="11" y="3031"/>
                  <a:pt x="0" y="3019"/>
                  <a:pt x="0" y="3004"/>
                </a:cubicBezTo>
              </a:path>
            </a:pathLst>
          </a:custGeom>
          <a:solidFill>
            <a:schemeClr val="lt1"/>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603" name="Google Shape;2603;p63"/>
          <p:cNvSpPr txBox="1"/>
          <p:nvPr/>
        </p:nvSpPr>
        <p:spPr>
          <a:xfrm>
            <a:off x="4223801" y="2697474"/>
            <a:ext cx="1344953" cy="553943"/>
          </a:xfrm>
          <a:prstGeom prst="rect">
            <a:avLst/>
          </a:prstGeom>
          <a:noFill/>
          <a:ln>
            <a:noFill/>
          </a:ln>
        </p:spPr>
        <p:txBody>
          <a:bodyPr spcFirstLastPara="1" wrap="square" lIns="121900" tIns="60925" rIns="121900" bIns="60925"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1C3C50"/>
                </a:solidFill>
                <a:effectLst/>
                <a:uLnTx/>
                <a:uFillTx/>
                <a:latin typeface="Roboto"/>
                <a:ea typeface="Roboto"/>
                <a:cs typeface="Roboto"/>
                <a:sym typeface="Roboto"/>
              </a:rPr>
              <a:t>Onboarding </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1C3C50"/>
                </a:solidFill>
                <a:effectLst/>
                <a:uLnTx/>
                <a:uFillTx/>
                <a:latin typeface="Roboto"/>
                <a:ea typeface="Roboto"/>
                <a:cs typeface="Roboto"/>
                <a:sym typeface="Roboto"/>
              </a:rPr>
              <a:t>Simplified</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04" name="Google Shape;2604;p63"/>
          <p:cNvSpPr txBox="1"/>
          <p:nvPr/>
        </p:nvSpPr>
        <p:spPr>
          <a:xfrm>
            <a:off x="3938376" y="3429000"/>
            <a:ext cx="1915800" cy="1389428"/>
          </a:xfrm>
          <a:prstGeom prst="rect">
            <a:avLst/>
          </a:prstGeom>
          <a:noFill/>
          <a:ln>
            <a:noFill/>
          </a:ln>
        </p:spPr>
        <p:txBody>
          <a:bodyPr spcFirstLastPara="1" wrap="square" lIns="45700" tIns="22825" rIns="45700" bIns="22825" anchor="t" anchorCtr="0">
            <a:spAutoFit/>
          </a:bodyPr>
          <a:lstStyle/>
          <a:p>
            <a:pPr marL="0" marR="0" lvl="0" indent="0" algn="ctr" defTabSz="914400" rtl="0" eaLnBrk="1" fontAlgn="auto" latinLnBrk="0" hangingPunct="1">
              <a:lnSpc>
                <a:spcPct val="97259"/>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rPr>
              <a:t>Clear expectations for providers, vendors, and partners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05" name="Google Shape;2605;p63"/>
          <p:cNvSpPr/>
          <p:nvPr/>
        </p:nvSpPr>
        <p:spPr>
          <a:xfrm>
            <a:off x="6100947" y="1690689"/>
            <a:ext cx="1915803" cy="4240212"/>
          </a:xfrm>
          <a:custGeom>
            <a:avLst/>
            <a:gdLst/>
            <a:ahLst/>
            <a:cxnLst/>
            <a:rect l="l" t="t" r="r" b="b"/>
            <a:pathLst>
              <a:path w="3757" h="7385" extrusionOk="0">
                <a:moveTo>
                  <a:pt x="0" y="7346"/>
                </a:moveTo>
                <a:lnTo>
                  <a:pt x="0" y="38"/>
                </a:lnTo>
                <a:lnTo>
                  <a:pt x="0" y="38"/>
                </a:lnTo>
                <a:cubicBezTo>
                  <a:pt x="0" y="16"/>
                  <a:pt x="17" y="0"/>
                  <a:pt x="38" y="0"/>
                </a:cubicBezTo>
                <a:lnTo>
                  <a:pt x="3718" y="0"/>
                </a:lnTo>
                <a:lnTo>
                  <a:pt x="3718" y="0"/>
                </a:lnTo>
                <a:cubicBezTo>
                  <a:pt x="3739" y="0"/>
                  <a:pt x="3756" y="16"/>
                  <a:pt x="3756" y="38"/>
                </a:cubicBezTo>
                <a:lnTo>
                  <a:pt x="3756" y="7346"/>
                </a:lnTo>
                <a:lnTo>
                  <a:pt x="3756" y="7346"/>
                </a:lnTo>
                <a:cubicBezTo>
                  <a:pt x="3756" y="7367"/>
                  <a:pt x="3739" y="7384"/>
                  <a:pt x="3718" y="7384"/>
                </a:cubicBezTo>
                <a:lnTo>
                  <a:pt x="38" y="7384"/>
                </a:lnTo>
                <a:lnTo>
                  <a:pt x="38" y="7384"/>
                </a:lnTo>
                <a:cubicBezTo>
                  <a:pt x="17" y="7384"/>
                  <a:pt x="0" y="7367"/>
                  <a:pt x="0" y="7346"/>
                </a:cubicBezTo>
              </a:path>
            </a:pathLst>
          </a:custGeom>
          <a:solidFill>
            <a:schemeClr val="accent3"/>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06" name="Google Shape;2606;p63"/>
          <p:cNvSpPr/>
          <p:nvPr/>
        </p:nvSpPr>
        <p:spPr>
          <a:xfrm>
            <a:off x="6338726" y="1860943"/>
            <a:ext cx="1547037" cy="1401269"/>
          </a:xfrm>
          <a:custGeom>
            <a:avLst/>
            <a:gdLst/>
            <a:ahLst/>
            <a:cxnLst/>
            <a:rect l="l" t="t" r="r" b="b"/>
            <a:pathLst>
              <a:path w="3032" h="3032" extrusionOk="0">
                <a:moveTo>
                  <a:pt x="0" y="3004"/>
                </a:moveTo>
                <a:lnTo>
                  <a:pt x="0" y="27"/>
                </a:lnTo>
                <a:lnTo>
                  <a:pt x="0" y="27"/>
                </a:lnTo>
                <a:cubicBezTo>
                  <a:pt x="0" y="13"/>
                  <a:pt x="13" y="0"/>
                  <a:pt x="28" y="0"/>
                </a:cubicBezTo>
                <a:lnTo>
                  <a:pt x="3004" y="0"/>
                </a:lnTo>
                <a:lnTo>
                  <a:pt x="3004" y="0"/>
                </a:lnTo>
                <a:cubicBezTo>
                  <a:pt x="3019" y="0"/>
                  <a:pt x="3031" y="13"/>
                  <a:pt x="3031" y="27"/>
                </a:cubicBezTo>
                <a:lnTo>
                  <a:pt x="3031" y="3004"/>
                </a:lnTo>
                <a:lnTo>
                  <a:pt x="3031" y="3004"/>
                </a:lnTo>
                <a:cubicBezTo>
                  <a:pt x="3031" y="3019"/>
                  <a:pt x="3019" y="3031"/>
                  <a:pt x="3004" y="3031"/>
                </a:cubicBezTo>
                <a:lnTo>
                  <a:pt x="28" y="3031"/>
                </a:lnTo>
                <a:lnTo>
                  <a:pt x="28" y="3031"/>
                </a:lnTo>
                <a:cubicBezTo>
                  <a:pt x="13" y="3031"/>
                  <a:pt x="0" y="3019"/>
                  <a:pt x="0" y="3004"/>
                </a:cubicBezTo>
              </a:path>
            </a:pathLst>
          </a:custGeom>
          <a:solidFill>
            <a:schemeClr val="lt1"/>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607" name="Google Shape;2607;p63"/>
          <p:cNvSpPr txBox="1"/>
          <p:nvPr/>
        </p:nvSpPr>
        <p:spPr>
          <a:xfrm>
            <a:off x="6134639" y="2656151"/>
            <a:ext cx="1859604" cy="553943"/>
          </a:xfrm>
          <a:prstGeom prst="rect">
            <a:avLst/>
          </a:prstGeom>
          <a:noFill/>
          <a:ln>
            <a:noFill/>
          </a:ln>
        </p:spPr>
        <p:txBody>
          <a:bodyPr spcFirstLastPara="1" wrap="square" lIns="121900" tIns="60925" rIns="121900" bIns="60925"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1C3C50"/>
                </a:solidFill>
                <a:effectLst/>
                <a:uLnTx/>
                <a:uFillTx/>
                <a:latin typeface="Roboto"/>
                <a:ea typeface="Roboto"/>
                <a:cs typeface="Roboto"/>
                <a:sym typeface="Roboto"/>
              </a:rPr>
              <a:t>Supports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1C3C50"/>
                </a:solidFill>
                <a:effectLst/>
                <a:uLnTx/>
                <a:uFillTx/>
                <a:latin typeface="Roboto"/>
                <a:ea typeface="Roboto"/>
                <a:cs typeface="Roboto"/>
                <a:sym typeface="Roboto"/>
              </a:rPr>
              <a:t>Interoperability</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08" name="Google Shape;2608;p63"/>
          <p:cNvSpPr txBox="1"/>
          <p:nvPr/>
        </p:nvSpPr>
        <p:spPr>
          <a:xfrm>
            <a:off x="6100945" y="3440686"/>
            <a:ext cx="1915803" cy="1658092"/>
          </a:xfrm>
          <a:prstGeom prst="rect">
            <a:avLst/>
          </a:prstGeom>
          <a:noFill/>
          <a:ln>
            <a:noFill/>
          </a:ln>
        </p:spPr>
        <p:txBody>
          <a:bodyPr spcFirstLastPara="1" wrap="square" lIns="45700" tIns="22825" rIns="45700" bIns="22825" anchor="t" anchorCtr="0">
            <a:spAutoFit/>
          </a:bodyPr>
          <a:lstStyle/>
          <a:p>
            <a:pPr marL="0" marR="0" lvl="0" indent="0" algn="ctr" defTabSz="914400" rtl="0" eaLnBrk="1" fontAlgn="auto" latinLnBrk="0" hangingPunct="1">
              <a:lnSpc>
                <a:spcPct val="97259"/>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rPr>
              <a:t>Enables standardized data exchange with EHRs, pharmacies, and public health</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09" name="Google Shape;2609;p63"/>
          <p:cNvSpPr/>
          <p:nvPr/>
        </p:nvSpPr>
        <p:spPr>
          <a:xfrm>
            <a:off x="8275120" y="1690689"/>
            <a:ext cx="1915803" cy="4240212"/>
          </a:xfrm>
          <a:custGeom>
            <a:avLst/>
            <a:gdLst/>
            <a:ahLst/>
            <a:cxnLst/>
            <a:rect l="l" t="t" r="r" b="b"/>
            <a:pathLst>
              <a:path w="3758" h="7385" extrusionOk="0">
                <a:moveTo>
                  <a:pt x="0" y="7346"/>
                </a:moveTo>
                <a:lnTo>
                  <a:pt x="0" y="38"/>
                </a:lnTo>
                <a:lnTo>
                  <a:pt x="0" y="38"/>
                </a:lnTo>
                <a:cubicBezTo>
                  <a:pt x="0" y="16"/>
                  <a:pt x="17" y="0"/>
                  <a:pt x="38" y="0"/>
                </a:cubicBezTo>
                <a:lnTo>
                  <a:pt x="3718" y="0"/>
                </a:lnTo>
                <a:lnTo>
                  <a:pt x="3718" y="0"/>
                </a:lnTo>
                <a:cubicBezTo>
                  <a:pt x="3739" y="0"/>
                  <a:pt x="3757" y="16"/>
                  <a:pt x="3757" y="38"/>
                </a:cubicBezTo>
                <a:lnTo>
                  <a:pt x="3757" y="7346"/>
                </a:lnTo>
                <a:lnTo>
                  <a:pt x="3757" y="7346"/>
                </a:lnTo>
                <a:cubicBezTo>
                  <a:pt x="3757" y="7367"/>
                  <a:pt x="3739" y="7384"/>
                  <a:pt x="3718" y="7384"/>
                </a:cubicBezTo>
                <a:lnTo>
                  <a:pt x="38" y="7384"/>
                </a:lnTo>
                <a:lnTo>
                  <a:pt x="38" y="7384"/>
                </a:lnTo>
                <a:cubicBezTo>
                  <a:pt x="17" y="7384"/>
                  <a:pt x="0" y="7367"/>
                  <a:pt x="0" y="7346"/>
                </a:cubicBezTo>
              </a:path>
            </a:pathLst>
          </a:custGeom>
          <a:solidFill>
            <a:srgbClr val="959593"/>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10" name="Google Shape;2610;p63"/>
          <p:cNvSpPr/>
          <p:nvPr/>
        </p:nvSpPr>
        <p:spPr>
          <a:xfrm>
            <a:off x="8481753" y="1860943"/>
            <a:ext cx="1544784" cy="1401271"/>
          </a:xfrm>
          <a:custGeom>
            <a:avLst/>
            <a:gdLst/>
            <a:ahLst/>
            <a:cxnLst/>
            <a:rect l="l" t="t" r="r" b="b"/>
            <a:pathLst>
              <a:path w="3031" h="3032" extrusionOk="0">
                <a:moveTo>
                  <a:pt x="0" y="3004"/>
                </a:moveTo>
                <a:lnTo>
                  <a:pt x="0" y="27"/>
                </a:lnTo>
                <a:lnTo>
                  <a:pt x="0" y="27"/>
                </a:lnTo>
                <a:cubicBezTo>
                  <a:pt x="0" y="13"/>
                  <a:pt x="12" y="0"/>
                  <a:pt x="27" y="0"/>
                </a:cubicBezTo>
                <a:lnTo>
                  <a:pt x="3003" y="0"/>
                </a:lnTo>
                <a:lnTo>
                  <a:pt x="3003" y="0"/>
                </a:lnTo>
                <a:cubicBezTo>
                  <a:pt x="3018" y="0"/>
                  <a:pt x="3030" y="13"/>
                  <a:pt x="3030" y="27"/>
                </a:cubicBezTo>
                <a:lnTo>
                  <a:pt x="3030" y="3004"/>
                </a:lnTo>
                <a:lnTo>
                  <a:pt x="3030" y="3004"/>
                </a:lnTo>
                <a:cubicBezTo>
                  <a:pt x="3030" y="3019"/>
                  <a:pt x="3018" y="3031"/>
                  <a:pt x="3003" y="3031"/>
                </a:cubicBezTo>
                <a:lnTo>
                  <a:pt x="27" y="3031"/>
                </a:lnTo>
                <a:lnTo>
                  <a:pt x="27" y="3031"/>
                </a:lnTo>
                <a:cubicBezTo>
                  <a:pt x="12" y="3031"/>
                  <a:pt x="0" y="3019"/>
                  <a:pt x="0" y="3004"/>
                </a:cubicBezTo>
              </a:path>
            </a:pathLst>
          </a:custGeom>
          <a:solidFill>
            <a:schemeClr val="lt1"/>
          </a:solid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265"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611" name="Google Shape;2611;p63"/>
          <p:cNvSpPr txBox="1"/>
          <p:nvPr/>
        </p:nvSpPr>
        <p:spPr>
          <a:xfrm>
            <a:off x="8386133" y="2680145"/>
            <a:ext cx="1691835" cy="553943"/>
          </a:xfrm>
          <a:prstGeom prst="rect">
            <a:avLst/>
          </a:prstGeom>
          <a:noFill/>
          <a:ln>
            <a:noFill/>
          </a:ln>
        </p:spPr>
        <p:txBody>
          <a:bodyPr spcFirstLastPara="1" wrap="square" lIns="121900" tIns="60925" rIns="121900" bIns="60925" anchor="ctr"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1C3C50"/>
                </a:solidFill>
                <a:effectLst/>
                <a:uLnTx/>
                <a:uFillTx/>
                <a:latin typeface="Roboto"/>
                <a:ea typeface="Roboto"/>
                <a:cs typeface="Roboto"/>
                <a:sym typeface="Roboto"/>
              </a:rPr>
              <a:t>Builds Trust</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1C3C50"/>
                </a:solidFill>
                <a:effectLst/>
                <a:uLnTx/>
                <a:uFillTx/>
                <a:latin typeface="Roboto"/>
                <a:ea typeface="Roboto"/>
                <a:cs typeface="Roboto"/>
                <a:sym typeface="Roboto"/>
              </a:rPr>
              <a:t>in Data</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12" name="Google Shape;2612;p63"/>
          <p:cNvSpPr txBox="1"/>
          <p:nvPr/>
        </p:nvSpPr>
        <p:spPr>
          <a:xfrm>
            <a:off x="8275115" y="3455925"/>
            <a:ext cx="1915803" cy="1120765"/>
          </a:xfrm>
          <a:prstGeom prst="rect">
            <a:avLst/>
          </a:prstGeom>
          <a:noFill/>
          <a:ln>
            <a:noFill/>
          </a:ln>
        </p:spPr>
        <p:txBody>
          <a:bodyPr spcFirstLastPara="1" wrap="square" lIns="45700" tIns="22825" rIns="45700" bIns="22825" anchor="t" anchorCtr="0">
            <a:spAutoFit/>
          </a:bodyPr>
          <a:lstStyle/>
          <a:p>
            <a:pPr marL="0" marR="0" lvl="0" indent="0" algn="ctr" defTabSz="914400" rtl="0" eaLnBrk="1" fontAlgn="auto" latinLnBrk="0" hangingPunct="1">
              <a:lnSpc>
                <a:spcPct val="97259"/>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rPr>
              <a:t>Confidence for clinical care, reporting, and decisions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613" name="Google Shape;2613;p63"/>
          <p:cNvPicPr preferRelativeResize="0"/>
          <p:nvPr/>
        </p:nvPicPr>
        <p:blipFill rotWithShape="1">
          <a:blip r:embed="rId3">
            <a:alphaModFix/>
          </a:blip>
          <a:srcRect/>
          <a:stretch/>
        </p:blipFill>
        <p:spPr>
          <a:xfrm>
            <a:off x="2286665" y="1871612"/>
            <a:ext cx="919600" cy="910677"/>
          </a:xfrm>
          <a:prstGeom prst="rect">
            <a:avLst/>
          </a:prstGeom>
          <a:solidFill>
            <a:schemeClr val="lt1"/>
          </a:solidFill>
          <a:ln>
            <a:noFill/>
          </a:ln>
        </p:spPr>
      </p:pic>
      <p:pic>
        <p:nvPicPr>
          <p:cNvPr id="2614" name="Google Shape;2614;p63"/>
          <p:cNvPicPr preferRelativeResize="0"/>
          <p:nvPr/>
        </p:nvPicPr>
        <p:blipFill rotWithShape="1">
          <a:blip r:embed="rId4">
            <a:alphaModFix/>
          </a:blip>
          <a:srcRect/>
          <a:stretch/>
        </p:blipFill>
        <p:spPr>
          <a:xfrm>
            <a:off x="4406800" y="1871601"/>
            <a:ext cx="989451" cy="980196"/>
          </a:xfrm>
          <a:prstGeom prst="rect">
            <a:avLst/>
          </a:prstGeom>
          <a:noFill/>
          <a:ln>
            <a:noFill/>
          </a:ln>
        </p:spPr>
      </p:pic>
      <p:pic>
        <p:nvPicPr>
          <p:cNvPr id="2615" name="Google Shape;2615;p63"/>
          <p:cNvPicPr preferRelativeResize="0"/>
          <p:nvPr/>
        </p:nvPicPr>
        <p:blipFill rotWithShape="1">
          <a:blip r:embed="rId5">
            <a:alphaModFix/>
          </a:blip>
          <a:srcRect/>
          <a:stretch/>
        </p:blipFill>
        <p:spPr>
          <a:xfrm>
            <a:off x="6651934" y="1799934"/>
            <a:ext cx="989433" cy="989433"/>
          </a:xfrm>
          <a:prstGeom prst="rect">
            <a:avLst/>
          </a:prstGeom>
          <a:noFill/>
          <a:ln>
            <a:noFill/>
          </a:ln>
        </p:spPr>
      </p:pic>
      <p:pic>
        <p:nvPicPr>
          <p:cNvPr id="2616" name="Google Shape;2616;p63"/>
          <p:cNvPicPr preferRelativeResize="0"/>
          <p:nvPr/>
        </p:nvPicPr>
        <p:blipFill rotWithShape="1">
          <a:blip r:embed="rId6">
            <a:alphaModFix/>
          </a:blip>
          <a:srcRect/>
          <a:stretch/>
        </p:blipFill>
        <p:spPr>
          <a:xfrm>
            <a:off x="8828267" y="1834849"/>
            <a:ext cx="919600" cy="919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1"/>
        <p:cNvGrpSpPr/>
        <p:nvPr/>
      </p:nvGrpSpPr>
      <p:grpSpPr>
        <a:xfrm>
          <a:off x="0" y="0"/>
          <a:ext cx="0" cy="0"/>
          <a:chOff x="0" y="0"/>
          <a:chExt cx="0" cy="0"/>
        </a:xfrm>
      </p:grpSpPr>
      <p:pic>
        <p:nvPicPr>
          <p:cNvPr id="2622" name="Google Shape;2622;p64" descr="preencoded.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23" name="Google Shape;2623;p64"/>
          <p:cNvSpPr/>
          <p:nvPr/>
        </p:nvSpPr>
        <p:spPr>
          <a:xfrm>
            <a:off x="4044271" y="6126806"/>
            <a:ext cx="6810375" cy="540991"/>
          </a:xfrm>
          <a:prstGeom prst="rect">
            <a:avLst/>
          </a:prstGeom>
          <a:noFill/>
          <a:ln>
            <a:noFill/>
          </a:ln>
        </p:spPr>
        <p:txBody>
          <a:bodyPr spcFirstLastPara="1" wrap="square" lIns="0" tIns="0" rIns="0" bIns="0" anchor="b" anchorCtr="0">
            <a:noAutofit/>
          </a:bodyPr>
          <a:lstStyle/>
          <a:p>
            <a:pPr marL="0" marR="0" lvl="0" indent="0" algn="ctr" defTabSz="914400" rtl="0" eaLnBrk="1" fontAlgn="auto" latinLnBrk="0" hangingPunct="1">
              <a:lnSpc>
                <a:spcPct val="130147"/>
              </a:lnSpc>
              <a:spcBef>
                <a:spcPts val="0"/>
              </a:spcBef>
              <a:spcAft>
                <a:spcPts val="0"/>
              </a:spcAft>
              <a:buClr>
                <a:srgbClr val="000000"/>
              </a:buClr>
              <a:buSzTx/>
              <a:buFont typeface="Arial"/>
              <a:buNone/>
              <a:tabLst/>
              <a:defRPr/>
            </a:pPr>
            <a:r>
              <a:rPr kumimoji="0" lang="en" sz="1800" b="0" i="0" u="none" strike="noStrike" kern="0" cap="none" spc="0" normalizeH="0" baseline="0" noProof="0" dirty="0">
                <a:ln>
                  <a:noFill/>
                </a:ln>
                <a:solidFill>
                  <a:srgbClr val="629F44"/>
                </a:solidFill>
                <a:effectLst/>
                <a:uLnTx/>
                <a:uFillTx/>
                <a:latin typeface="Roboto"/>
                <a:ea typeface="Roboto"/>
                <a:cs typeface="Roboto"/>
                <a:sym typeface="Roboto"/>
              </a:rPr>
              <a:t>Meeting you where you are, from beginner to expert</a:t>
            </a:r>
            <a:endParaRPr kumimoji="0" sz="2000" b="0" i="0" u="none" strike="noStrike" kern="0" cap="none" spc="0" normalizeH="0" baseline="0" noProof="0" dirty="0">
              <a:ln>
                <a:noFill/>
              </a:ln>
              <a:solidFill>
                <a:srgbClr val="629F44"/>
              </a:solidFill>
              <a:effectLst/>
              <a:uLnTx/>
              <a:uFillTx/>
              <a:latin typeface="Roboto"/>
              <a:ea typeface="Roboto"/>
              <a:cs typeface="Roboto"/>
              <a:sym typeface="Roboto"/>
            </a:endParaRPr>
          </a:p>
        </p:txBody>
      </p:sp>
      <p:sp>
        <p:nvSpPr>
          <p:cNvPr id="2624" name="Google Shape;2624;p64"/>
          <p:cNvSpPr/>
          <p:nvPr/>
        </p:nvSpPr>
        <p:spPr>
          <a:xfrm>
            <a:off x="476250" y="1733551"/>
            <a:ext cx="4476751" cy="4267200"/>
          </a:xfrm>
          <a:prstGeom prst="rect">
            <a:avLst/>
          </a:prstGeom>
          <a:solidFill>
            <a:srgbClr val="000000">
              <a:alpha val="0"/>
            </a:srgbClr>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pic>
        <p:nvPicPr>
          <p:cNvPr id="2625" name="Google Shape;2625;p64" descr="Digital Marketing Agency"/>
          <p:cNvPicPr preferRelativeResize="0"/>
          <p:nvPr/>
        </p:nvPicPr>
        <p:blipFill rotWithShape="1">
          <a:blip r:embed="rId4">
            <a:alphaModFix/>
          </a:blip>
          <a:srcRect l="15030" r="15030"/>
          <a:stretch/>
        </p:blipFill>
        <p:spPr>
          <a:xfrm>
            <a:off x="714374" y="1690688"/>
            <a:ext cx="4476751" cy="4267200"/>
          </a:xfrm>
          <a:prstGeom prst="rect">
            <a:avLst/>
          </a:prstGeom>
          <a:noFill/>
          <a:ln>
            <a:noFill/>
          </a:ln>
        </p:spPr>
      </p:pic>
      <p:sp>
        <p:nvSpPr>
          <p:cNvPr id="2626" name="Google Shape;2626;p64"/>
          <p:cNvSpPr/>
          <p:nvPr/>
        </p:nvSpPr>
        <p:spPr>
          <a:xfrm>
            <a:off x="5429251" y="1738016"/>
            <a:ext cx="3000375" cy="3700165"/>
          </a:xfrm>
          <a:prstGeom prst="rect">
            <a:avLst/>
          </a:prstGeom>
          <a:noFill/>
          <a:ln>
            <a:noFill/>
          </a:ln>
        </p:spPr>
        <p:txBody>
          <a:bodyPr spcFirstLastPara="1" wrap="square" lIns="0" tIns="0" rIns="0" bIns="0" anchor="t" anchorCtr="0">
            <a:noAutofit/>
          </a:bodyPr>
          <a:lstStyle/>
          <a:p>
            <a:pPr marL="342891" marR="0" lvl="0" indent="-342891" algn="l" defTabSz="914400" rtl="0" eaLnBrk="1" fontAlgn="auto" latinLnBrk="0" hangingPunct="1">
              <a:lnSpc>
                <a:spcPct val="127751"/>
              </a:lnSpc>
              <a:spcBef>
                <a:spcPts val="0"/>
              </a:spcBef>
              <a:spcAft>
                <a:spcPts val="0"/>
              </a:spcAft>
              <a:buClr>
                <a:srgbClr val="629F44"/>
              </a:buClr>
              <a:buSzPts val="2195"/>
              <a:buFont typeface="Arial"/>
              <a:buChar char="•"/>
              <a:tabLst/>
              <a:defRPr/>
            </a:pPr>
            <a:r>
              <a:rPr kumimoji="0" lang="en" sz="1951"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Expert Guidance</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8370"/>
              </a:lnSpc>
              <a:spcBef>
                <a:spcPts val="269"/>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Direct assistance for</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technical challenges connections with experts</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27751"/>
              </a:lnSpc>
              <a:spcBef>
                <a:spcPts val="1864"/>
              </a:spcBef>
              <a:spcAft>
                <a:spcPts val="0"/>
              </a:spcAft>
              <a:buClr>
                <a:srgbClr val="629F44"/>
              </a:buClr>
              <a:buSzPts val="2195"/>
              <a:buFont typeface="Arial"/>
              <a:buChar char="•"/>
              <a:tabLst/>
              <a:defRPr/>
            </a:pPr>
            <a:r>
              <a:rPr kumimoji="0" lang="en" sz="1951"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Peer Learning</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8370"/>
              </a:lnSpc>
              <a:spcBef>
                <a:spcPts val="269"/>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Access to a community that has faced similar issues</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27751"/>
              </a:lnSpc>
              <a:spcBef>
                <a:spcPts val="1864"/>
              </a:spcBef>
              <a:spcAft>
                <a:spcPts val="0"/>
              </a:spcAft>
              <a:buClr>
                <a:srgbClr val="629F44"/>
              </a:buClr>
              <a:buSzPts val="2195"/>
              <a:buFont typeface="Arial"/>
              <a:buChar char="•"/>
              <a:tabLst/>
              <a:defRPr/>
            </a:pPr>
            <a:r>
              <a:rPr kumimoji="0" lang="en" sz="1951"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Practical Resources</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8370"/>
              </a:lnSpc>
              <a:spcBef>
                <a:spcPts val="269"/>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Tools and information</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27" name="Google Shape;2627;p64"/>
          <p:cNvSpPr/>
          <p:nvPr/>
        </p:nvSpPr>
        <p:spPr>
          <a:xfrm>
            <a:off x="8715377" y="1738015"/>
            <a:ext cx="3000375" cy="4241007"/>
          </a:xfrm>
          <a:prstGeom prst="rect">
            <a:avLst/>
          </a:prstGeom>
          <a:noFill/>
          <a:ln>
            <a:noFill/>
          </a:ln>
        </p:spPr>
        <p:txBody>
          <a:bodyPr spcFirstLastPara="1" wrap="square" lIns="0" tIns="0" rIns="0" bIns="0" anchor="t" anchorCtr="0">
            <a:noAutofit/>
          </a:bodyPr>
          <a:lstStyle/>
          <a:p>
            <a:pPr marL="342891" marR="0" lvl="0" indent="-342891" algn="l" defTabSz="914400" rtl="0" eaLnBrk="1" fontAlgn="auto" latinLnBrk="0" hangingPunct="1">
              <a:lnSpc>
                <a:spcPct val="127751"/>
              </a:lnSpc>
              <a:spcBef>
                <a:spcPts val="0"/>
              </a:spcBef>
              <a:spcAft>
                <a:spcPts val="0"/>
              </a:spcAft>
              <a:buClr>
                <a:srgbClr val="629F44"/>
              </a:buClr>
              <a:buSzPts val="2195"/>
              <a:buFont typeface="Arial"/>
              <a:buChar char="•"/>
              <a:tabLst/>
              <a:defRPr/>
            </a:pPr>
            <a:r>
              <a:rPr kumimoji="0" lang="en" sz="1951"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Problem Solving</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8370"/>
              </a:lnSpc>
              <a:spcBef>
                <a:spcPts val="269"/>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Building long-term</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knowledge and confidence</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27751"/>
              </a:lnSpc>
              <a:spcBef>
                <a:spcPts val="1864"/>
              </a:spcBef>
              <a:spcAft>
                <a:spcPts val="0"/>
              </a:spcAft>
              <a:buClr>
                <a:srgbClr val="629F44"/>
              </a:buClr>
              <a:buSzPts val="2195"/>
              <a:buFont typeface="Arial"/>
              <a:buChar char="•"/>
              <a:tabLst/>
              <a:defRPr/>
            </a:pPr>
            <a:r>
              <a:rPr kumimoji="0" lang="en" sz="1951"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Capacity Building</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8370"/>
              </a:lnSpc>
              <a:spcBef>
                <a:spcPts val="269"/>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Strengthening individual</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expertise</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27751"/>
              </a:lnSpc>
              <a:spcBef>
                <a:spcPts val="1864"/>
              </a:spcBef>
              <a:spcAft>
                <a:spcPts val="0"/>
              </a:spcAft>
              <a:buClr>
                <a:srgbClr val="629F44"/>
              </a:buClr>
              <a:buSzPts val="2195"/>
              <a:buFont typeface="Arial"/>
              <a:buChar char="•"/>
              <a:tabLst/>
              <a:defRPr/>
            </a:pPr>
            <a:r>
              <a:rPr kumimoji="0" lang="en" sz="1951"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Personalized Support</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8370"/>
              </a:lnSpc>
              <a:spcBef>
                <a:spcPts val="269"/>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Support for specific and unique needs</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28" name="Google Shape;2628;p64"/>
          <p:cNvSpPr txBox="1"/>
          <p:nvPr/>
        </p:nvSpPr>
        <p:spPr>
          <a:xfrm>
            <a:off x="838200" y="365125"/>
            <a:ext cx="10515600" cy="1325563"/>
          </a:xfrm>
          <a:prstGeom prst="rect">
            <a:avLst/>
          </a:prstGeom>
          <a:noFill/>
          <a:ln>
            <a:noFill/>
          </a:ln>
        </p:spPr>
        <p:txBody>
          <a:bodyPr spcFirstLastPara="1" wrap="square" lIns="121900" tIns="60925" rIns="121900" bIns="60925" anchor="ctr" anchorCtr="0">
            <a:normAutofit/>
          </a:bodyPr>
          <a:lstStyle/>
          <a:p>
            <a:pPr marL="0" marR="0" lvl="0" indent="0" algn="l" defTabSz="914400" rtl="0" eaLnBrk="1" fontAlgn="auto" latinLnBrk="0" hangingPunct="1">
              <a:lnSpc>
                <a:spcPct val="96818"/>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AIRA's Training &amp; Technical Assistance</a:t>
            </a:r>
            <a:endParaRPr kumimoji="0" sz="44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endParaRPr>
          </a:p>
        </p:txBody>
      </p:sp>
      <p:sp>
        <p:nvSpPr>
          <p:cNvPr id="2629" name="Google Shape;2629;p64"/>
          <p:cNvSpPr txBox="1"/>
          <p:nvPr/>
        </p:nvSpPr>
        <p:spPr>
          <a:xfrm>
            <a:off x="8610601" y="6356351"/>
            <a:ext cx="2420257" cy="365125"/>
          </a:xfrm>
          <a:prstGeom prst="rect">
            <a:avLst/>
          </a:prstGeom>
          <a:noFill/>
          <a:ln>
            <a:noFill/>
          </a:ln>
        </p:spPr>
        <p:txBody>
          <a:bodyPr spcFirstLastPara="1" wrap="square" lIns="121900" tIns="60925" rIns="121900" bIns="609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CCCCCB"/>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200" b="0" i="0" u="none" strike="noStrike" kern="0" cap="none" spc="0" normalizeH="0" baseline="0" noProof="0">
              <a:ln>
                <a:noFill/>
              </a:ln>
              <a:solidFill>
                <a:srgbClr val="CCCCCB"/>
              </a:solidFill>
              <a:effectLst/>
              <a:uLnTx/>
              <a:uFillTx/>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3"/>
        <p:cNvGrpSpPr/>
        <p:nvPr/>
      </p:nvGrpSpPr>
      <p:grpSpPr>
        <a:xfrm>
          <a:off x="0" y="0"/>
          <a:ext cx="0" cy="0"/>
          <a:chOff x="0" y="0"/>
          <a:chExt cx="0" cy="0"/>
        </a:xfrm>
      </p:grpSpPr>
      <p:sp>
        <p:nvSpPr>
          <p:cNvPr id="2634" name="Google Shape;2634;p65"/>
          <p:cNvSpPr txBox="1">
            <a:spLocks noGrp="1"/>
          </p:cNvSpPr>
          <p:nvPr>
            <p:ph type="title"/>
          </p:nvPr>
        </p:nvSpPr>
        <p:spPr>
          <a:xfrm>
            <a:off x="660648" y="509245"/>
            <a:ext cx="7924552" cy="985956"/>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Clr>
                <a:schemeClr val="dk2"/>
              </a:buClr>
              <a:buSzPts val="3200"/>
              <a:buNone/>
            </a:pPr>
            <a:r>
              <a:rPr lang="en">
                <a:latin typeface="Open Sans Light"/>
                <a:ea typeface="Open Sans Light"/>
                <a:cs typeface="Open Sans Light"/>
                <a:sym typeface="Open Sans Light"/>
              </a:rPr>
              <a:t>AIRA Repository</a:t>
            </a:r>
            <a:endParaRPr>
              <a:latin typeface="Open Sans Light"/>
              <a:ea typeface="Open Sans Light"/>
              <a:cs typeface="Open Sans Light"/>
              <a:sym typeface="Open Sans Light"/>
            </a:endParaRPr>
          </a:p>
        </p:txBody>
      </p:sp>
      <p:grpSp>
        <p:nvGrpSpPr>
          <p:cNvPr id="2635" name="Google Shape;2635;p65"/>
          <p:cNvGrpSpPr/>
          <p:nvPr/>
        </p:nvGrpSpPr>
        <p:grpSpPr>
          <a:xfrm>
            <a:off x="5871511" y="1262644"/>
            <a:ext cx="5850332" cy="5362800"/>
            <a:chOff x="2457851" y="1690688"/>
            <a:chExt cx="5423250" cy="4971309"/>
          </a:xfrm>
        </p:grpSpPr>
        <p:pic>
          <p:nvPicPr>
            <p:cNvPr id="2636" name="Google Shape;2636;p65"/>
            <p:cNvPicPr preferRelativeResize="0"/>
            <p:nvPr/>
          </p:nvPicPr>
          <p:blipFill rotWithShape="1">
            <a:blip r:embed="rId3">
              <a:alphaModFix/>
            </a:blip>
            <a:srcRect l="14100" r="14364"/>
            <a:stretch/>
          </p:blipFill>
          <p:spPr>
            <a:xfrm>
              <a:off x="2694709" y="1949512"/>
              <a:ext cx="4930675" cy="3118043"/>
            </a:xfrm>
            <a:prstGeom prst="rect">
              <a:avLst/>
            </a:prstGeom>
            <a:noFill/>
            <a:ln>
              <a:noFill/>
            </a:ln>
          </p:spPr>
        </p:pic>
        <p:pic>
          <p:nvPicPr>
            <p:cNvPr id="2637" name="Google Shape;2637;p65"/>
            <p:cNvPicPr preferRelativeResize="0"/>
            <p:nvPr/>
          </p:nvPicPr>
          <p:blipFill rotWithShape="1">
            <a:blip r:embed="rId4">
              <a:alphaModFix/>
            </a:blip>
            <a:srcRect/>
            <a:stretch/>
          </p:blipFill>
          <p:spPr>
            <a:xfrm>
              <a:off x="2457851" y="1690688"/>
              <a:ext cx="5423250" cy="4971309"/>
            </a:xfrm>
            <a:prstGeom prst="rect">
              <a:avLst/>
            </a:prstGeom>
            <a:noFill/>
            <a:ln>
              <a:noFill/>
            </a:ln>
          </p:spPr>
        </p:pic>
      </p:grpSp>
      <p:sp>
        <p:nvSpPr>
          <p:cNvPr id="2638" name="Google Shape;2638;p65"/>
          <p:cNvSpPr txBox="1">
            <a:spLocks noGrp="1"/>
          </p:cNvSpPr>
          <p:nvPr>
            <p:ph type="body" idx="1"/>
          </p:nvPr>
        </p:nvSpPr>
        <p:spPr>
          <a:xfrm>
            <a:off x="660657" y="1495200"/>
            <a:ext cx="5117843" cy="4677000"/>
          </a:xfrm>
          <a:prstGeom prst="rect">
            <a:avLst/>
          </a:prstGeom>
          <a:noFill/>
          <a:ln>
            <a:noFill/>
          </a:ln>
        </p:spPr>
        <p:txBody>
          <a:bodyPr spcFirstLastPara="1" wrap="square" lIns="91425" tIns="45700" rIns="91425" bIns="45700" anchor="t" anchorCtr="0">
            <a:normAutofit/>
          </a:bodyPr>
          <a:lstStyle/>
          <a:p>
            <a:pPr marL="457189" lvl="0" indent="-457189" algn="l" rtl="0">
              <a:lnSpc>
                <a:spcPct val="100000"/>
              </a:lnSpc>
              <a:spcBef>
                <a:spcPts val="800"/>
              </a:spcBef>
              <a:spcAft>
                <a:spcPts val="0"/>
              </a:spcAft>
              <a:buClr>
                <a:schemeClr val="accent1"/>
              </a:buClr>
              <a:buSzPts val="2250"/>
              <a:buChar char="•"/>
            </a:pPr>
            <a:r>
              <a:rPr lang="en" sz="2400"/>
              <a:t>Standards and Guidance Documents</a:t>
            </a:r>
            <a:endParaRPr sz="2400"/>
          </a:p>
          <a:p>
            <a:pPr marL="457189" lvl="0" indent="-457189" algn="l" rtl="0">
              <a:lnSpc>
                <a:spcPct val="100000"/>
              </a:lnSpc>
              <a:spcBef>
                <a:spcPts val="800"/>
              </a:spcBef>
              <a:spcAft>
                <a:spcPts val="0"/>
              </a:spcAft>
              <a:buClr>
                <a:schemeClr val="accent1"/>
              </a:buClr>
              <a:buSzPts val="2250"/>
              <a:buChar char="•"/>
            </a:pPr>
            <a:r>
              <a:rPr lang="en" sz="2400"/>
              <a:t>Regional and National Meeting Presentations</a:t>
            </a:r>
            <a:endParaRPr sz="2400"/>
          </a:p>
          <a:p>
            <a:pPr marL="457189" lvl="0" indent="-457189" algn="l" rtl="0">
              <a:lnSpc>
                <a:spcPct val="100000"/>
              </a:lnSpc>
              <a:spcBef>
                <a:spcPts val="800"/>
              </a:spcBef>
              <a:spcAft>
                <a:spcPts val="0"/>
              </a:spcAft>
              <a:buClr>
                <a:schemeClr val="accent1"/>
              </a:buClr>
              <a:buSzPts val="2250"/>
              <a:buChar char="•"/>
            </a:pPr>
            <a:r>
              <a:rPr lang="en" sz="2400"/>
              <a:t>Webinar recordings and slides</a:t>
            </a:r>
            <a:endParaRPr sz="2400"/>
          </a:p>
          <a:p>
            <a:pPr marL="457189" lvl="0" indent="-457189" algn="l" rtl="0">
              <a:lnSpc>
                <a:spcPct val="100000"/>
              </a:lnSpc>
              <a:spcBef>
                <a:spcPts val="800"/>
              </a:spcBef>
              <a:spcAft>
                <a:spcPts val="0"/>
              </a:spcAft>
              <a:buClr>
                <a:schemeClr val="accent1"/>
              </a:buClr>
              <a:buSzPts val="2250"/>
              <a:buChar char="•"/>
            </a:pPr>
            <a:r>
              <a:rPr lang="en" sz="2400"/>
              <a:t>Newsletters, Monthly Updates</a:t>
            </a:r>
            <a:endParaRPr sz="2400"/>
          </a:p>
          <a:p>
            <a:pPr marL="457189" lvl="0" indent="-457189" algn="l" rtl="0">
              <a:lnSpc>
                <a:spcPct val="100000"/>
              </a:lnSpc>
              <a:spcBef>
                <a:spcPts val="800"/>
              </a:spcBef>
              <a:spcAft>
                <a:spcPts val="0"/>
              </a:spcAft>
              <a:buClr>
                <a:schemeClr val="accent1"/>
              </a:buClr>
              <a:buSzPts val="2250"/>
              <a:buChar char="•"/>
            </a:pPr>
            <a:r>
              <a:rPr lang="en" sz="2400"/>
              <a:t>Information Requests</a:t>
            </a:r>
            <a:endParaRPr/>
          </a:p>
          <a:p>
            <a:pPr marL="457189" lvl="0" indent="-457189" algn="l" rtl="0">
              <a:lnSpc>
                <a:spcPct val="100000"/>
              </a:lnSpc>
              <a:spcBef>
                <a:spcPts val="800"/>
              </a:spcBef>
              <a:spcAft>
                <a:spcPts val="0"/>
              </a:spcAft>
              <a:buClr>
                <a:schemeClr val="accent1"/>
              </a:buClr>
              <a:buSzPts val="2250"/>
              <a:buChar char="•"/>
            </a:pPr>
            <a:r>
              <a:rPr lang="en" sz="2400"/>
              <a:t>On demand trainings</a:t>
            </a:r>
            <a:endParaRPr sz="2400" b="1" i="1">
              <a:solidFill>
                <a:schemeClr val="accent1"/>
              </a:solidFill>
            </a:endParaRPr>
          </a:p>
          <a:p>
            <a:pPr marL="0" lvl="0" indent="0" algn="l" rtl="0">
              <a:lnSpc>
                <a:spcPct val="100000"/>
              </a:lnSpc>
              <a:spcBef>
                <a:spcPts val="800"/>
              </a:spcBef>
              <a:spcAft>
                <a:spcPts val="0"/>
              </a:spcAft>
              <a:buClr>
                <a:schemeClr val="accent1"/>
              </a:buClr>
              <a:buSzPts val="2250"/>
              <a:buNone/>
            </a:pPr>
            <a:endParaRPr sz="2400" b="1" i="1">
              <a:solidFill>
                <a:schemeClr val="accent1"/>
              </a:solidFill>
            </a:endParaRPr>
          </a:p>
          <a:p>
            <a:pPr marL="0" lvl="0" indent="0" algn="l" rtl="0">
              <a:lnSpc>
                <a:spcPct val="100000"/>
              </a:lnSpc>
              <a:spcBef>
                <a:spcPts val="800"/>
              </a:spcBef>
              <a:spcAft>
                <a:spcPts val="0"/>
              </a:spcAft>
              <a:buClr>
                <a:schemeClr val="accent1"/>
              </a:buClr>
              <a:buSzPts val="2250"/>
              <a:buNone/>
            </a:pPr>
            <a:r>
              <a:rPr lang="en" sz="2400" b="1" i="1">
                <a:solidFill>
                  <a:schemeClr val="accent1"/>
                </a:solidFill>
              </a:rPr>
              <a:t>And so much more…</a:t>
            </a:r>
            <a:endParaRPr sz="2400" b="1" i="1">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3"/>
        <p:cNvGrpSpPr/>
        <p:nvPr/>
      </p:nvGrpSpPr>
      <p:grpSpPr>
        <a:xfrm>
          <a:off x="0" y="0"/>
          <a:ext cx="0" cy="0"/>
          <a:chOff x="0" y="0"/>
          <a:chExt cx="0" cy="0"/>
        </a:xfrm>
      </p:grpSpPr>
      <p:sp>
        <p:nvSpPr>
          <p:cNvPr id="2644" name="Google Shape;2644;p66"/>
          <p:cNvSpPr txBox="1">
            <a:spLocks noGrp="1"/>
          </p:cNvSpPr>
          <p:nvPr>
            <p:ph type="title"/>
          </p:nvPr>
        </p:nvSpPr>
        <p:spPr>
          <a:xfrm>
            <a:off x="838200" y="365125"/>
            <a:ext cx="10515600" cy="1325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t>User Groups &amp; Webinars</a:t>
            </a:r>
            <a:endParaRPr/>
          </a:p>
        </p:txBody>
      </p:sp>
      <p:sp>
        <p:nvSpPr>
          <p:cNvPr id="2645" name="Google Shape;2645;p66"/>
          <p:cNvSpPr txBox="1">
            <a:spLocks noGrp="1"/>
          </p:cNvSpPr>
          <p:nvPr>
            <p:ph type="body" idx="1"/>
          </p:nvPr>
        </p:nvSpPr>
        <p:spPr>
          <a:xfrm>
            <a:off x="838200" y="1825625"/>
            <a:ext cx="5880000" cy="4351200"/>
          </a:xfrm>
          <a:prstGeom prst="rect">
            <a:avLst/>
          </a:prstGeom>
          <a:noFill/>
          <a:ln>
            <a:noFill/>
          </a:ln>
        </p:spPr>
        <p:txBody>
          <a:bodyPr spcFirstLastPara="1" wrap="square" lIns="91425" tIns="45700" rIns="91425" bIns="45700" anchor="t" anchorCtr="0">
            <a:noAutofit/>
          </a:bodyPr>
          <a:lstStyle/>
          <a:p>
            <a:pPr marL="457189" lvl="0" indent="-448722" algn="l" rtl="0">
              <a:lnSpc>
                <a:spcPct val="90000"/>
              </a:lnSpc>
              <a:spcBef>
                <a:spcPts val="1067"/>
              </a:spcBef>
              <a:spcAft>
                <a:spcPts val="0"/>
              </a:spcAft>
              <a:buClr>
                <a:schemeClr val="dk2"/>
              </a:buClr>
              <a:buSzPts val="2625"/>
              <a:buChar char="•"/>
            </a:pPr>
            <a:r>
              <a:rPr lang="en"/>
              <a:t>Smarty Address Cleansing</a:t>
            </a:r>
            <a:endParaRPr/>
          </a:p>
          <a:p>
            <a:pPr marL="457189" lvl="0" indent="-448722" algn="l" rtl="0">
              <a:lnSpc>
                <a:spcPct val="90000"/>
              </a:lnSpc>
              <a:spcBef>
                <a:spcPts val="1067"/>
              </a:spcBef>
              <a:spcAft>
                <a:spcPts val="0"/>
              </a:spcAft>
              <a:buClr>
                <a:schemeClr val="dk2"/>
              </a:buClr>
              <a:buSzPts val="2625"/>
              <a:buChar char="•"/>
            </a:pPr>
            <a:r>
              <a:rPr lang="en"/>
              <a:t>HL7 Workgroup</a:t>
            </a:r>
            <a:endParaRPr/>
          </a:p>
          <a:p>
            <a:pPr marL="457189" lvl="0" indent="-448722" algn="l" rtl="0">
              <a:lnSpc>
                <a:spcPct val="90000"/>
              </a:lnSpc>
              <a:spcBef>
                <a:spcPts val="1067"/>
              </a:spcBef>
              <a:spcAft>
                <a:spcPts val="0"/>
              </a:spcAft>
              <a:buClr>
                <a:schemeClr val="dk2"/>
              </a:buClr>
              <a:buSzPts val="2625"/>
              <a:buChar char="•"/>
            </a:pPr>
            <a:r>
              <a:rPr lang="en"/>
              <a:t>IIS Data Analyst Collaborative/Forum</a:t>
            </a:r>
            <a:endParaRPr/>
          </a:p>
          <a:p>
            <a:pPr marL="465655" lvl="0" indent="-457189" algn="l" rtl="0">
              <a:lnSpc>
                <a:spcPct val="90000"/>
              </a:lnSpc>
              <a:spcBef>
                <a:spcPts val="1067"/>
              </a:spcBef>
              <a:spcAft>
                <a:spcPts val="0"/>
              </a:spcAft>
              <a:buClr>
                <a:schemeClr val="dk2"/>
              </a:buClr>
              <a:buSzPts val="2625"/>
              <a:buChar char="•"/>
            </a:pPr>
            <a:r>
              <a:rPr lang="en"/>
              <a:t>Discovery Sessions</a:t>
            </a:r>
            <a:endParaRPr/>
          </a:p>
          <a:p>
            <a:pPr marL="465655" lvl="0" indent="-457189" algn="l" rtl="0">
              <a:lnSpc>
                <a:spcPct val="90000"/>
              </a:lnSpc>
              <a:spcBef>
                <a:spcPts val="1067"/>
              </a:spcBef>
              <a:spcAft>
                <a:spcPts val="0"/>
              </a:spcAft>
              <a:buClr>
                <a:schemeClr val="dk2"/>
              </a:buClr>
              <a:buSzPts val="2625"/>
              <a:buChar char="•"/>
            </a:pPr>
            <a:r>
              <a:rPr lang="en"/>
              <a:t>IIS Managers Meetings</a:t>
            </a:r>
            <a:endParaRPr/>
          </a:p>
          <a:p>
            <a:pPr marL="237061" lvl="0" indent="-50799" algn="l" rtl="0">
              <a:lnSpc>
                <a:spcPct val="90000"/>
              </a:lnSpc>
              <a:spcBef>
                <a:spcPts val="1067"/>
              </a:spcBef>
              <a:spcAft>
                <a:spcPts val="0"/>
              </a:spcAft>
              <a:buSzPts val="2100"/>
              <a:buNone/>
            </a:pPr>
            <a:endParaRPr/>
          </a:p>
        </p:txBody>
      </p:sp>
      <p:sp>
        <p:nvSpPr>
          <p:cNvPr id="2646" name="Google Shape;2646;p66"/>
          <p:cNvSpPr txBox="1"/>
          <p:nvPr/>
        </p:nvSpPr>
        <p:spPr>
          <a:xfrm>
            <a:off x="6718300" y="5167274"/>
            <a:ext cx="4886059" cy="3796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0" i="0" u="sng" strike="noStrike" kern="0" cap="none" spc="0" normalizeH="0" baseline="0" noProof="0">
                <a:ln>
                  <a:noFill/>
                </a:ln>
                <a:solidFill>
                  <a:srgbClr val="1C3C50"/>
                </a:solidFill>
                <a:effectLst/>
                <a:uLnTx/>
                <a:uFillTx/>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https://aira.memberclicks.net/calendar</a:t>
            </a:r>
            <a:r>
              <a:rPr kumimoji="0" lang="en" sz="1867" b="0" i="0" u="none" strike="noStrike" kern="0" cap="none" spc="0" normalizeH="0" baseline="0" noProof="0">
                <a:ln>
                  <a:noFill/>
                </a:ln>
                <a:solidFill>
                  <a:srgbClr val="FFFFFF"/>
                </a:solidFill>
                <a:effectLst/>
                <a:uLnTx/>
                <a:uFillTx/>
                <a:latin typeface="Open Sans"/>
                <a:ea typeface="Open Sans"/>
                <a:cs typeface="Open Sans"/>
                <a:sym typeface="Open Sans"/>
              </a:rPr>
              <a:t> </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647" name="Google Shape;2647;p66"/>
          <p:cNvPicPr preferRelativeResize="0"/>
          <p:nvPr/>
        </p:nvPicPr>
        <p:blipFill rotWithShape="1">
          <a:blip r:embed="rId4">
            <a:alphaModFix/>
          </a:blip>
          <a:srcRect/>
          <a:stretch/>
        </p:blipFill>
        <p:spPr>
          <a:xfrm>
            <a:off x="7073900" y="1785945"/>
            <a:ext cx="3796933" cy="3286111"/>
          </a:xfrm>
          <a:prstGeom prst="rect">
            <a:avLst/>
          </a:prstGeom>
          <a:noFill/>
          <a:ln w="19050" cap="flat" cmpd="sng">
            <a:solidFill>
              <a:schemeClr val="accent4"/>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1"/>
        <p:cNvGrpSpPr/>
        <p:nvPr/>
      </p:nvGrpSpPr>
      <p:grpSpPr>
        <a:xfrm>
          <a:off x="0" y="0"/>
          <a:ext cx="0" cy="0"/>
          <a:chOff x="0" y="0"/>
          <a:chExt cx="0" cy="0"/>
        </a:xfrm>
      </p:grpSpPr>
      <p:sp>
        <p:nvSpPr>
          <p:cNvPr id="2652" name="Google Shape;2652;p67"/>
          <p:cNvSpPr txBox="1">
            <a:spLocks noGrp="1"/>
          </p:cNvSpPr>
          <p:nvPr>
            <p:ph type="title"/>
          </p:nvPr>
        </p:nvSpPr>
        <p:spPr>
          <a:xfrm>
            <a:off x="838200" y="365125"/>
            <a:ext cx="10515600" cy="1325563"/>
          </a:xfrm>
          <a:prstGeom prst="rect">
            <a:avLst/>
          </a:prstGeom>
          <a:noFill/>
          <a:ln>
            <a:noFill/>
          </a:ln>
        </p:spPr>
        <p:txBody>
          <a:bodyPr spcFirstLastPara="1" wrap="square" lIns="121900" tIns="60925" rIns="121900" bIns="60925" anchor="ctr" anchorCtr="0">
            <a:normAutofit/>
          </a:bodyPr>
          <a:lstStyle/>
          <a:p>
            <a:pPr marL="0" lvl="0" indent="0" algn="l" rtl="0">
              <a:lnSpc>
                <a:spcPct val="90000"/>
              </a:lnSpc>
              <a:spcBef>
                <a:spcPts val="0"/>
              </a:spcBef>
              <a:spcAft>
                <a:spcPts val="0"/>
              </a:spcAft>
              <a:buSzPts val="3300"/>
              <a:buNone/>
            </a:pPr>
            <a:r>
              <a:rPr lang="en"/>
              <a:t>Two Key Meetings </a:t>
            </a:r>
            <a:endParaRPr/>
          </a:p>
        </p:txBody>
      </p:sp>
      <p:sp>
        <p:nvSpPr>
          <p:cNvPr id="2653" name="Google Shape;2653;p67"/>
          <p:cNvSpPr txBox="1">
            <a:spLocks noGrp="1"/>
          </p:cNvSpPr>
          <p:nvPr>
            <p:ph type="body" idx="1"/>
          </p:nvPr>
        </p:nvSpPr>
        <p:spPr>
          <a:xfrm>
            <a:off x="838200" y="1825625"/>
            <a:ext cx="10515600" cy="4351339"/>
          </a:xfrm>
          <a:prstGeom prst="rect">
            <a:avLst/>
          </a:prstGeom>
          <a:noFill/>
          <a:ln>
            <a:noFill/>
          </a:ln>
        </p:spPr>
        <p:txBody>
          <a:bodyPr spcFirstLastPara="1" wrap="square" lIns="121900" tIns="60925" rIns="121900" bIns="60925" anchor="t" anchorCtr="0">
            <a:normAutofit/>
          </a:bodyPr>
          <a:lstStyle/>
          <a:p>
            <a:pPr marL="0" lvl="0" indent="0" algn="l" rtl="0">
              <a:lnSpc>
                <a:spcPct val="100000"/>
              </a:lnSpc>
              <a:spcBef>
                <a:spcPts val="0"/>
              </a:spcBef>
              <a:spcAft>
                <a:spcPts val="0"/>
              </a:spcAft>
              <a:buClr>
                <a:srgbClr val="2E5F7D"/>
              </a:buClr>
              <a:buSzPts val="1800"/>
              <a:buNone/>
            </a:pPr>
            <a:r>
              <a:rPr lang="en" sz="2400" b="1">
                <a:solidFill>
                  <a:schemeClr val="dk2"/>
                </a:solidFill>
              </a:rPr>
              <a:t>AIRA Members and Partners Call</a:t>
            </a:r>
            <a:endParaRPr/>
          </a:p>
          <a:p>
            <a:pPr marL="914377" lvl="1" indent="-414856" algn="l" rtl="0">
              <a:lnSpc>
                <a:spcPct val="100000"/>
              </a:lnSpc>
              <a:spcBef>
                <a:spcPts val="800"/>
              </a:spcBef>
              <a:spcAft>
                <a:spcPts val="0"/>
              </a:spcAft>
              <a:buSzPts val="1700"/>
              <a:buChar char="•"/>
            </a:pPr>
            <a:r>
              <a:rPr lang="en"/>
              <a:t>Meets quarterly, </a:t>
            </a:r>
            <a:r>
              <a:rPr lang="en">
                <a:solidFill>
                  <a:schemeClr val="dk2"/>
                </a:solidFill>
              </a:rPr>
              <a:t>3rd Mondays at 2pm ET</a:t>
            </a:r>
            <a:endParaRPr/>
          </a:p>
          <a:p>
            <a:pPr marL="914377" lvl="1" indent="-414856" algn="l" rtl="0">
              <a:lnSpc>
                <a:spcPct val="100000"/>
              </a:lnSpc>
              <a:spcBef>
                <a:spcPts val="800"/>
              </a:spcBef>
              <a:spcAft>
                <a:spcPts val="0"/>
              </a:spcAft>
              <a:buSzPts val="1700"/>
              <a:buChar char="•"/>
            </a:pPr>
            <a:r>
              <a:rPr lang="en"/>
              <a:t>The next call is </a:t>
            </a:r>
            <a:r>
              <a:rPr lang="en" b="1">
                <a:solidFill>
                  <a:schemeClr val="accent1"/>
                </a:solidFill>
              </a:rPr>
              <a:t>July 20</a:t>
            </a:r>
            <a:r>
              <a:rPr lang="en" b="1" baseline="30000">
                <a:solidFill>
                  <a:schemeClr val="accent1"/>
                </a:solidFill>
              </a:rPr>
              <a:t>th</a:t>
            </a:r>
            <a:r>
              <a:rPr lang="en" b="1">
                <a:solidFill>
                  <a:schemeClr val="accent1"/>
                </a:solidFill>
              </a:rPr>
              <a:t>, 2026</a:t>
            </a:r>
            <a:endParaRPr/>
          </a:p>
          <a:p>
            <a:pPr marL="914377" lvl="1" indent="-414856" algn="l" rtl="0">
              <a:lnSpc>
                <a:spcPct val="100000"/>
              </a:lnSpc>
              <a:spcBef>
                <a:spcPts val="800"/>
              </a:spcBef>
              <a:spcAft>
                <a:spcPts val="0"/>
              </a:spcAft>
              <a:buSzPts val="1700"/>
              <a:buChar char="•"/>
            </a:pPr>
            <a:r>
              <a:rPr lang="en"/>
              <a:t>Hear from key partners (CDC, ASTP/ONC, PHII, ASTHO, and more!)</a:t>
            </a:r>
            <a:endParaRPr/>
          </a:p>
          <a:p>
            <a:pPr marL="0" lvl="0" indent="0" algn="l" rtl="0">
              <a:lnSpc>
                <a:spcPct val="100000"/>
              </a:lnSpc>
              <a:spcBef>
                <a:spcPts val="2400"/>
              </a:spcBef>
              <a:spcAft>
                <a:spcPts val="0"/>
              </a:spcAft>
              <a:buClr>
                <a:srgbClr val="2E5F7D"/>
              </a:buClr>
              <a:buSzPts val="1800"/>
              <a:buNone/>
            </a:pPr>
            <a:r>
              <a:rPr lang="en" sz="2400" b="1">
                <a:solidFill>
                  <a:schemeClr val="dk2"/>
                </a:solidFill>
              </a:rPr>
              <a:t>Standards &amp; Interoperability Steering Committee (SISC)</a:t>
            </a:r>
            <a:endParaRPr/>
          </a:p>
          <a:p>
            <a:pPr marL="914377" lvl="1" indent="-414856" algn="l" rtl="0">
              <a:lnSpc>
                <a:spcPct val="100000"/>
              </a:lnSpc>
              <a:spcBef>
                <a:spcPts val="800"/>
              </a:spcBef>
              <a:spcAft>
                <a:spcPts val="0"/>
              </a:spcAft>
              <a:buSzPts val="1700"/>
              <a:buChar char="•"/>
            </a:pPr>
            <a:r>
              <a:rPr lang="en"/>
              <a:t>Meets monthly, </a:t>
            </a:r>
            <a:r>
              <a:rPr lang="en">
                <a:solidFill>
                  <a:schemeClr val="dk2"/>
                </a:solidFill>
              </a:rPr>
              <a:t>2nd Wednesdays at 1pm ET</a:t>
            </a:r>
            <a:endParaRPr/>
          </a:p>
          <a:p>
            <a:pPr marL="914377" lvl="1" indent="-414856" algn="l" rtl="0">
              <a:lnSpc>
                <a:spcPct val="100000"/>
              </a:lnSpc>
              <a:spcBef>
                <a:spcPts val="800"/>
              </a:spcBef>
              <a:spcAft>
                <a:spcPts val="0"/>
              </a:spcAft>
              <a:buSzPts val="1700"/>
              <a:buChar char="•"/>
            </a:pPr>
            <a:r>
              <a:rPr lang="en"/>
              <a:t>The next call is</a:t>
            </a:r>
            <a:r>
              <a:rPr lang="en" b="1">
                <a:solidFill>
                  <a:schemeClr val="accent1"/>
                </a:solidFill>
              </a:rPr>
              <a:t> July 8</a:t>
            </a:r>
            <a:r>
              <a:rPr lang="en" b="1" baseline="30000">
                <a:solidFill>
                  <a:schemeClr val="accent1"/>
                </a:solidFill>
              </a:rPr>
              <a:t>th</a:t>
            </a:r>
            <a:r>
              <a:rPr lang="en" b="1">
                <a:solidFill>
                  <a:schemeClr val="accent1"/>
                </a:solidFill>
              </a:rPr>
              <a:t>, 2026</a:t>
            </a:r>
            <a:endParaRPr/>
          </a:p>
          <a:p>
            <a:pPr marL="914377" lvl="1" indent="-414856" algn="l" rtl="0">
              <a:lnSpc>
                <a:spcPct val="100000"/>
              </a:lnSpc>
              <a:spcBef>
                <a:spcPts val="800"/>
              </a:spcBef>
              <a:spcAft>
                <a:spcPts val="0"/>
              </a:spcAft>
              <a:buSzPts val="1700"/>
              <a:buChar char="•"/>
            </a:pPr>
            <a:r>
              <a:rPr lang="en"/>
              <a:t>Covers a broad range of technical and operational topics</a:t>
            </a:r>
            <a:endParaRPr/>
          </a:p>
          <a:p>
            <a:pPr marL="228594" lvl="0" indent="-50799" algn="l" rtl="0">
              <a:lnSpc>
                <a:spcPct val="90000"/>
              </a:lnSpc>
              <a:spcBef>
                <a:spcPts val="1800"/>
              </a:spcBef>
              <a:spcAft>
                <a:spcPts val="0"/>
              </a:spcAft>
              <a:buSzPts val="2100"/>
              <a:buNone/>
            </a:pPr>
            <a:endParaRPr/>
          </a:p>
        </p:txBody>
      </p:sp>
      <p:sp>
        <p:nvSpPr>
          <p:cNvPr id="2654" name="Google Shape;2654;p67"/>
          <p:cNvSpPr txBox="1">
            <a:spLocks noGrp="1"/>
          </p:cNvSpPr>
          <p:nvPr>
            <p:ph type="sldNum" idx="12"/>
          </p:nvPr>
        </p:nvSpPr>
        <p:spPr>
          <a:xfrm>
            <a:off x="8610601" y="6356351"/>
            <a:ext cx="2420257" cy="365125"/>
          </a:xfrm>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Open Sans"/>
              <a:buNone/>
              <a:tabLst/>
              <a:defRPr/>
            </a:pPr>
            <a:fld id="{00000000-1234-1234-1234-123412341234}" type="slidenum">
              <a:rPr kumimoji="0" lang="en" sz="1200" b="0" i="0" u="none" strike="noStrike" kern="0" cap="none" spc="0" normalizeH="0" baseline="0" noProof="0">
                <a:ln>
                  <a:noFill/>
                </a:ln>
                <a:solidFill>
                  <a:srgbClr val="888888"/>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Pts val="1200"/>
                <a:buFont typeface="Open Sans"/>
                <a:buNone/>
                <a:tabLst/>
                <a:defRPr/>
              </a:pPr>
              <a:t>15</a:t>
            </a:fld>
            <a:endParaRPr kumimoji="0" sz="1200" b="0" i="0" u="none" strike="noStrike" kern="0" cap="none" spc="0" normalizeH="0" baseline="0" noProof="0">
              <a:ln>
                <a:noFill/>
              </a:ln>
              <a:solidFill>
                <a:srgbClr val="888888"/>
              </a:solidFill>
              <a:effectLst/>
              <a:uLnTx/>
              <a:uFillTx/>
              <a:latin typeface="Open Sans"/>
              <a:ea typeface="Open Sans"/>
              <a:cs typeface="Open Sans"/>
              <a:sym typeface="Open Sans"/>
            </a:endParaRPr>
          </a:p>
        </p:txBody>
      </p:sp>
      <p:pic>
        <p:nvPicPr>
          <p:cNvPr id="2655" name="Google Shape;2655;p67"/>
          <p:cNvPicPr preferRelativeResize="0"/>
          <p:nvPr/>
        </p:nvPicPr>
        <p:blipFill rotWithShape="1">
          <a:blip r:embed="rId3">
            <a:alphaModFix/>
          </a:blip>
          <a:srcRect/>
          <a:stretch/>
        </p:blipFill>
        <p:spPr>
          <a:xfrm>
            <a:off x="8903685" y="365118"/>
            <a:ext cx="2857500" cy="2857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60"/>
        <p:cNvGrpSpPr/>
        <p:nvPr/>
      </p:nvGrpSpPr>
      <p:grpSpPr>
        <a:xfrm>
          <a:off x="0" y="0"/>
          <a:ext cx="0" cy="0"/>
          <a:chOff x="0" y="0"/>
          <a:chExt cx="0" cy="0"/>
        </a:xfrm>
      </p:grpSpPr>
      <p:pic>
        <p:nvPicPr>
          <p:cNvPr id="2661" name="Google Shape;2661;p68" descr="preencoded.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62" name="Google Shape;2662;p68"/>
          <p:cNvSpPr/>
          <p:nvPr/>
        </p:nvSpPr>
        <p:spPr>
          <a:xfrm>
            <a:off x="952500" y="3028653"/>
            <a:ext cx="5048251" cy="2927647"/>
          </a:xfrm>
          <a:prstGeom prst="rect">
            <a:avLst/>
          </a:prstGeom>
          <a:noFill/>
          <a:ln>
            <a:noFill/>
          </a:ln>
        </p:spPr>
        <p:txBody>
          <a:bodyPr spcFirstLastPara="1" wrap="square" lIns="0" tIns="0" rIns="0" bIns="0" anchor="t" anchorCtr="0">
            <a:noAutofit/>
          </a:bodyPr>
          <a:lstStyle/>
          <a:p>
            <a:pPr marL="457189" marR="0" lvl="0" indent="-457189" algn="l" defTabSz="914400" rtl="0" eaLnBrk="1" fontAlgn="auto" latinLnBrk="0" hangingPunct="1">
              <a:lnSpc>
                <a:spcPct val="100000"/>
              </a:lnSpc>
              <a:spcBef>
                <a:spcPts val="0"/>
              </a:spcBef>
              <a:spcAft>
                <a:spcPts val="0"/>
              </a:spcAft>
              <a:buClr>
                <a:srgbClr val="629F44"/>
              </a:buClr>
              <a:buSzPts val="3150"/>
              <a:buFont typeface="Arial"/>
              <a:buChar char="•"/>
              <a:tabLst/>
              <a:defRPr/>
            </a:pPr>
            <a:r>
              <a:rPr kumimoji="0" lang="en" sz="28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IIS are essential to modern healthcare and public health  </a:t>
            </a:r>
            <a:endParaRPr kumimoji="0" sz="2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457189" marR="0" lvl="0" indent="-457189" algn="l" defTabSz="914400" rtl="0" eaLnBrk="1" fontAlgn="auto" latinLnBrk="0" hangingPunct="1">
              <a:lnSpc>
                <a:spcPct val="100000"/>
              </a:lnSpc>
              <a:spcBef>
                <a:spcPts val="2655"/>
              </a:spcBef>
              <a:spcAft>
                <a:spcPts val="0"/>
              </a:spcAft>
              <a:buClr>
                <a:srgbClr val="629F44"/>
              </a:buClr>
              <a:buSzPts val="3150"/>
              <a:buFont typeface="Arial"/>
              <a:buChar char="•"/>
              <a:tabLst/>
              <a:defRPr/>
            </a:pPr>
            <a:r>
              <a:rPr kumimoji="0" lang="en" sz="28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Continued collaboration is critical to success</a:t>
            </a:r>
            <a:endParaRPr kumimoji="0" sz="28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63" name="Google Shape;2663;p68"/>
          <p:cNvSpPr/>
          <p:nvPr/>
        </p:nvSpPr>
        <p:spPr>
          <a:xfrm>
            <a:off x="6758400" y="2368020"/>
            <a:ext cx="5048400" cy="2610000"/>
          </a:xfrm>
          <a:prstGeom prst="rect">
            <a:avLst/>
          </a:prstGeom>
          <a:noFill/>
          <a:ln>
            <a:noFill/>
          </a:ln>
        </p:spPr>
        <p:txBody>
          <a:bodyPr spcFirstLastPara="1" wrap="square" lIns="0" tIns="0" rIns="0" bIns="0" anchor="t" anchorCtr="0">
            <a:noAutofit/>
          </a:bodyPr>
          <a:lstStyle/>
          <a:p>
            <a:pPr marL="457189" marR="0" lvl="0" indent="-457189" algn="l" defTabSz="914400" rtl="0" eaLnBrk="1" fontAlgn="auto" latinLnBrk="0" hangingPunct="1">
              <a:lnSpc>
                <a:spcPct val="100000"/>
              </a:lnSpc>
              <a:spcBef>
                <a:spcPts val="0"/>
              </a:spcBef>
              <a:spcAft>
                <a:spcPts val="0"/>
              </a:spcAft>
              <a:buClr>
                <a:srgbClr val="629F44"/>
              </a:buClr>
              <a:buSzPts val="3150"/>
              <a:buFont typeface="Arial"/>
              <a:buChar char="•"/>
              <a:tabLst/>
              <a:defRPr/>
            </a:pPr>
            <a:r>
              <a:rPr kumimoji="0" lang="en" sz="28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Get involved:</a:t>
            </a:r>
            <a:endParaRPr kumimoji="0" sz="2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584185" marR="0" lvl="1" indent="-342891" algn="l" defTabSz="914400" rtl="0" eaLnBrk="1" fontAlgn="auto" latinLnBrk="0" hangingPunct="1">
              <a:lnSpc>
                <a:spcPct val="106533"/>
              </a:lnSpc>
              <a:spcBef>
                <a:spcPts val="1400"/>
              </a:spcBef>
              <a:spcAft>
                <a:spcPts val="0"/>
              </a:spcAft>
              <a:buClr>
                <a:srgbClr val="629F44"/>
              </a:buClr>
              <a:buSzPts val="2250"/>
              <a:buFont typeface="Arial"/>
              <a:buChar char="•"/>
              <a:tabLst/>
              <a:defRPr/>
            </a:pPr>
            <a:r>
              <a:rPr kumimoji="0" lang="en" sz="2000" b="0" i="0" u="none" strike="noStrike" kern="0" cap="none" spc="0" normalizeH="0" baseline="0" noProof="0">
                <a:ln>
                  <a:noFill/>
                </a:ln>
                <a:solidFill>
                  <a:srgbClr val="1C3C50"/>
                </a:solidFill>
                <a:effectLst/>
                <a:uLnTx/>
                <a:uFillTx/>
                <a:latin typeface="Open Sans"/>
                <a:ea typeface="Open Sans"/>
                <a:cs typeface="Open Sans"/>
                <a:sym typeface="Open Sans"/>
              </a:rPr>
              <a:t>Participate in workgroups and user groups</a:t>
            </a:r>
            <a:endParaRPr kumimoji="0" sz="2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584185" marR="0" lvl="1" indent="-342891" algn="l" defTabSz="914400" rtl="0" eaLnBrk="1" fontAlgn="auto" latinLnBrk="0" hangingPunct="1">
              <a:lnSpc>
                <a:spcPct val="106533"/>
              </a:lnSpc>
              <a:spcBef>
                <a:spcPts val="1200"/>
              </a:spcBef>
              <a:spcAft>
                <a:spcPts val="0"/>
              </a:spcAft>
              <a:buClr>
                <a:srgbClr val="629F44"/>
              </a:buClr>
              <a:buSzPts val="2250"/>
              <a:buFont typeface="Arial"/>
              <a:buChar char="•"/>
              <a:tabLst/>
              <a:defRPr/>
            </a:pPr>
            <a:r>
              <a:rPr kumimoji="0" lang="en" sz="2000" b="0" i="0" u="none" strike="noStrike" kern="0" cap="none" spc="0" normalizeH="0" baseline="0" noProof="0">
                <a:ln>
                  <a:noFill/>
                </a:ln>
                <a:solidFill>
                  <a:srgbClr val="1C3C50"/>
                </a:solidFill>
                <a:effectLst/>
                <a:uLnTx/>
                <a:uFillTx/>
                <a:latin typeface="Open Sans"/>
                <a:ea typeface="Open Sans"/>
                <a:cs typeface="Open Sans"/>
                <a:sym typeface="Open Sans"/>
              </a:rPr>
              <a:t>Support each other across the IIS community</a:t>
            </a:r>
            <a:endParaRPr kumimoji="0" sz="2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584185" marR="0" lvl="1" indent="-342891" algn="l" defTabSz="914400" rtl="0" eaLnBrk="1" fontAlgn="auto" latinLnBrk="0" hangingPunct="1">
              <a:lnSpc>
                <a:spcPct val="106533"/>
              </a:lnSpc>
              <a:spcBef>
                <a:spcPts val="1200"/>
              </a:spcBef>
              <a:spcAft>
                <a:spcPts val="0"/>
              </a:spcAft>
              <a:buClr>
                <a:srgbClr val="629F44"/>
              </a:buClr>
              <a:buSzPts val="2250"/>
              <a:buFont typeface="Arial"/>
              <a:buChar char="•"/>
              <a:tabLst/>
              <a:defRPr/>
            </a:pPr>
            <a:r>
              <a:rPr kumimoji="0" lang="en" sz="2000" b="0" i="0" u="none" strike="noStrike" kern="0" cap="none" spc="0" normalizeH="0" baseline="0" noProof="0">
                <a:ln>
                  <a:noFill/>
                </a:ln>
                <a:solidFill>
                  <a:srgbClr val="1C3C50"/>
                </a:solidFill>
                <a:effectLst/>
                <a:uLnTx/>
                <a:uFillTx/>
                <a:latin typeface="Open Sans"/>
                <a:ea typeface="Open Sans"/>
                <a:cs typeface="Open Sans"/>
                <a:sym typeface="Open Sans"/>
              </a:rPr>
              <a:t>Engage with AIRA</a:t>
            </a:r>
            <a:endParaRPr kumimoji="0" sz="28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pic>
        <p:nvPicPr>
          <p:cNvPr id="2664" name="Google Shape;2664;p68"/>
          <p:cNvPicPr preferRelativeResize="0"/>
          <p:nvPr/>
        </p:nvPicPr>
        <p:blipFill rotWithShape="1">
          <a:blip r:embed="rId4">
            <a:alphaModFix/>
          </a:blip>
          <a:srcRect/>
          <a:stretch/>
        </p:blipFill>
        <p:spPr>
          <a:xfrm rot="-2539396" flipH="1">
            <a:off x="1754981" y="605992"/>
            <a:ext cx="2133980" cy="1506339"/>
          </a:xfrm>
          <a:prstGeom prst="rect">
            <a:avLst/>
          </a:prstGeom>
          <a:noFill/>
          <a:ln>
            <a:noFill/>
          </a:ln>
        </p:spPr>
      </p:pic>
      <p:pic>
        <p:nvPicPr>
          <p:cNvPr id="2665" name="Google Shape;2665;p68"/>
          <p:cNvPicPr preferRelativeResize="0"/>
          <p:nvPr/>
        </p:nvPicPr>
        <p:blipFill rotWithShape="1">
          <a:blip r:embed="rId5">
            <a:alphaModFix/>
          </a:blip>
          <a:srcRect/>
          <a:stretch/>
        </p:blipFill>
        <p:spPr>
          <a:xfrm>
            <a:off x="831831" y="1359168"/>
            <a:ext cx="5678868" cy="4785765"/>
          </a:xfrm>
          <a:prstGeom prst="rect">
            <a:avLst/>
          </a:prstGeom>
          <a:noFill/>
          <a:ln>
            <a:noFill/>
          </a:ln>
        </p:spPr>
      </p:pic>
      <p:sp>
        <p:nvSpPr>
          <p:cNvPr id="2666" name="Google Shape;2666;p68"/>
          <p:cNvSpPr txBox="1"/>
          <p:nvPr/>
        </p:nvSpPr>
        <p:spPr>
          <a:xfrm>
            <a:off x="8610601" y="6356351"/>
            <a:ext cx="2420257" cy="365125"/>
          </a:xfrm>
          <a:prstGeom prst="rect">
            <a:avLst/>
          </a:prstGeom>
          <a:noFill/>
          <a:ln>
            <a:noFill/>
          </a:ln>
        </p:spPr>
        <p:txBody>
          <a:bodyPr spcFirstLastPara="1" wrap="square" lIns="121900" tIns="60925" rIns="121900" bIns="609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CCCCCB"/>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200" b="0" i="0" u="none" strike="noStrike" kern="0" cap="none" spc="0" normalizeH="0" baseline="0" noProof="0">
              <a:ln>
                <a:noFill/>
              </a:ln>
              <a:solidFill>
                <a:srgbClr val="CCCCCB"/>
              </a:solidFill>
              <a:effectLst/>
              <a:uLnTx/>
              <a:uFillTx/>
              <a:latin typeface="Open Sans"/>
              <a:ea typeface="Open Sans"/>
              <a:cs typeface="Open Sans"/>
              <a:sym typeface="Open Sans"/>
            </a:endParaRPr>
          </a:p>
        </p:txBody>
      </p:sp>
      <p:pic>
        <p:nvPicPr>
          <p:cNvPr id="2667" name="Google Shape;2667;p68"/>
          <p:cNvPicPr preferRelativeResize="0"/>
          <p:nvPr/>
        </p:nvPicPr>
        <p:blipFill rotWithShape="1">
          <a:blip r:embed="rId6">
            <a:alphaModFix/>
          </a:blip>
          <a:srcRect/>
          <a:stretch/>
        </p:blipFill>
        <p:spPr>
          <a:xfrm>
            <a:off x="460500" y="300033"/>
            <a:ext cx="6191933" cy="5844899"/>
          </a:xfrm>
          <a:prstGeom prst="rect">
            <a:avLst/>
          </a:prstGeom>
          <a:noFill/>
          <a:ln>
            <a:noFill/>
          </a:ln>
        </p:spPr>
      </p:pic>
      <p:sp>
        <p:nvSpPr>
          <p:cNvPr id="2668" name="Google Shape;2668;p68"/>
          <p:cNvSpPr/>
          <p:nvPr/>
        </p:nvSpPr>
        <p:spPr>
          <a:xfrm>
            <a:off x="4928533" y="2820800"/>
            <a:ext cx="1730400" cy="293600"/>
          </a:xfrm>
          <a:prstGeom prst="ellipse">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266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66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6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2"/>
        <p:cNvGrpSpPr/>
        <p:nvPr/>
      </p:nvGrpSpPr>
      <p:grpSpPr>
        <a:xfrm>
          <a:off x="0" y="0"/>
          <a:ext cx="0" cy="0"/>
          <a:chOff x="0" y="0"/>
          <a:chExt cx="0" cy="0"/>
        </a:xfrm>
      </p:grpSpPr>
      <p:sp>
        <p:nvSpPr>
          <p:cNvPr id="2673" name="Google Shape;2673;p69"/>
          <p:cNvSpPr txBox="1">
            <a:spLocks noGrp="1"/>
          </p:cNvSpPr>
          <p:nvPr>
            <p:ph type="title"/>
          </p:nvPr>
        </p:nvSpPr>
        <p:spPr>
          <a:xfrm>
            <a:off x="342800" y="1184633"/>
            <a:ext cx="5524800" cy="4388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latin typeface="Open Sans Light"/>
                <a:ea typeface="Open Sans Light"/>
                <a:cs typeface="Open Sans Light"/>
                <a:sym typeface="Open Sans Light"/>
              </a:rPr>
              <a:t>Emerging Topics (and Acronyms!)</a:t>
            </a:r>
            <a:endParaRPr>
              <a:latin typeface="Open Sans Light"/>
              <a:ea typeface="Open Sans Light"/>
              <a:cs typeface="Open Sans Light"/>
              <a:sym typeface="Open Sans Light"/>
            </a:endParaRPr>
          </a:p>
        </p:txBody>
      </p:sp>
      <p:grpSp>
        <p:nvGrpSpPr>
          <p:cNvPr id="2674" name="Google Shape;2674;p69"/>
          <p:cNvGrpSpPr/>
          <p:nvPr/>
        </p:nvGrpSpPr>
        <p:grpSpPr>
          <a:xfrm>
            <a:off x="5040755" y="242406"/>
            <a:ext cx="5382120" cy="5255567"/>
            <a:chOff x="2256567" y="677103"/>
            <a:chExt cx="4036590" cy="3941675"/>
          </a:xfrm>
        </p:grpSpPr>
        <p:sp>
          <p:nvSpPr>
            <p:cNvPr id="2675" name="Google Shape;2675;p69"/>
            <p:cNvSpPr/>
            <p:nvPr/>
          </p:nvSpPr>
          <p:spPr>
            <a:xfrm rot="-6597333">
              <a:off x="4296826" y="3950027"/>
              <a:ext cx="586303" cy="586303"/>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76" name="Google Shape;2676;p69"/>
            <p:cNvSpPr/>
            <p:nvPr/>
          </p:nvSpPr>
          <p:spPr>
            <a:xfrm rot="-6599386">
              <a:off x="2318596" y="1407533"/>
              <a:ext cx="440541" cy="440541"/>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77" name="Google Shape;2677;p69"/>
            <p:cNvSpPr/>
            <p:nvPr/>
          </p:nvSpPr>
          <p:spPr>
            <a:xfrm rot="-6598839">
              <a:off x="2887641" y="2346983"/>
              <a:ext cx="1199287" cy="1199287"/>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78" name="Google Shape;2678;p69"/>
            <p:cNvSpPr/>
            <p:nvPr/>
          </p:nvSpPr>
          <p:spPr>
            <a:xfrm rot="-6598620">
              <a:off x="4374916" y="913763"/>
              <a:ext cx="1681581" cy="1681581"/>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79" name="Google Shape;2679;p69"/>
            <p:cNvSpPr/>
            <p:nvPr/>
          </p:nvSpPr>
          <p:spPr>
            <a:xfrm rot="-6597866">
              <a:off x="2661829" y="2208216"/>
              <a:ext cx="629106" cy="629106"/>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80" name="Google Shape;2680;p69"/>
            <p:cNvSpPr/>
            <p:nvPr/>
          </p:nvSpPr>
          <p:spPr>
            <a:xfrm rot="-6597701">
              <a:off x="3267625" y="1113818"/>
              <a:ext cx="274172" cy="274172"/>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grpSp>
      <p:grpSp>
        <p:nvGrpSpPr>
          <p:cNvPr id="2681" name="Google Shape;2681;p69"/>
          <p:cNvGrpSpPr/>
          <p:nvPr/>
        </p:nvGrpSpPr>
        <p:grpSpPr>
          <a:xfrm>
            <a:off x="7961592" y="1760621"/>
            <a:ext cx="3253600" cy="3253600"/>
            <a:chOff x="4447194" y="1815766"/>
            <a:chExt cx="2440200" cy="2440200"/>
          </a:xfrm>
        </p:grpSpPr>
        <p:sp>
          <p:nvSpPr>
            <p:cNvPr id="2682" name="Google Shape;2682;p69"/>
            <p:cNvSpPr/>
            <p:nvPr/>
          </p:nvSpPr>
          <p:spPr>
            <a:xfrm>
              <a:off x="4447194" y="1815766"/>
              <a:ext cx="2440200" cy="2440200"/>
            </a:xfrm>
            <a:prstGeom prst="ellipse">
              <a:avLst/>
            </a:prstGeom>
            <a:solidFill>
              <a:schemeClr val="accent1"/>
            </a:solidFill>
            <a:ln>
              <a:noFill/>
            </a:ln>
            <a:effectLst>
              <a:outerShdw blurRad="171450" dist="38100" dir="5400000" algn="tl" rotWithShape="0">
                <a:srgbClr val="000000">
                  <a:alpha val="54117"/>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83" name="Google Shape;2683;p69"/>
            <p:cNvSpPr txBox="1"/>
            <p:nvPr/>
          </p:nvSpPr>
          <p:spPr>
            <a:xfrm>
              <a:off x="4735950" y="2504275"/>
              <a:ext cx="1862700" cy="11634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Open Sans"/>
                  <a:ea typeface="Open Sans"/>
                  <a:cs typeface="Open Sans"/>
                  <a:sym typeface="Open Sans"/>
                </a:rPr>
                <a:t>Data Modernization</a:t>
              </a:r>
              <a:endParaRPr kumimoji="0" sz="2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grpSp>
      <p:grpSp>
        <p:nvGrpSpPr>
          <p:cNvPr id="2684" name="Google Shape;2684;p69"/>
          <p:cNvGrpSpPr/>
          <p:nvPr/>
        </p:nvGrpSpPr>
        <p:grpSpPr>
          <a:xfrm>
            <a:off x="6686316" y="1171671"/>
            <a:ext cx="1898400" cy="1898400"/>
            <a:chOff x="3490737" y="1374053"/>
            <a:chExt cx="1423800" cy="1423800"/>
          </a:xfrm>
        </p:grpSpPr>
        <p:sp>
          <p:nvSpPr>
            <p:cNvPr id="2685" name="Google Shape;2685;p69"/>
            <p:cNvSpPr/>
            <p:nvPr/>
          </p:nvSpPr>
          <p:spPr>
            <a:xfrm>
              <a:off x="3490737" y="1374053"/>
              <a:ext cx="1423800" cy="1423800"/>
            </a:xfrm>
            <a:prstGeom prst="ellipse">
              <a:avLst/>
            </a:prstGeom>
            <a:solidFill>
              <a:schemeClr val="accent2"/>
            </a:solidFill>
            <a:ln>
              <a:noFill/>
            </a:ln>
            <a:effectLst>
              <a:outerShdw blurRad="171450" dist="38100" dir="5400000" algn="tl" rotWithShape="0">
                <a:srgbClr val="000000">
                  <a:alpha val="54117"/>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86" name="Google Shape;2686;p69"/>
            <p:cNvSpPr txBox="1"/>
            <p:nvPr/>
          </p:nvSpPr>
          <p:spPr>
            <a:xfrm>
              <a:off x="3718754" y="1613603"/>
              <a:ext cx="967800" cy="9447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Open Sans"/>
                  <a:ea typeface="Open Sans"/>
                  <a:cs typeface="Open Sans"/>
                  <a:sym typeface="Open Sans"/>
                </a:rPr>
                <a:t>TEFCA</a:t>
              </a:r>
              <a:endParaRPr kumimoji="0" sz="2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grpSp>
      <p:grpSp>
        <p:nvGrpSpPr>
          <p:cNvPr id="2687" name="Google Shape;2687;p69"/>
          <p:cNvGrpSpPr/>
          <p:nvPr/>
        </p:nvGrpSpPr>
        <p:grpSpPr>
          <a:xfrm>
            <a:off x="5746426" y="3257458"/>
            <a:ext cx="2483655" cy="2483412"/>
            <a:chOff x="644203" y="3718814"/>
            <a:chExt cx="1498947" cy="1498800"/>
          </a:xfrm>
        </p:grpSpPr>
        <p:sp>
          <p:nvSpPr>
            <p:cNvPr id="2688" name="Google Shape;2688;p69"/>
            <p:cNvSpPr/>
            <p:nvPr/>
          </p:nvSpPr>
          <p:spPr>
            <a:xfrm>
              <a:off x="644203" y="3718814"/>
              <a:ext cx="1498800" cy="1498800"/>
            </a:xfrm>
            <a:prstGeom prst="ellipse">
              <a:avLst/>
            </a:prstGeom>
            <a:solidFill>
              <a:schemeClr val="accent3"/>
            </a:solidFill>
            <a:ln>
              <a:noFill/>
            </a:ln>
            <a:effectLst>
              <a:outerShdw blurRad="171450" dist="38100" dir="5400000" algn="tl" rotWithShape="0">
                <a:srgbClr val="000000">
                  <a:alpha val="54117"/>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89" name="Google Shape;2689;p69"/>
            <p:cNvSpPr txBox="1"/>
            <p:nvPr/>
          </p:nvSpPr>
          <p:spPr>
            <a:xfrm>
              <a:off x="644350" y="3995875"/>
              <a:ext cx="1498800" cy="9447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Open Sans"/>
                  <a:ea typeface="Open Sans"/>
                  <a:cs typeface="Open Sans"/>
                  <a:sym typeface="Open Sans"/>
                </a:rPr>
                <a:t>SAVRR Council</a:t>
              </a:r>
              <a:endParaRPr kumimoji="0" sz="2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grpSp>
      <p:grpSp>
        <p:nvGrpSpPr>
          <p:cNvPr id="2690" name="Google Shape;2690;p69"/>
          <p:cNvGrpSpPr/>
          <p:nvPr/>
        </p:nvGrpSpPr>
        <p:grpSpPr>
          <a:xfrm>
            <a:off x="9780501" y="610645"/>
            <a:ext cx="1689956" cy="1689956"/>
            <a:chOff x="3490737" y="1374053"/>
            <a:chExt cx="1423800" cy="1423800"/>
          </a:xfrm>
        </p:grpSpPr>
        <p:sp>
          <p:nvSpPr>
            <p:cNvPr id="2691" name="Google Shape;2691;p69"/>
            <p:cNvSpPr/>
            <p:nvPr/>
          </p:nvSpPr>
          <p:spPr>
            <a:xfrm>
              <a:off x="3490737" y="1374053"/>
              <a:ext cx="1423800" cy="1423800"/>
            </a:xfrm>
            <a:prstGeom prst="ellipse">
              <a:avLst/>
            </a:prstGeom>
            <a:solidFill>
              <a:schemeClr val="accent5"/>
            </a:solidFill>
            <a:ln>
              <a:noFill/>
            </a:ln>
            <a:effectLst>
              <a:outerShdw blurRad="171450" dist="38100" dir="5400000" algn="tl" rotWithShape="0">
                <a:srgbClr val="000000">
                  <a:alpha val="54117"/>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692" name="Google Shape;2692;p69"/>
            <p:cNvSpPr txBox="1"/>
            <p:nvPr/>
          </p:nvSpPr>
          <p:spPr>
            <a:xfrm>
              <a:off x="3670106" y="1613597"/>
              <a:ext cx="1029300" cy="944700"/>
            </a:xfrm>
            <a:prstGeom prst="rect">
              <a:avLst/>
            </a:prstGeom>
            <a:solidFill>
              <a:schemeClr val="accent5"/>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Open Sans"/>
                  <a:ea typeface="Open Sans"/>
                  <a:cs typeface="Open Sans"/>
                  <a:sym typeface="Open Sans"/>
                </a:rPr>
                <a:t>USCDI</a:t>
              </a:r>
              <a:endParaRPr kumimoji="0" sz="2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6"/>
        <p:cNvGrpSpPr/>
        <p:nvPr/>
      </p:nvGrpSpPr>
      <p:grpSpPr>
        <a:xfrm>
          <a:off x="0" y="0"/>
          <a:ext cx="0" cy="0"/>
          <a:chOff x="0" y="0"/>
          <a:chExt cx="0" cy="0"/>
        </a:xfrm>
      </p:grpSpPr>
      <p:sp>
        <p:nvSpPr>
          <p:cNvPr id="2697" name="Google Shape;2697;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t>Emerging Topics</a:t>
            </a:r>
            <a:endParaRPr/>
          </a:p>
        </p:txBody>
      </p:sp>
      <p:sp>
        <p:nvSpPr>
          <p:cNvPr id="2698" name="Google Shape;2698;p70"/>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p>
            <a:pPr marL="228594" lvl="0" indent="-228594" algn="l" rtl="0">
              <a:lnSpc>
                <a:spcPct val="100000"/>
              </a:lnSpc>
              <a:spcBef>
                <a:spcPts val="0"/>
              </a:spcBef>
              <a:spcAft>
                <a:spcPts val="0"/>
              </a:spcAft>
              <a:buClr>
                <a:schemeClr val="accent3"/>
              </a:buClr>
              <a:buSzPts val="2700"/>
              <a:buChar char="•"/>
            </a:pPr>
            <a:r>
              <a:rPr lang="en" sz="2400">
                <a:solidFill>
                  <a:srgbClr val="5B737F"/>
                </a:solidFill>
                <a:latin typeface="Open Sans Light"/>
                <a:ea typeface="Open Sans Light"/>
                <a:cs typeface="Open Sans Light"/>
                <a:sym typeface="Open Sans Light"/>
              </a:rPr>
              <a:t>The Trusted Exchange Framework and Common Agreement (TEFCA)</a:t>
            </a:r>
            <a:r>
              <a:rPr lang="en" sz="2400">
                <a:latin typeface="Open Sans Light"/>
                <a:ea typeface="Open Sans Light"/>
                <a:cs typeface="Open Sans Light"/>
                <a:sym typeface="Open Sans Light"/>
              </a:rPr>
              <a:t> </a:t>
            </a:r>
            <a:r>
              <a:rPr lang="en" sz="2400"/>
              <a:t>gaining momentum as a “nationwide network of networks”</a:t>
            </a:r>
            <a:endParaRPr sz="2400"/>
          </a:p>
          <a:p>
            <a:pPr marL="685783" lvl="1" indent="-228594" algn="l" rtl="0">
              <a:lnSpc>
                <a:spcPct val="100000"/>
              </a:lnSpc>
              <a:spcBef>
                <a:spcPts val="800"/>
              </a:spcBef>
              <a:spcAft>
                <a:spcPts val="0"/>
              </a:spcAft>
              <a:buClr>
                <a:schemeClr val="accent3"/>
              </a:buClr>
              <a:buSzPts val="1800"/>
              <a:buFont typeface="Courier New"/>
              <a:buChar char="o"/>
            </a:pPr>
            <a:r>
              <a:rPr lang="en"/>
              <a:t>IIS don’t have a substantial role yet</a:t>
            </a:r>
            <a:endParaRPr/>
          </a:p>
          <a:p>
            <a:pPr marL="685783" lvl="1" indent="-228594" algn="l" rtl="0">
              <a:lnSpc>
                <a:spcPct val="100000"/>
              </a:lnSpc>
              <a:spcBef>
                <a:spcPts val="800"/>
              </a:spcBef>
              <a:spcAft>
                <a:spcPts val="0"/>
              </a:spcAft>
              <a:buClr>
                <a:schemeClr val="accent3"/>
              </a:buClr>
              <a:buSzPts val="1800"/>
              <a:buFont typeface="Courier New"/>
              <a:buChar char="o"/>
            </a:pPr>
            <a:r>
              <a:rPr lang="en"/>
              <a:t>Learn more here: </a:t>
            </a:r>
            <a:r>
              <a:rPr lang="en" u="sng">
                <a:solidFill>
                  <a:schemeClr val="hlink"/>
                </a:solidFill>
                <a:hlinkClick r:id="rId3"/>
              </a:rPr>
              <a:t>https://rce.sequoiaproject.org/tefca/</a:t>
            </a:r>
            <a:r>
              <a:rPr lang="en"/>
              <a:t> </a:t>
            </a:r>
            <a:endParaRPr/>
          </a:p>
          <a:p>
            <a:pPr marL="228594" lvl="0" indent="-228594" algn="l" rtl="0">
              <a:lnSpc>
                <a:spcPct val="100000"/>
              </a:lnSpc>
              <a:spcBef>
                <a:spcPts val="2400"/>
              </a:spcBef>
              <a:spcAft>
                <a:spcPts val="0"/>
              </a:spcAft>
              <a:buClr>
                <a:schemeClr val="accent3"/>
              </a:buClr>
              <a:buSzPts val="2700"/>
              <a:buChar char="•"/>
            </a:pPr>
            <a:r>
              <a:rPr lang="en" sz="2400">
                <a:solidFill>
                  <a:srgbClr val="5B737F"/>
                </a:solidFill>
                <a:latin typeface="Open Sans Light"/>
                <a:ea typeface="Open Sans Light"/>
                <a:cs typeface="Open Sans Light"/>
                <a:sym typeface="Open Sans Light"/>
              </a:rPr>
              <a:t>United States Core Data for Interoperability (USCDI) </a:t>
            </a:r>
            <a:r>
              <a:rPr lang="en" sz="2400"/>
              <a:t>expanding standardization of data elements for exchange across the health care ecosystem </a:t>
            </a:r>
            <a:endParaRPr sz="2400"/>
          </a:p>
          <a:p>
            <a:pPr marL="685783" lvl="1" indent="-228594" algn="l" rtl="0">
              <a:lnSpc>
                <a:spcPct val="100000"/>
              </a:lnSpc>
              <a:spcBef>
                <a:spcPts val="800"/>
              </a:spcBef>
              <a:spcAft>
                <a:spcPts val="800"/>
              </a:spcAft>
              <a:buClr>
                <a:schemeClr val="accent3"/>
              </a:buClr>
              <a:buSzPts val="1800"/>
              <a:buFont typeface="Courier New"/>
              <a:buChar char="o"/>
            </a:pPr>
            <a:r>
              <a:rPr lang="en"/>
              <a:t>Learn more here: </a:t>
            </a:r>
            <a:r>
              <a:rPr lang="en" u="sng">
                <a:solidFill>
                  <a:schemeClr val="hlink"/>
                </a:solidFill>
                <a:hlinkClick r:id="rId4"/>
              </a:rPr>
              <a:t>https://isp.healthit.gov/united-states-core-data-interoperability-uscdi#draft-uscdi-v7</a:t>
            </a:r>
            <a:r>
              <a:rPr lang="en"/>
              <a:t>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02"/>
        <p:cNvGrpSpPr/>
        <p:nvPr/>
      </p:nvGrpSpPr>
      <p:grpSpPr>
        <a:xfrm>
          <a:off x="0" y="0"/>
          <a:ext cx="0" cy="0"/>
          <a:chOff x="0" y="0"/>
          <a:chExt cx="0" cy="0"/>
        </a:xfrm>
      </p:grpSpPr>
      <p:sp>
        <p:nvSpPr>
          <p:cNvPr id="2703" name="Google Shape;2703;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t>Emerging Topics</a:t>
            </a:r>
            <a:endParaRPr/>
          </a:p>
        </p:txBody>
      </p:sp>
      <p:sp>
        <p:nvSpPr>
          <p:cNvPr id="2704" name="Google Shape;2704;p7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fontScale="92500" lnSpcReduction="10000"/>
          </a:bodyPr>
          <a:lstStyle/>
          <a:p>
            <a:pPr marL="228594" lvl="0" indent="-223173" algn="l" rtl="0">
              <a:lnSpc>
                <a:spcPct val="110000"/>
              </a:lnSpc>
              <a:spcBef>
                <a:spcPts val="0"/>
              </a:spcBef>
              <a:spcAft>
                <a:spcPts val="0"/>
              </a:spcAft>
              <a:buClr>
                <a:schemeClr val="accent3"/>
              </a:buClr>
              <a:buSzPct val="150000"/>
              <a:buChar char="•"/>
            </a:pPr>
            <a:r>
              <a:rPr lang="en" sz="2533">
                <a:solidFill>
                  <a:srgbClr val="5B737F"/>
                </a:solidFill>
                <a:latin typeface="Open Sans Light"/>
                <a:ea typeface="Open Sans Light"/>
                <a:cs typeface="Open Sans Light"/>
                <a:sym typeface="Open Sans Light"/>
              </a:rPr>
              <a:t>The Summit Adult Vaccination Recommendations Review Council (SAVRR)</a:t>
            </a:r>
            <a:r>
              <a:rPr lang="en" sz="2533"/>
              <a:t>:</a:t>
            </a:r>
            <a:endParaRPr sz="2533"/>
          </a:p>
          <a:p>
            <a:pPr marL="685783" lvl="1" indent="-228639" algn="l" rtl="0">
              <a:lnSpc>
                <a:spcPct val="110000"/>
              </a:lnSpc>
              <a:spcBef>
                <a:spcPts val="800"/>
              </a:spcBef>
              <a:spcAft>
                <a:spcPts val="0"/>
              </a:spcAft>
              <a:buClr>
                <a:schemeClr val="accent3"/>
              </a:buClr>
              <a:buSzPct val="100000"/>
              <a:buFont typeface="Courier New"/>
              <a:buChar char="o"/>
            </a:pPr>
            <a:r>
              <a:rPr lang="en" sz="2533"/>
              <a:t>Provide stakeholder input on vaccination recommendations</a:t>
            </a:r>
            <a:endParaRPr sz="2533"/>
          </a:p>
          <a:p>
            <a:pPr marL="685783" lvl="1" indent="-228639" algn="l" rtl="0">
              <a:lnSpc>
                <a:spcPct val="110000"/>
              </a:lnSpc>
              <a:spcBef>
                <a:spcPts val="800"/>
              </a:spcBef>
              <a:spcAft>
                <a:spcPts val="0"/>
              </a:spcAft>
              <a:buClr>
                <a:schemeClr val="accent3"/>
              </a:buClr>
              <a:buSzPct val="100000"/>
              <a:buFont typeface="Courier New"/>
              <a:buChar char="o"/>
            </a:pPr>
            <a:r>
              <a:rPr lang="en" sz="2533"/>
              <a:t>Support effective clinical implementation of evidence-based vaccine recommendations</a:t>
            </a:r>
            <a:endParaRPr sz="2533"/>
          </a:p>
          <a:p>
            <a:pPr marL="228594" lvl="0" indent="-223173" algn="l" rtl="0">
              <a:lnSpc>
                <a:spcPct val="110000"/>
              </a:lnSpc>
              <a:spcBef>
                <a:spcPts val="2400"/>
              </a:spcBef>
              <a:spcAft>
                <a:spcPts val="0"/>
              </a:spcAft>
              <a:buClr>
                <a:schemeClr val="accent3"/>
              </a:buClr>
              <a:buSzPct val="150000"/>
              <a:buChar char="•"/>
            </a:pPr>
            <a:r>
              <a:rPr lang="en" sz="2533">
                <a:solidFill>
                  <a:srgbClr val="5B737F"/>
                </a:solidFill>
                <a:latin typeface="Open Sans Light"/>
                <a:ea typeface="Open Sans Light"/>
                <a:cs typeface="Open Sans Light"/>
                <a:sym typeface="Open Sans Light"/>
              </a:rPr>
              <a:t>Data Modernization Initiative (DMI), Modernization for IIS (MIIS)</a:t>
            </a:r>
            <a:endParaRPr sz="2533">
              <a:solidFill>
                <a:srgbClr val="5B737F"/>
              </a:solidFill>
              <a:latin typeface="Open Sans Light"/>
              <a:ea typeface="Open Sans Light"/>
              <a:cs typeface="Open Sans Light"/>
              <a:sym typeface="Open Sans Light"/>
            </a:endParaRPr>
          </a:p>
          <a:p>
            <a:pPr marL="685783" lvl="1" indent="-228639" algn="l" rtl="0">
              <a:lnSpc>
                <a:spcPct val="110000"/>
              </a:lnSpc>
              <a:spcBef>
                <a:spcPts val="800"/>
              </a:spcBef>
              <a:spcAft>
                <a:spcPts val="0"/>
              </a:spcAft>
              <a:buClr>
                <a:schemeClr val="accent3"/>
              </a:buClr>
              <a:buSzPct val="100000"/>
              <a:buFont typeface="Courier New"/>
              <a:buChar char="o"/>
            </a:pPr>
            <a:r>
              <a:rPr lang="en" sz="2533"/>
              <a:t>The work continues! </a:t>
            </a:r>
            <a:endParaRPr sz="2533"/>
          </a:p>
          <a:p>
            <a:pPr marL="685783" lvl="1" indent="-228639" algn="l" rtl="0">
              <a:lnSpc>
                <a:spcPct val="110000"/>
              </a:lnSpc>
              <a:spcBef>
                <a:spcPts val="800"/>
              </a:spcBef>
              <a:spcAft>
                <a:spcPts val="0"/>
              </a:spcAft>
              <a:buClr>
                <a:schemeClr val="accent3"/>
              </a:buClr>
              <a:buSzPct val="100000"/>
              <a:buFont typeface="Courier New"/>
              <a:buChar char="o"/>
            </a:pPr>
            <a:r>
              <a:rPr lang="en" sz="2533"/>
              <a:t>Modernization is funded by Public Health Infrastructure Grant (PHIG) funds and other sources</a:t>
            </a:r>
            <a:endParaRPr sz="2533"/>
          </a:p>
          <a:p>
            <a:pPr marL="0" lvl="0" indent="0" algn="l" rtl="0">
              <a:lnSpc>
                <a:spcPct val="90000"/>
              </a:lnSpc>
              <a:spcBef>
                <a:spcPts val="1867"/>
              </a:spcBef>
              <a:spcAft>
                <a:spcPts val="0"/>
              </a:spcAft>
              <a:buSzPct val="100000"/>
              <a:buNone/>
            </a:pPr>
            <a:r>
              <a:rPr lang="en"/>
              <a:t>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69"/>
        <p:cNvGrpSpPr/>
        <p:nvPr/>
      </p:nvGrpSpPr>
      <p:grpSpPr>
        <a:xfrm>
          <a:off x="0" y="0"/>
          <a:ext cx="0" cy="0"/>
          <a:chOff x="0" y="0"/>
          <a:chExt cx="0" cy="0"/>
        </a:xfrm>
      </p:grpSpPr>
      <p:sp>
        <p:nvSpPr>
          <p:cNvPr id="2470" name="Google Shape;2470;p54"/>
          <p:cNvSpPr txBox="1">
            <a:spLocks noGrp="1"/>
          </p:cNvSpPr>
          <p:nvPr>
            <p:ph type="title"/>
          </p:nvPr>
        </p:nvSpPr>
        <p:spPr>
          <a:xfrm>
            <a:off x="450809" y="564648"/>
            <a:ext cx="11290400" cy="1074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2500"/>
              <a:buNone/>
            </a:pPr>
            <a:r>
              <a:rPr lang="en"/>
              <a:t>Learning Objectives</a:t>
            </a:r>
            <a:endParaRPr/>
          </a:p>
        </p:txBody>
      </p:sp>
      <p:sp>
        <p:nvSpPr>
          <p:cNvPr id="2471" name="Google Shape;2471;p54"/>
          <p:cNvSpPr txBox="1">
            <a:spLocks noGrp="1"/>
          </p:cNvSpPr>
          <p:nvPr>
            <p:ph type="body" idx="1"/>
          </p:nvPr>
        </p:nvSpPr>
        <p:spPr>
          <a:xfrm>
            <a:off x="3418767" y="1638633"/>
            <a:ext cx="7825200" cy="4087200"/>
          </a:xfrm>
          <a:prstGeom prst="rect">
            <a:avLst/>
          </a:prstGeom>
          <a:noFill/>
          <a:ln>
            <a:noFill/>
          </a:ln>
        </p:spPr>
        <p:txBody>
          <a:bodyPr spcFirstLastPara="1" wrap="square" lIns="91425" tIns="45700" rIns="91425" bIns="45700" anchor="t" anchorCtr="0">
            <a:noAutofit/>
          </a:bodyPr>
          <a:lstStyle/>
          <a:p>
            <a:pPr marL="457189" lvl="0" indent="-397923" algn="l" rtl="0">
              <a:lnSpc>
                <a:spcPct val="100000"/>
              </a:lnSpc>
              <a:spcBef>
                <a:spcPts val="1333"/>
              </a:spcBef>
              <a:spcAft>
                <a:spcPts val="0"/>
              </a:spcAft>
              <a:buClr>
                <a:schemeClr val="accent1"/>
              </a:buClr>
              <a:buSzPts val="1500"/>
              <a:buChar char="•"/>
            </a:pPr>
            <a:r>
              <a:rPr lang="en" sz="2667" b="1">
                <a:solidFill>
                  <a:schemeClr val="accent1"/>
                </a:solidFill>
              </a:rPr>
              <a:t>Grow </a:t>
            </a:r>
            <a:r>
              <a:rPr lang="en" sz="2667"/>
              <a:t>your understanding of AIRA as a member support organization</a:t>
            </a:r>
            <a:endParaRPr sz="2667"/>
          </a:p>
          <a:p>
            <a:pPr marL="457189" lvl="0" indent="-397923" algn="l" rtl="0">
              <a:lnSpc>
                <a:spcPct val="100000"/>
              </a:lnSpc>
              <a:spcBef>
                <a:spcPts val="1333"/>
              </a:spcBef>
              <a:spcAft>
                <a:spcPts val="0"/>
              </a:spcAft>
              <a:buClr>
                <a:schemeClr val="accent1"/>
              </a:buClr>
              <a:buSzPts val="1500"/>
              <a:buChar char="•"/>
            </a:pPr>
            <a:r>
              <a:rPr lang="en" sz="2667" b="1">
                <a:solidFill>
                  <a:schemeClr val="accent1"/>
                </a:solidFill>
              </a:rPr>
              <a:t>Expand </a:t>
            </a:r>
            <a:r>
              <a:rPr lang="en" sz="2667"/>
              <a:t>your knowledge of AIRA resources to support technical, operational and policy program areas</a:t>
            </a:r>
            <a:endParaRPr sz="2667"/>
          </a:p>
          <a:p>
            <a:pPr marL="457189" lvl="0" indent="-397923" algn="l" rtl="0">
              <a:lnSpc>
                <a:spcPct val="100000"/>
              </a:lnSpc>
              <a:spcBef>
                <a:spcPts val="1333"/>
              </a:spcBef>
              <a:spcAft>
                <a:spcPts val="0"/>
              </a:spcAft>
              <a:buClr>
                <a:schemeClr val="accent1"/>
              </a:buClr>
              <a:buSzPts val="1500"/>
              <a:buChar char="•"/>
            </a:pPr>
            <a:r>
              <a:rPr lang="en" sz="2667" b="1">
                <a:solidFill>
                  <a:schemeClr val="accent1"/>
                </a:solidFill>
              </a:rPr>
              <a:t>Discuss and determine</a:t>
            </a:r>
            <a:r>
              <a:rPr lang="en" sz="2667"/>
              <a:t> where key program staff can engage with workgroups, committees, user groups, and peers to further develop skills</a:t>
            </a:r>
            <a:endParaRPr sz="2667"/>
          </a:p>
        </p:txBody>
      </p:sp>
      <p:pic>
        <p:nvPicPr>
          <p:cNvPr id="2472" name="Google Shape;2472;p54"/>
          <p:cNvPicPr preferRelativeResize="0"/>
          <p:nvPr/>
        </p:nvPicPr>
        <p:blipFill rotWithShape="1">
          <a:blip r:embed="rId3">
            <a:alphaModFix/>
          </a:blip>
          <a:srcRect/>
          <a:stretch/>
        </p:blipFill>
        <p:spPr>
          <a:xfrm>
            <a:off x="245134" y="2176066"/>
            <a:ext cx="3012367" cy="30123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8"/>
        <p:cNvGrpSpPr/>
        <p:nvPr/>
      </p:nvGrpSpPr>
      <p:grpSpPr>
        <a:xfrm>
          <a:off x="0" y="0"/>
          <a:ext cx="0" cy="0"/>
          <a:chOff x="0" y="0"/>
          <a:chExt cx="0" cy="0"/>
        </a:xfrm>
      </p:grpSpPr>
      <p:sp>
        <p:nvSpPr>
          <p:cNvPr id="2709" name="Google Shape;2709;p72"/>
          <p:cNvSpPr txBox="1">
            <a:spLocks noGrp="1"/>
          </p:cNvSpPr>
          <p:nvPr>
            <p:ph type="title"/>
          </p:nvPr>
        </p:nvSpPr>
        <p:spPr>
          <a:xfrm>
            <a:off x="838200" y="365125"/>
            <a:ext cx="10515600" cy="1325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400"/>
              <a:buNone/>
            </a:pPr>
            <a:r>
              <a:rPr lang="en">
                <a:latin typeface="Open Sans Light"/>
                <a:ea typeface="Open Sans Light"/>
                <a:cs typeface="Open Sans Light"/>
                <a:sym typeface="Open Sans Light"/>
              </a:rPr>
              <a:t>Emerging Topics</a:t>
            </a:r>
            <a:endParaRPr>
              <a:latin typeface="Open Sans Light"/>
              <a:ea typeface="Open Sans Light"/>
              <a:cs typeface="Open Sans Light"/>
              <a:sym typeface="Open Sans Light"/>
            </a:endParaRPr>
          </a:p>
        </p:txBody>
      </p:sp>
      <p:sp>
        <p:nvSpPr>
          <p:cNvPr id="2710" name="Google Shape;2710;p7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609585" lvl="0" indent="-423323" algn="l" rtl="0">
              <a:lnSpc>
                <a:spcPct val="100000"/>
              </a:lnSpc>
              <a:spcBef>
                <a:spcPts val="1067"/>
              </a:spcBef>
              <a:spcAft>
                <a:spcPts val="0"/>
              </a:spcAft>
              <a:buClr>
                <a:schemeClr val="accent3"/>
              </a:buClr>
              <a:buSzPts val="2250"/>
              <a:buChar char="•"/>
            </a:pPr>
            <a:r>
              <a:rPr lang="en" sz="2400">
                <a:solidFill>
                  <a:srgbClr val="5B737F"/>
                </a:solidFill>
                <a:latin typeface="Open Sans Light"/>
                <a:ea typeface="Open Sans Light"/>
                <a:cs typeface="Open Sans Light"/>
                <a:sym typeface="Open Sans Light"/>
              </a:rPr>
              <a:t>Clinical Decision Support</a:t>
            </a:r>
            <a:r>
              <a:rPr lang="en" sz="2400">
                <a:latin typeface="Open Sans Light"/>
                <a:ea typeface="Open Sans Light"/>
                <a:cs typeface="Open Sans Light"/>
                <a:sym typeface="Open Sans Light"/>
              </a:rPr>
              <a:t> – varying recommendations</a:t>
            </a:r>
            <a:endParaRPr sz="2400">
              <a:latin typeface="Open Sans Light"/>
              <a:ea typeface="Open Sans Light"/>
              <a:cs typeface="Open Sans Light"/>
              <a:sym typeface="Open Sans Light"/>
            </a:endParaRPr>
          </a:p>
          <a:p>
            <a:pPr marL="1219170" lvl="1" indent="-423323" algn="l" rtl="0">
              <a:lnSpc>
                <a:spcPct val="100000"/>
              </a:lnSpc>
              <a:spcBef>
                <a:spcPts val="800"/>
              </a:spcBef>
              <a:spcAft>
                <a:spcPts val="0"/>
              </a:spcAft>
              <a:buClr>
                <a:schemeClr val="accent3"/>
              </a:buClr>
              <a:buSzPts val="1800"/>
              <a:buFont typeface="Courier New"/>
              <a:buChar char="o"/>
            </a:pPr>
            <a:r>
              <a:rPr lang="en">
                <a:solidFill>
                  <a:schemeClr val="dk1"/>
                </a:solidFill>
              </a:rPr>
              <a:t>Seven independent organizations issuing recommendations</a:t>
            </a:r>
            <a:endParaRPr/>
          </a:p>
          <a:p>
            <a:pPr marL="1219170" lvl="1" indent="-423323" algn="l" rtl="0">
              <a:lnSpc>
                <a:spcPct val="100000"/>
              </a:lnSpc>
              <a:spcBef>
                <a:spcPts val="267"/>
              </a:spcBef>
              <a:spcAft>
                <a:spcPts val="0"/>
              </a:spcAft>
              <a:buClr>
                <a:schemeClr val="accent3"/>
              </a:buClr>
              <a:buSzPts val="1800"/>
              <a:buFont typeface="Courier New"/>
              <a:buChar char="o"/>
            </a:pPr>
            <a:r>
              <a:rPr lang="en">
                <a:solidFill>
                  <a:srgbClr val="5B737F"/>
                </a:solidFill>
              </a:rPr>
              <a:t>The Summit Adult Vaccination Recommendations Review Council (SAVRR)</a:t>
            </a:r>
            <a:r>
              <a:rPr lang="en"/>
              <a:t>:</a:t>
            </a:r>
            <a:endParaRPr/>
          </a:p>
          <a:p>
            <a:pPr marL="1600160" lvl="2" indent="-423323" algn="l" rtl="0">
              <a:lnSpc>
                <a:spcPct val="100000"/>
              </a:lnSpc>
              <a:spcBef>
                <a:spcPts val="267"/>
              </a:spcBef>
              <a:spcAft>
                <a:spcPts val="0"/>
              </a:spcAft>
              <a:buClr>
                <a:schemeClr val="accent3"/>
              </a:buClr>
              <a:buSzPts val="1800"/>
              <a:buFont typeface="Courier New"/>
              <a:buChar char="o"/>
            </a:pPr>
            <a:r>
              <a:rPr lang="en" sz="2400"/>
              <a:t>Provide stakeholder input on vaccination recommendations</a:t>
            </a:r>
            <a:endParaRPr sz="2400"/>
          </a:p>
          <a:p>
            <a:pPr marL="1600160" lvl="2" indent="-423323" algn="l" rtl="0">
              <a:lnSpc>
                <a:spcPct val="100000"/>
              </a:lnSpc>
              <a:spcBef>
                <a:spcPts val="267"/>
              </a:spcBef>
              <a:spcAft>
                <a:spcPts val="267"/>
              </a:spcAft>
              <a:buClr>
                <a:schemeClr val="accent3"/>
              </a:buClr>
              <a:buSzPts val="1800"/>
              <a:buFont typeface="Courier New"/>
              <a:buChar char="o"/>
            </a:pPr>
            <a:r>
              <a:rPr lang="en" sz="2400"/>
              <a:t>Support effective clinical implementation</a:t>
            </a:r>
            <a:endParaRPr sz="24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pic>
        <p:nvPicPr>
          <p:cNvPr id="2716" name="Google Shape;2716;p73"/>
          <p:cNvPicPr preferRelativeResize="0"/>
          <p:nvPr/>
        </p:nvPicPr>
        <p:blipFill rotWithShape="1">
          <a:blip r:embed="rId3">
            <a:alphaModFix/>
          </a:blip>
          <a:srcRect b="1225"/>
          <a:stretch/>
        </p:blipFill>
        <p:spPr>
          <a:xfrm>
            <a:off x="592069" y="623099"/>
            <a:ext cx="6339401" cy="5436667"/>
          </a:xfrm>
          <a:prstGeom prst="rect">
            <a:avLst/>
          </a:prstGeom>
          <a:noFill/>
          <a:ln>
            <a:noFill/>
          </a:ln>
        </p:spPr>
      </p:pic>
      <p:sp>
        <p:nvSpPr>
          <p:cNvPr id="2717" name="Google Shape;2717;p73"/>
          <p:cNvSpPr txBox="1">
            <a:spLocks noGrp="1"/>
          </p:cNvSpPr>
          <p:nvPr>
            <p:ph type="title"/>
          </p:nvPr>
        </p:nvSpPr>
        <p:spPr>
          <a:xfrm>
            <a:off x="7900976" y="1831140"/>
            <a:ext cx="4016400" cy="3088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100000"/>
              <a:buNone/>
            </a:pPr>
            <a:r>
              <a:rPr lang="en" sz="4933"/>
              <a:t>Send Us Your Questions!</a:t>
            </a:r>
            <a:endParaRPr sz="4933"/>
          </a:p>
          <a:p>
            <a:pPr marL="0" lvl="0" indent="0" algn="ctr" rtl="0">
              <a:lnSpc>
                <a:spcPct val="90000"/>
              </a:lnSpc>
              <a:spcBef>
                <a:spcPts val="0"/>
              </a:spcBef>
              <a:spcAft>
                <a:spcPts val="0"/>
              </a:spcAft>
              <a:buSzPct val="100000"/>
              <a:buNone/>
            </a:pPr>
            <a:endParaRPr/>
          </a:p>
          <a:p>
            <a:pPr marL="0" lvl="0" indent="0" algn="ctr" rtl="0">
              <a:lnSpc>
                <a:spcPct val="90000"/>
              </a:lnSpc>
              <a:spcBef>
                <a:spcPts val="0"/>
              </a:spcBef>
              <a:spcAft>
                <a:spcPts val="0"/>
              </a:spcAft>
              <a:buSzPct val="100000"/>
              <a:buNone/>
            </a:pPr>
            <a:endParaRPr/>
          </a:p>
          <a:p>
            <a:pPr marL="0" lvl="0" indent="0" algn="ctr" rtl="0">
              <a:lnSpc>
                <a:spcPct val="90000"/>
              </a:lnSpc>
              <a:spcBef>
                <a:spcPts val="0"/>
              </a:spcBef>
              <a:spcAft>
                <a:spcPts val="0"/>
              </a:spcAft>
              <a:buSzPct val="100000"/>
              <a:buNone/>
            </a:pPr>
            <a:r>
              <a:rPr lang="en" sz="4933"/>
              <a:t>TA Request </a:t>
            </a:r>
            <a:endParaRPr sz="4933"/>
          </a:p>
          <a:p>
            <a:pPr marL="0" lvl="0" indent="0" algn="ctr" rtl="0">
              <a:lnSpc>
                <a:spcPct val="90000"/>
              </a:lnSpc>
              <a:spcBef>
                <a:spcPts val="0"/>
              </a:spcBef>
              <a:spcAft>
                <a:spcPts val="0"/>
              </a:spcAft>
              <a:buSzPct val="100000"/>
              <a:buNone/>
            </a:pPr>
            <a:r>
              <a:rPr lang="en" sz="4933"/>
              <a:t>Form Link</a:t>
            </a:r>
            <a:endParaRPr sz="4933"/>
          </a:p>
        </p:txBody>
      </p:sp>
      <p:sp>
        <p:nvSpPr>
          <p:cNvPr id="2718" name="Google Shape;2718;p73"/>
          <p:cNvSpPr txBox="1"/>
          <p:nvPr/>
        </p:nvSpPr>
        <p:spPr>
          <a:xfrm>
            <a:off x="1105175" y="6234903"/>
            <a:ext cx="7193600" cy="41041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sng" strike="noStrike" kern="0" cap="none" spc="0" normalizeH="0" baseline="0" noProof="0">
                <a:ln>
                  <a:noFill/>
                </a:ln>
                <a:solidFill>
                  <a:srgbClr val="1C3C5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www.immregistries.org</a:t>
            </a:r>
            <a:r>
              <a:rPr kumimoji="0" lang="en" sz="1467" b="0" i="0" u="none" strike="noStrike" kern="0" cap="none" spc="0" normalizeH="0" baseline="0" noProof="0">
                <a:ln>
                  <a:noFill/>
                </a:ln>
                <a:solidFill>
                  <a:srgbClr val="FFFFFF"/>
                </a:solidFill>
                <a:effectLst/>
                <a:uLnTx/>
                <a:uFillTx/>
                <a:latin typeface="Calibri"/>
                <a:ea typeface="Calibri"/>
                <a:cs typeface="Calibri"/>
                <a:sym typeface="Calibri"/>
              </a:rPr>
              <a:t> </a:t>
            </a:r>
            <a:endParaRPr kumimoji="0" sz="14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19" name="Google Shape;2719;p73"/>
          <p:cNvSpPr/>
          <p:nvPr/>
        </p:nvSpPr>
        <p:spPr>
          <a:xfrm>
            <a:off x="5229851" y="5181540"/>
            <a:ext cx="1549200" cy="315600"/>
          </a:xfrm>
          <a:prstGeom prst="ellipse">
            <a:avLst/>
          </a:prstGeom>
          <a:noFill/>
          <a:ln w="21425" cap="flat" cmpd="sng">
            <a:solidFill>
              <a:srgbClr val="FF0000"/>
            </a:solidFill>
            <a:prstDash val="solid"/>
            <a:round/>
            <a:headEnd type="none" w="sm" len="sm"/>
            <a:tailEnd type="none" w="sm" len="sm"/>
          </a:ln>
          <a:effectLst>
            <a:outerShdw blurRad="42863" dist="14288" dir="5400000" algn="bl" rotWithShape="0">
              <a:srgbClr val="000000">
                <a:alpha val="49411"/>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cxnSp>
        <p:nvCxnSpPr>
          <p:cNvPr id="2720" name="Google Shape;2720;p73"/>
          <p:cNvCxnSpPr/>
          <p:nvPr/>
        </p:nvCxnSpPr>
        <p:spPr>
          <a:xfrm rot="10800000" flipH="1">
            <a:off x="7045500" y="4385165"/>
            <a:ext cx="1504000" cy="855600"/>
          </a:xfrm>
          <a:prstGeom prst="straightConnector1">
            <a:avLst/>
          </a:prstGeom>
          <a:noFill/>
          <a:ln w="21425" cap="flat" cmpd="sng">
            <a:solidFill>
              <a:srgbClr val="FF0000"/>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25"/>
        <p:cNvGrpSpPr/>
        <p:nvPr/>
      </p:nvGrpSpPr>
      <p:grpSpPr>
        <a:xfrm>
          <a:off x="0" y="0"/>
          <a:ext cx="0" cy="0"/>
          <a:chOff x="0" y="0"/>
          <a:chExt cx="0" cy="0"/>
        </a:xfrm>
      </p:grpSpPr>
      <p:sp>
        <p:nvSpPr>
          <p:cNvPr id="2726" name="Google Shape;2726;p74"/>
          <p:cNvSpPr/>
          <p:nvPr/>
        </p:nvSpPr>
        <p:spPr>
          <a:xfrm>
            <a:off x="1870809" y="2014973"/>
            <a:ext cx="14496000" cy="456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727" name="Google Shape;2727;p74"/>
          <p:cNvSpPr txBox="1"/>
          <p:nvPr/>
        </p:nvSpPr>
        <p:spPr>
          <a:xfrm>
            <a:off x="1406900" y="3947202"/>
            <a:ext cx="9914400" cy="2400643"/>
          </a:xfrm>
          <a:prstGeom prst="rect">
            <a:avLst/>
          </a:prstGeom>
          <a:solidFill>
            <a:schemeClr val="lt1"/>
          </a:solid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7200" b="0" i="0" u="none" strike="noStrike" kern="0" cap="none" spc="0" normalizeH="0" baseline="0" noProof="0">
                <a:ln>
                  <a:noFill/>
                </a:ln>
                <a:solidFill>
                  <a:srgbClr val="073763"/>
                </a:solidFill>
                <a:effectLst/>
                <a:uLnTx/>
                <a:uFillTx/>
                <a:latin typeface="Caveat"/>
                <a:ea typeface="Caveat"/>
                <a:cs typeface="Caveat"/>
                <a:sym typeface="Caveat"/>
              </a:rPr>
              <a:t>Did You Attend? How Was It?</a:t>
            </a:r>
            <a:endParaRPr kumimoji="0" sz="7200" b="0" i="0" u="none" strike="noStrike" kern="0" cap="none" spc="0" normalizeH="0" baseline="0" noProof="0">
              <a:ln>
                <a:noFill/>
              </a:ln>
              <a:solidFill>
                <a:srgbClr val="073763"/>
              </a:solidFill>
              <a:effectLst/>
              <a:uLnTx/>
              <a:uFillTx/>
              <a:latin typeface="Caveat"/>
              <a:ea typeface="Caveat"/>
              <a:cs typeface="Caveat"/>
              <a:sym typeface="Caveat"/>
            </a:endParaRPr>
          </a:p>
        </p:txBody>
      </p:sp>
      <p:pic>
        <p:nvPicPr>
          <p:cNvPr id="2728" name="Google Shape;2728;p74"/>
          <p:cNvPicPr preferRelativeResize="0"/>
          <p:nvPr/>
        </p:nvPicPr>
        <p:blipFill rotWithShape="1">
          <a:blip r:embed="rId3">
            <a:alphaModFix/>
          </a:blip>
          <a:srcRect/>
          <a:stretch/>
        </p:blipFill>
        <p:spPr>
          <a:xfrm>
            <a:off x="1" y="-1"/>
            <a:ext cx="12191999" cy="334251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2"/>
        <p:cNvGrpSpPr/>
        <p:nvPr/>
      </p:nvGrpSpPr>
      <p:grpSpPr>
        <a:xfrm>
          <a:off x="0" y="0"/>
          <a:ext cx="0" cy="0"/>
          <a:chOff x="0" y="0"/>
          <a:chExt cx="0" cy="0"/>
        </a:xfrm>
      </p:grpSpPr>
      <p:sp>
        <p:nvSpPr>
          <p:cNvPr id="2733" name="Google Shape;2733;p75"/>
          <p:cNvSpPr txBox="1">
            <a:spLocks noGrp="1"/>
          </p:cNvSpPr>
          <p:nvPr>
            <p:ph type="title"/>
          </p:nvPr>
        </p:nvSpPr>
        <p:spPr>
          <a:xfrm>
            <a:off x="831852" y="1709740"/>
            <a:ext cx="8791121"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Open Sans Light"/>
              <a:buNone/>
            </a:pPr>
            <a:r>
              <a:rPr lang="en"/>
              <a:t>Bringing It All Together</a:t>
            </a:r>
            <a:endParaRPr/>
          </a:p>
        </p:txBody>
      </p:sp>
      <p:sp>
        <p:nvSpPr>
          <p:cNvPr id="2734" name="Google Shape;2734;p75"/>
          <p:cNvSpPr txBox="1">
            <a:spLocks noGrp="1"/>
          </p:cNvSpPr>
          <p:nvPr>
            <p:ph type="body" idx="1"/>
          </p:nvPr>
        </p:nvSpPr>
        <p:spPr>
          <a:xfrm>
            <a:off x="831852" y="4589464"/>
            <a:ext cx="8791121"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67"/>
              </a:spcBef>
              <a:spcAft>
                <a:spcPts val="0"/>
              </a:spcAft>
              <a:buClr>
                <a:schemeClr val="dk1"/>
              </a:buClr>
              <a:buSzPts val="2200"/>
              <a:buNone/>
            </a:pPr>
            <a:r>
              <a:rPr lang="en" sz="2933" i="1">
                <a:solidFill>
                  <a:schemeClr val="accent1"/>
                </a:solidFill>
              </a:rPr>
              <a:t>How can AIRA help you as a leader</a:t>
            </a:r>
            <a:endParaRPr sz="2933" i="1">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39"/>
        <p:cNvGrpSpPr/>
        <p:nvPr/>
      </p:nvGrpSpPr>
      <p:grpSpPr>
        <a:xfrm>
          <a:off x="0" y="0"/>
          <a:ext cx="0" cy="0"/>
          <a:chOff x="0" y="0"/>
          <a:chExt cx="0" cy="0"/>
        </a:xfrm>
      </p:grpSpPr>
      <p:pic>
        <p:nvPicPr>
          <p:cNvPr id="2740" name="Google Shape;2740;p76" descr="preencoded.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41" name="Google Shape;2741;p76"/>
          <p:cNvSpPr/>
          <p:nvPr/>
        </p:nvSpPr>
        <p:spPr>
          <a:xfrm>
            <a:off x="476250" y="1581151"/>
            <a:ext cx="4476751" cy="4419600"/>
          </a:xfrm>
          <a:prstGeom prst="rect">
            <a:avLst/>
          </a:prstGeom>
          <a:solidFill>
            <a:srgbClr val="000000">
              <a:alpha val="0"/>
            </a:srgbClr>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pic>
        <p:nvPicPr>
          <p:cNvPr id="2742" name="Google Shape;2742;p76" descr="A jigsaw puzzle with connected pieces"/>
          <p:cNvPicPr preferRelativeResize="0"/>
          <p:nvPr/>
        </p:nvPicPr>
        <p:blipFill rotWithShape="1">
          <a:blip r:embed="rId4">
            <a:alphaModFix/>
          </a:blip>
          <a:srcRect t="15458" b="15458"/>
          <a:stretch/>
        </p:blipFill>
        <p:spPr>
          <a:xfrm>
            <a:off x="476236" y="1769900"/>
            <a:ext cx="3964265" cy="3913633"/>
          </a:xfrm>
          <a:prstGeom prst="rect">
            <a:avLst/>
          </a:prstGeom>
          <a:noFill/>
          <a:ln>
            <a:noFill/>
          </a:ln>
        </p:spPr>
      </p:pic>
      <p:sp>
        <p:nvSpPr>
          <p:cNvPr id="2743" name="Google Shape;2743;p76"/>
          <p:cNvSpPr/>
          <p:nvPr/>
        </p:nvSpPr>
        <p:spPr>
          <a:xfrm>
            <a:off x="4646200" y="1460773"/>
            <a:ext cx="3964400" cy="3001200"/>
          </a:xfrm>
          <a:prstGeom prst="rect">
            <a:avLst/>
          </a:prstGeom>
          <a:noFill/>
          <a:ln>
            <a:noFill/>
          </a:ln>
        </p:spPr>
        <p:txBody>
          <a:bodyPr spcFirstLastPara="1" wrap="square" lIns="0" tIns="0" rIns="0" bIns="0" anchor="t" anchorCtr="0">
            <a:noAutofit/>
          </a:bodyPr>
          <a:lstStyle/>
          <a:p>
            <a:pPr marL="342891" marR="0" lvl="0" indent="-342891" algn="l" defTabSz="914400" rtl="0" eaLnBrk="1" fontAlgn="auto" latinLnBrk="0" hangingPunct="1">
              <a:lnSpc>
                <a:spcPct val="118333"/>
              </a:lnSpc>
              <a:spcBef>
                <a:spcPts val="0"/>
              </a:spcBef>
              <a:spcAft>
                <a:spcPts val="0"/>
              </a:spcAft>
              <a:buClr>
                <a:srgbClr val="629F44"/>
              </a:buClr>
              <a:buSzPts val="2250"/>
              <a:buFont typeface="Arial"/>
              <a:buChar char="•"/>
              <a:tabLst/>
              <a:defRPr/>
            </a:pPr>
            <a:r>
              <a:rPr kumimoji="0" lang="en" sz="20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Members</a:t>
            </a:r>
            <a:endParaRPr kumimoji="0" sz="20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2370"/>
              </a:lnSpc>
              <a:spcBef>
                <a:spcPts val="256"/>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The focus of all AIRA's efforts</a:t>
            </a: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18333"/>
              </a:lnSpc>
              <a:spcBef>
                <a:spcPts val="1771"/>
              </a:spcBef>
              <a:spcAft>
                <a:spcPts val="0"/>
              </a:spcAft>
              <a:buClr>
                <a:srgbClr val="629F44"/>
              </a:buClr>
              <a:buSzPts val="2250"/>
              <a:buFont typeface="Arial"/>
              <a:buChar char="•"/>
              <a:tabLst/>
              <a:defRPr/>
            </a:pPr>
            <a:r>
              <a:rPr kumimoji="0" lang="en" sz="20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Convening</a:t>
            </a:r>
            <a:endParaRPr kumimoji="0" sz="20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2370"/>
              </a:lnSpc>
              <a:spcBef>
                <a:spcPts val="256"/>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Brings the community</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together</a:t>
            </a: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18333"/>
              </a:lnSpc>
              <a:spcBef>
                <a:spcPts val="1771"/>
              </a:spcBef>
              <a:spcAft>
                <a:spcPts val="0"/>
              </a:spcAft>
              <a:buClr>
                <a:srgbClr val="629F44"/>
              </a:buClr>
              <a:buSzPts val="2250"/>
              <a:buFont typeface="Arial"/>
              <a:buChar char="•"/>
              <a:tabLst/>
              <a:defRPr/>
            </a:pPr>
            <a:r>
              <a:rPr kumimoji="0" lang="en" sz="20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Standards</a:t>
            </a:r>
            <a:endParaRPr kumimoji="0" sz="20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2370"/>
              </a:lnSpc>
              <a:spcBef>
                <a:spcPts val="256"/>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Ensure data consistency,</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usability, and alignment across jurisdictions</a:t>
            </a:r>
            <a:endParaRPr kumimoji="0" sz="2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744" name="Google Shape;2744;p76"/>
          <p:cNvSpPr/>
          <p:nvPr/>
        </p:nvSpPr>
        <p:spPr>
          <a:xfrm>
            <a:off x="8451900" y="1460773"/>
            <a:ext cx="3740000" cy="4329600"/>
          </a:xfrm>
          <a:prstGeom prst="rect">
            <a:avLst/>
          </a:prstGeom>
          <a:noFill/>
          <a:ln>
            <a:noFill/>
          </a:ln>
        </p:spPr>
        <p:txBody>
          <a:bodyPr spcFirstLastPara="1" wrap="square" lIns="0" tIns="0" rIns="0" bIns="0" anchor="t" anchorCtr="0">
            <a:noAutofit/>
          </a:bodyPr>
          <a:lstStyle/>
          <a:p>
            <a:pPr marL="342891" marR="0" lvl="0" indent="-342891" algn="l" defTabSz="914400" rtl="0" eaLnBrk="1" fontAlgn="auto" latinLnBrk="0" hangingPunct="1">
              <a:lnSpc>
                <a:spcPct val="127789"/>
              </a:lnSpc>
              <a:spcBef>
                <a:spcPts val="0"/>
              </a:spcBef>
              <a:spcAft>
                <a:spcPts val="0"/>
              </a:spcAft>
              <a:buClr>
                <a:srgbClr val="629F44"/>
              </a:buClr>
              <a:buSzPts val="2084"/>
              <a:buFont typeface="Arial"/>
              <a:buChar char="•"/>
              <a:tabLst/>
              <a:defRPr/>
            </a:pPr>
            <a:r>
              <a:rPr kumimoji="0" lang="en" sz="1852"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Measurement </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2370"/>
              </a:lnSpc>
              <a:spcBef>
                <a:spcPts val="256"/>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Measuring progress and</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identifying areas for</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enhancement</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27789"/>
              </a:lnSpc>
              <a:spcBef>
                <a:spcPts val="1771"/>
              </a:spcBef>
              <a:spcAft>
                <a:spcPts val="0"/>
              </a:spcAft>
              <a:buClr>
                <a:srgbClr val="629F44"/>
              </a:buClr>
              <a:buSzPts val="2084"/>
              <a:buFont typeface="Arial"/>
              <a:buChar char="•"/>
              <a:tabLst/>
              <a:defRPr/>
            </a:pPr>
            <a:r>
              <a:rPr kumimoji="0" lang="en" sz="1852"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Training &amp; TA</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2370"/>
              </a:lnSpc>
              <a:spcBef>
                <a:spcPts val="256"/>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Essential training and</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assistance to members </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0" indent="-342891" algn="l" defTabSz="914400" rtl="0" eaLnBrk="1" fontAlgn="auto" latinLnBrk="0" hangingPunct="1">
              <a:lnSpc>
                <a:spcPct val="127789"/>
              </a:lnSpc>
              <a:spcBef>
                <a:spcPts val="1771"/>
              </a:spcBef>
              <a:spcAft>
                <a:spcPts val="0"/>
              </a:spcAft>
              <a:buClr>
                <a:srgbClr val="629F44"/>
              </a:buClr>
              <a:buSzPts val="2084"/>
              <a:buFont typeface="Arial"/>
              <a:buChar char="•"/>
              <a:tabLst/>
              <a:defRPr/>
            </a:pPr>
            <a:r>
              <a:rPr kumimoji="0" lang="en" sz="1852"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Partnerships &amp; Advocacy</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342891" marR="0" lvl="1" indent="0" algn="l" defTabSz="914400" rtl="0" eaLnBrk="1" fontAlgn="auto" latinLnBrk="0" hangingPunct="1">
              <a:lnSpc>
                <a:spcPct val="112370"/>
              </a:lnSpc>
              <a:spcBef>
                <a:spcPts val="256"/>
              </a:spcBef>
              <a:spcAft>
                <a:spcPts val="0"/>
              </a:spcAft>
              <a:buClr>
                <a:srgbClr val="000000"/>
              </a:buClr>
              <a:buSzTx/>
              <a:buFont typeface="Arial"/>
              <a:buNone/>
              <a:tabLst/>
              <a:defRPr/>
            </a:pP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Connecting partners to</a:t>
            </a:r>
            <a:b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br>
            <a:r>
              <a:rPr kumimoji="0" lang="en" sz="1800" b="0" i="0" u="none" strike="noStrike" kern="0" cap="none" spc="0" normalizeH="0" baseline="0" noProof="0">
                <a:ln>
                  <a:noFill/>
                </a:ln>
                <a:solidFill>
                  <a:srgbClr val="1C3C50"/>
                </a:solidFill>
                <a:effectLst/>
                <a:uLnTx/>
                <a:uFillTx/>
                <a:latin typeface="Open Sans"/>
                <a:ea typeface="Open Sans"/>
                <a:cs typeface="Open Sans"/>
                <a:sym typeface="Open Sans"/>
              </a:rPr>
              <a:t>advance work &amp; creating stronger advocates</a:t>
            </a:r>
            <a:endParaRPr kumimoji="0" sz="18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745" name="Google Shape;2745;p76"/>
          <p:cNvSpPr txBox="1"/>
          <p:nvPr/>
        </p:nvSpPr>
        <p:spPr>
          <a:xfrm>
            <a:off x="838200" y="365125"/>
            <a:ext cx="10515600" cy="1325563"/>
          </a:xfrm>
          <a:prstGeom prst="rect">
            <a:avLst/>
          </a:prstGeom>
          <a:noFill/>
          <a:ln>
            <a:noFill/>
          </a:ln>
        </p:spPr>
        <p:txBody>
          <a:bodyPr spcFirstLastPara="1" wrap="square" lIns="121900" tIns="60925" rIns="121900" bIns="60925"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Bringing It All Together</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46" name="Google Shape;2746;p76"/>
          <p:cNvSpPr txBox="1"/>
          <p:nvPr/>
        </p:nvSpPr>
        <p:spPr>
          <a:xfrm>
            <a:off x="8610601" y="6356351"/>
            <a:ext cx="2420257" cy="365125"/>
          </a:xfrm>
          <a:prstGeom prst="rect">
            <a:avLst/>
          </a:prstGeom>
          <a:noFill/>
          <a:ln>
            <a:noFill/>
          </a:ln>
        </p:spPr>
        <p:txBody>
          <a:bodyPr spcFirstLastPara="1" wrap="square" lIns="121900" tIns="60925" rIns="121900" bIns="609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CCCCCB"/>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200" b="0" i="0" u="none" strike="noStrike" kern="0" cap="none" spc="0" normalizeH="0" baseline="0" noProof="0">
              <a:ln>
                <a:noFill/>
              </a:ln>
              <a:solidFill>
                <a:srgbClr val="CCCCCB"/>
              </a:solidFill>
              <a:effectLst/>
              <a:uLnTx/>
              <a:uFillTx/>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50"/>
        <p:cNvGrpSpPr/>
        <p:nvPr/>
      </p:nvGrpSpPr>
      <p:grpSpPr>
        <a:xfrm>
          <a:off x="0" y="0"/>
          <a:ext cx="0" cy="0"/>
          <a:chOff x="0" y="0"/>
          <a:chExt cx="0" cy="0"/>
        </a:xfrm>
      </p:grpSpPr>
      <p:sp>
        <p:nvSpPr>
          <p:cNvPr id="2751" name="Google Shape;2751;p77"/>
          <p:cNvSpPr txBox="1">
            <a:spLocks noGrp="1"/>
          </p:cNvSpPr>
          <p:nvPr>
            <p:ph type="title"/>
          </p:nvPr>
        </p:nvSpPr>
        <p:spPr>
          <a:xfrm>
            <a:off x="493143" y="1184681"/>
            <a:ext cx="10629200" cy="107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800"/>
              <a:buNone/>
            </a:pPr>
            <a:r>
              <a:rPr lang="en"/>
              <a:t>Where Can AIRA Help You Hone Your Leadership Skills?</a:t>
            </a:r>
            <a:endParaRPr/>
          </a:p>
        </p:txBody>
      </p:sp>
      <p:grpSp>
        <p:nvGrpSpPr>
          <p:cNvPr id="2752" name="Google Shape;2752;p77"/>
          <p:cNvGrpSpPr/>
          <p:nvPr/>
        </p:nvGrpSpPr>
        <p:grpSpPr>
          <a:xfrm>
            <a:off x="7509756" y="2500767"/>
            <a:ext cx="4407600" cy="4644067"/>
            <a:chOff x="5632317" y="1189775"/>
            <a:chExt cx="3305700" cy="3483050"/>
          </a:xfrm>
        </p:grpSpPr>
        <p:sp>
          <p:nvSpPr>
            <p:cNvPr id="2753" name="Google Shape;2753;p77"/>
            <p:cNvSpPr/>
            <p:nvPr/>
          </p:nvSpPr>
          <p:spPr>
            <a:xfrm>
              <a:off x="5632317" y="1189775"/>
              <a:ext cx="3305700" cy="669000"/>
            </a:xfrm>
            <a:prstGeom prst="chevron">
              <a:avLst>
                <a:gd name="adj" fmla="val 50000"/>
              </a:avLst>
            </a:prstGeom>
            <a:solidFill>
              <a:srgbClr val="CDCDCD"/>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Calibri"/>
                  <a:ea typeface="Calibri"/>
                  <a:cs typeface="Calibri"/>
                  <a:sym typeface="Calibri"/>
                </a:rPr>
                <a:t>Subject Matter </a:t>
              </a:r>
              <a:endParaRPr kumimoji="0" sz="2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Calibri"/>
                  <a:ea typeface="Calibri"/>
                  <a:cs typeface="Calibri"/>
                  <a:sym typeface="Calibri"/>
                </a:rPr>
                <a:t>Expertise</a:t>
              </a:r>
              <a:endParaRPr kumimoji="0" sz="2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54" name="Google Shape;2754;p77"/>
            <p:cNvSpPr txBox="1"/>
            <p:nvPr/>
          </p:nvSpPr>
          <p:spPr>
            <a:xfrm>
              <a:off x="6167076" y="2057125"/>
              <a:ext cx="2436600" cy="26157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000000"/>
                  </a:solidFill>
                  <a:effectLst/>
                  <a:uLnTx/>
                  <a:uFillTx/>
                  <a:latin typeface="Calibri"/>
                  <a:ea typeface="Calibri"/>
                  <a:cs typeface="Calibri"/>
                  <a:sym typeface="Calibri"/>
                </a:rPr>
                <a:t>Developing knowledge of standards, Identifying best practices, Informing about the national landscape…</a:t>
              </a:r>
              <a:endParaRPr kumimoji="0" sz="1600" b="0"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2755" name="Google Shape;2755;p77"/>
          <p:cNvGrpSpPr/>
          <p:nvPr/>
        </p:nvGrpSpPr>
        <p:grpSpPr>
          <a:xfrm>
            <a:off x="0" y="2501052"/>
            <a:ext cx="4729200" cy="4643781"/>
            <a:chOff x="0" y="1189989"/>
            <a:chExt cx="3546900" cy="3482836"/>
          </a:xfrm>
        </p:grpSpPr>
        <p:sp>
          <p:nvSpPr>
            <p:cNvPr id="2756" name="Google Shape;2756;p77"/>
            <p:cNvSpPr/>
            <p:nvPr/>
          </p:nvSpPr>
          <p:spPr>
            <a:xfrm>
              <a:off x="0" y="1189989"/>
              <a:ext cx="3546900" cy="669000"/>
            </a:xfrm>
            <a:prstGeom prst="homePlate">
              <a:avLst>
                <a:gd name="adj" fmla="val 50000"/>
              </a:avLst>
            </a:prstGeom>
            <a:solidFill>
              <a:srgbClr val="2E5F7D"/>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Calibri"/>
                  <a:ea typeface="Calibri"/>
                  <a:cs typeface="Calibri"/>
                  <a:sym typeface="Calibri"/>
                </a:rPr>
                <a:t>Communication</a:t>
              </a:r>
              <a:endParaRPr kumimoji="0" sz="2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57" name="Google Shape;2757;p77"/>
            <p:cNvSpPr txBox="1"/>
            <p:nvPr/>
          </p:nvSpPr>
          <p:spPr>
            <a:xfrm>
              <a:off x="655349" y="2057125"/>
              <a:ext cx="2508000" cy="26157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000000"/>
                  </a:solidFill>
                  <a:effectLst/>
                  <a:uLnTx/>
                  <a:uFillTx/>
                  <a:latin typeface="Calibri"/>
                  <a:ea typeface="Calibri"/>
                  <a:cs typeface="Calibri"/>
                  <a:sym typeface="Calibri"/>
                </a:rPr>
                <a:t>Connecting with peers, Building relationships, Engaging stakeholders, Fine-tuning writing skills, Providing dynamic presentations…</a:t>
              </a:r>
              <a:endParaRPr kumimoji="0" sz="2400" b="0" i="0" u="none" strike="noStrike" kern="0" cap="none" spc="0" normalizeH="0" baseline="0" noProof="0">
                <a:ln>
                  <a:noFill/>
                </a:ln>
                <a:solidFill>
                  <a:srgbClr val="000000"/>
                </a:solidFill>
                <a:effectLst/>
                <a:uLnTx/>
                <a:uFillTx/>
                <a:latin typeface="Roboto"/>
                <a:ea typeface="Roboto"/>
                <a:cs typeface="Roboto"/>
                <a:sym typeface="Roboto"/>
              </a:endParaRPr>
            </a:p>
          </p:txBody>
        </p:sp>
      </p:grpSp>
      <p:grpSp>
        <p:nvGrpSpPr>
          <p:cNvPr id="2758" name="Google Shape;2758;p77"/>
          <p:cNvGrpSpPr/>
          <p:nvPr/>
        </p:nvGrpSpPr>
        <p:grpSpPr>
          <a:xfrm>
            <a:off x="3925605" y="2500767"/>
            <a:ext cx="4407600" cy="4644067"/>
            <a:chOff x="2944204" y="1189775"/>
            <a:chExt cx="3305700" cy="3483050"/>
          </a:xfrm>
        </p:grpSpPr>
        <p:sp>
          <p:nvSpPr>
            <p:cNvPr id="2759" name="Google Shape;2759;p77"/>
            <p:cNvSpPr/>
            <p:nvPr/>
          </p:nvSpPr>
          <p:spPr>
            <a:xfrm>
              <a:off x="2944204" y="1189775"/>
              <a:ext cx="3305700" cy="669000"/>
            </a:xfrm>
            <a:prstGeom prst="chevron">
              <a:avLst>
                <a:gd name="adj" fmla="val 50000"/>
              </a:avLst>
            </a:prstGeom>
            <a:solidFill>
              <a:schemeClr val="accent3"/>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1" i="0" u="none" strike="noStrike" kern="0" cap="none" spc="0" normalizeH="0" baseline="0" noProof="0">
                  <a:ln>
                    <a:noFill/>
                  </a:ln>
                  <a:solidFill>
                    <a:srgbClr val="FFFFFF"/>
                  </a:solidFill>
                  <a:effectLst/>
                  <a:uLnTx/>
                  <a:uFillTx/>
                  <a:latin typeface="Calibri"/>
                  <a:ea typeface="Calibri"/>
                  <a:cs typeface="Calibri"/>
                  <a:sym typeface="Calibri"/>
                </a:rPr>
                <a:t>Management</a:t>
              </a:r>
              <a:endParaRPr kumimoji="0" sz="2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60" name="Google Shape;2760;p77"/>
            <p:cNvSpPr txBox="1"/>
            <p:nvPr/>
          </p:nvSpPr>
          <p:spPr>
            <a:xfrm>
              <a:off x="3478950" y="2057125"/>
              <a:ext cx="2451300" cy="26157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000000"/>
                  </a:solidFill>
                  <a:effectLst/>
                  <a:uLnTx/>
                  <a:uFillTx/>
                  <a:latin typeface="Calibri"/>
                  <a:ea typeface="Calibri"/>
                  <a:cs typeface="Calibri"/>
                  <a:sym typeface="Calibri"/>
                </a:rPr>
                <a:t>Considering staffing, evaluating policies, Discussing work plans and evaluations, Developing procedures (SOPs)...</a:t>
              </a:r>
              <a:endParaRPr kumimoji="0" sz="2400" b="0" i="0" u="none" strike="noStrike" kern="0" cap="none" spc="0" normalizeH="0" baseline="0" noProof="0">
                <a:ln>
                  <a:noFill/>
                </a:ln>
                <a:solidFill>
                  <a:srgbClr val="000000"/>
                </a:solidFill>
                <a:effectLst/>
                <a:uLnTx/>
                <a:uFillTx/>
                <a:latin typeface="Roboto"/>
                <a:ea typeface="Roboto"/>
                <a:cs typeface="Roboto"/>
                <a:sym typeface="Roboto"/>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64"/>
        <p:cNvGrpSpPr/>
        <p:nvPr/>
      </p:nvGrpSpPr>
      <p:grpSpPr>
        <a:xfrm>
          <a:off x="0" y="0"/>
          <a:ext cx="0" cy="0"/>
          <a:chOff x="0" y="0"/>
          <a:chExt cx="0" cy="0"/>
        </a:xfrm>
      </p:grpSpPr>
      <p:sp>
        <p:nvSpPr>
          <p:cNvPr id="2765" name="Google Shape;2765;p78"/>
          <p:cNvSpPr txBox="1">
            <a:spLocks noGrp="1"/>
          </p:cNvSpPr>
          <p:nvPr>
            <p:ph type="title"/>
          </p:nvPr>
        </p:nvSpPr>
        <p:spPr>
          <a:xfrm>
            <a:off x="493143" y="2154141"/>
            <a:ext cx="11290400" cy="1074000"/>
          </a:xfrm>
          <a:prstGeom prst="rect">
            <a:avLst/>
          </a:prstGeom>
          <a:noFill/>
          <a:ln>
            <a:noFill/>
          </a:ln>
        </p:spPr>
        <p:txBody>
          <a:bodyPr spcFirstLastPara="1" wrap="square" lIns="91425" tIns="45700" rIns="91425" bIns="45700" anchor="ctr" anchorCtr="0">
            <a:normAutofit/>
          </a:bodyPr>
          <a:lstStyle/>
          <a:p>
            <a:pPr marL="0" lvl="0" indent="0" algn="l" rtl="0">
              <a:lnSpc>
                <a:spcPct val="91666"/>
              </a:lnSpc>
              <a:spcBef>
                <a:spcPts val="0"/>
              </a:spcBef>
              <a:spcAft>
                <a:spcPts val="0"/>
              </a:spcAft>
              <a:buClr>
                <a:srgbClr val="2E5F7D"/>
              </a:buClr>
              <a:buSzPts val="2700"/>
              <a:buNone/>
            </a:pPr>
            <a:r>
              <a:rPr lang="en">
                <a:latin typeface="Open Sans Light"/>
                <a:ea typeface="Open Sans Light"/>
                <a:cs typeface="Open Sans Light"/>
                <a:sym typeface="Open Sans Light"/>
              </a:rPr>
              <a:t>Activity: Opportunities to Engage</a:t>
            </a:r>
            <a:endParaRPr>
              <a:latin typeface="Open Sans Light"/>
              <a:ea typeface="Open Sans Light"/>
              <a:cs typeface="Open Sans Light"/>
              <a:sym typeface="Open Sans Light"/>
            </a:endParaRPr>
          </a:p>
        </p:txBody>
      </p:sp>
      <p:sp>
        <p:nvSpPr>
          <p:cNvPr id="2766" name="Google Shape;2766;p78"/>
          <p:cNvSpPr txBox="1">
            <a:spLocks noGrp="1"/>
          </p:cNvSpPr>
          <p:nvPr>
            <p:ph type="subTitle" idx="4294967295"/>
          </p:nvPr>
        </p:nvSpPr>
        <p:spPr>
          <a:xfrm>
            <a:off x="493143" y="5057348"/>
            <a:ext cx="7063357" cy="788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67"/>
              </a:spcBef>
              <a:spcAft>
                <a:spcPts val="0"/>
              </a:spcAft>
              <a:buClr>
                <a:schemeClr val="dk1"/>
              </a:buClr>
              <a:buSzPts val="1400"/>
              <a:buFont typeface="Arial"/>
              <a:buNone/>
            </a:pPr>
            <a:r>
              <a:rPr lang="en" sz="2933" b="0" i="1" u="none" strike="noStrike" cap="none">
                <a:solidFill>
                  <a:schemeClr val="accent1"/>
                </a:solidFill>
                <a:latin typeface="Open Sans"/>
                <a:ea typeface="Open Sans"/>
                <a:cs typeface="Open Sans"/>
                <a:sym typeface="Open Sans"/>
              </a:rPr>
              <a:t>Where to plug in (for you and your staff)</a:t>
            </a:r>
            <a:endParaRPr sz="2933" b="0" i="1" u="none" strike="noStrike" cap="none">
              <a:solidFill>
                <a:schemeClr val="accent1"/>
              </a:solidFill>
              <a:latin typeface="Open Sans"/>
              <a:ea typeface="Open Sans"/>
              <a:cs typeface="Open Sans"/>
              <a:sym typeface="Open Sans"/>
            </a:endParaRPr>
          </a:p>
        </p:txBody>
      </p:sp>
      <p:pic>
        <p:nvPicPr>
          <p:cNvPr id="2767" name="Google Shape;2767;p78"/>
          <p:cNvPicPr preferRelativeResize="0"/>
          <p:nvPr/>
        </p:nvPicPr>
        <p:blipFill rotWithShape="1">
          <a:blip r:embed="rId3">
            <a:alphaModFix/>
          </a:blip>
          <a:srcRect/>
          <a:stretch/>
        </p:blipFill>
        <p:spPr>
          <a:xfrm>
            <a:off x="5262625" y="3697774"/>
            <a:ext cx="5925651" cy="241435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72"/>
        <p:cNvGrpSpPr/>
        <p:nvPr/>
      </p:nvGrpSpPr>
      <p:grpSpPr>
        <a:xfrm>
          <a:off x="0" y="0"/>
          <a:ext cx="0" cy="0"/>
          <a:chOff x="0" y="0"/>
          <a:chExt cx="0" cy="0"/>
        </a:xfrm>
      </p:grpSpPr>
      <p:sp>
        <p:nvSpPr>
          <p:cNvPr id="2773" name="Google Shape;2773;p79"/>
          <p:cNvSpPr/>
          <p:nvPr/>
        </p:nvSpPr>
        <p:spPr>
          <a:xfrm>
            <a:off x="1095377" y="1973582"/>
            <a:ext cx="714375" cy="714375"/>
          </a:xfrm>
          <a:prstGeom prst="ellipse">
            <a:avLst/>
          </a:prstGeom>
          <a:solidFill>
            <a:srgbClr val="629F44"/>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774" name="Google Shape;2774;p79" descr="25b7c1a2.png"/>
          <p:cNvPicPr preferRelativeResize="0"/>
          <p:nvPr/>
        </p:nvPicPr>
        <p:blipFill rotWithShape="1">
          <a:blip r:embed="rId3">
            <a:alphaModFix/>
          </a:blip>
          <a:srcRect/>
          <a:stretch/>
        </p:blipFill>
        <p:spPr>
          <a:xfrm>
            <a:off x="1326988" y="2159031"/>
            <a:ext cx="247651" cy="342900"/>
          </a:xfrm>
          <a:prstGeom prst="rect">
            <a:avLst/>
          </a:prstGeom>
          <a:noFill/>
          <a:ln>
            <a:noFill/>
          </a:ln>
        </p:spPr>
      </p:pic>
      <p:sp>
        <p:nvSpPr>
          <p:cNvPr id="2775" name="Google Shape;2775;p79"/>
          <p:cNvSpPr/>
          <p:nvPr/>
        </p:nvSpPr>
        <p:spPr>
          <a:xfrm>
            <a:off x="2000251" y="1903035"/>
            <a:ext cx="3952875" cy="29215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8625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Run for a board position</a:t>
            </a:r>
            <a:endParaRPr kumimoji="0" sz="26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76" name="Google Shape;2776;p79"/>
          <p:cNvSpPr/>
          <p:nvPr/>
        </p:nvSpPr>
        <p:spPr>
          <a:xfrm>
            <a:off x="2000251" y="2253973"/>
            <a:ext cx="4096048" cy="54084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a:ea typeface="Open Sans"/>
                <a:cs typeface="Open Sans"/>
                <a:sym typeface="Open Sans"/>
              </a:rPr>
              <a:t>Consider a leadership role</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77" name="Google Shape;2777;p79"/>
          <p:cNvSpPr/>
          <p:nvPr/>
        </p:nvSpPr>
        <p:spPr>
          <a:xfrm>
            <a:off x="1095377" y="3008631"/>
            <a:ext cx="714375" cy="714375"/>
          </a:xfrm>
          <a:prstGeom prst="ellipse">
            <a:avLst/>
          </a:prstGeom>
          <a:solidFill>
            <a:srgbClr val="1C3C50"/>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778" name="Google Shape;2778;p79" descr="4bf54922.png"/>
          <p:cNvPicPr preferRelativeResize="0"/>
          <p:nvPr/>
        </p:nvPicPr>
        <p:blipFill rotWithShape="1">
          <a:blip r:embed="rId4">
            <a:alphaModFix/>
          </a:blip>
          <a:srcRect/>
          <a:stretch/>
        </p:blipFill>
        <p:spPr>
          <a:xfrm>
            <a:off x="1272574" y="3189894"/>
            <a:ext cx="361951" cy="352425"/>
          </a:xfrm>
          <a:prstGeom prst="rect">
            <a:avLst/>
          </a:prstGeom>
          <a:noFill/>
          <a:ln>
            <a:noFill/>
          </a:ln>
        </p:spPr>
      </p:pic>
      <p:sp>
        <p:nvSpPr>
          <p:cNvPr id="2779" name="Google Shape;2779;p79"/>
          <p:cNvSpPr/>
          <p:nvPr/>
        </p:nvSpPr>
        <p:spPr>
          <a:xfrm>
            <a:off x="2000251" y="2938086"/>
            <a:ext cx="3952875" cy="29215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Join a workgroup/user group</a:t>
            </a:r>
            <a:endParaRPr kumimoji="0" sz="26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80" name="Google Shape;2780;p79"/>
          <p:cNvSpPr/>
          <p:nvPr/>
        </p:nvSpPr>
        <p:spPr>
          <a:xfrm>
            <a:off x="2000251" y="3746224"/>
            <a:ext cx="4126111" cy="54084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a:ea typeface="Open Sans"/>
                <a:cs typeface="Open Sans"/>
                <a:sym typeface="Open Sans"/>
              </a:rPr>
              <a:t>Collaborate with peers on areas of interest</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81" name="Google Shape;2781;p79"/>
          <p:cNvSpPr/>
          <p:nvPr/>
        </p:nvSpPr>
        <p:spPr>
          <a:xfrm>
            <a:off x="1095377" y="4640582"/>
            <a:ext cx="714375" cy="714375"/>
          </a:xfrm>
          <a:prstGeom prst="ellipse">
            <a:avLst/>
          </a:prstGeom>
          <a:solidFill>
            <a:srgbClr val="8098A4"/>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782" name="Google Shape;2782;p79" descr="-48eaeb1e.png"/>
          <p:cNvPicPr preferRelativeResize="0"/>
          <p:nvPr/>
        </p:nvPicPr>
        <p:blipFill rotWithShape="1">
          <a:blip r:embed="rId5">
            <a:alphaModFix/>
          </a:blip>
          <a:srcRect/>
          <a:stretch/>
        </p:blipFill>
        <p:spPr>
          <a:xfrm>
            <a:off x="1260016" y="4872075"/>
            <a:ext cx="390525" cy="257175"/>
          </a:xfrm>
          <a:prstGeom prst="rect">
            <a:avLst/>
          </a:prstGeom>
          <a:noFill/>
          <a:ln>
            <a:noFill/>
          </a:ln>
        </p:spPr>
      </p:pic>
      <p:sp>
        <p:nvSpPr>
          <p:cNvPr id="2783" name="Google Shape;2783;p79"/>
          <p:cNvSpPr/>
          <p:nvPr/>
        </p:nvSpPr>
        <p:spPr>
          <a:xfrm>
            <a:off x="2000251" y="4570035"/>
            <a:ext cx="3952875" cy="29215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Engage with Partner Projects</a:t>
            </a:r>
            <a:endParaRPr kumimoji="0" sz="26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84" name="Google Shape;2784;p79"/>
          <p:cNvSpPr/>
          <p:nvPr/>
        </p:nvSpPr>
        <p:spPr>
          <a:xfrm>
            <a:off x="2000251" y="5378173"/>
            <a:ext cx="3993207" cy="54084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a:ea typeface="Open Sans"/>
                <a:cs typeface="Open Sans"/>
                <a:sym typeface="Open Sans"/>
              </a:rPr>
              <a:t>Contribute to &amp; learn from collaborative efforts</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85" name="Google Shape;2785;p79"/>
          <p:cNvSpPr/>
          <p:nvPr/>
        </p:nvSpPr>
        <p:spPr>
          <a:xfrm>
            <a:off x="6334126" y="1973582"/>
            <a:ext cx="714375" cy="714375"/>
          </a:xfrm>
          <a:prstGeom prst="ellipse">
            <a:avLst/>
          </a:prstGeom>
          <a:solidFill>
            <a:srgbClr val="C9E2CA"/>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786" name="Google Shape;2786;p79" descr="-4e283bde.png"/>
          <p:cNvPicPr preferRelativeResize="0"/>
          <p:nvPr/>
        </p:nvPicPr>
        <p:blipFill rotWithShape="1">
          <a:blip r:embed="rId6">
            <a:alphaModFix/>
          </a:blip>
          <a:srcRect/>
          <a:stretch/>
        </p:blipFill>
        <p:spPr>
          <a:xfrm>
            <a:off x="6523878" y="2179960"/>
            <a:ext cx="333375" cy="304800"/>
          </a:xfrm>
          <a:prstGeom prst="rect">
            <a:avLst/>
          </a:prstGeom>
          <a:noFill/>
          <a:ln>
            <a:noFill/>
          </a:ln>
        </p:spPr>
      </p:pic>
      <p:sp>
        <p:nvSpPr>
          <p:cNvPr id="2787" name="Google Shape;2787;p79"/>
          <p:cNvSpPr/>
          <p:nvPr/>
        </p:nvSpPr>
        <p:spPr>
          <a:xfrm>
            <a:off x="7239001" y="1903035"/>
            <a:ext cx="3952875" cy="29215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8625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Provide comments</a:t>
            </a:r>
            <a:endParaRPr kumimoji="0" sz="26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88" name="Google Shape;2788;p79"/>
          <p:cNvSpPr/>
          <p:nvPr/>
        </p:nvSpPr>
        <p:spPr>
          <a:xfrm>
            <a:off x="7239001" y="2253973"/>
            <a:ext cx="3952875" cy="54084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a:ea typeface="Open Sans"/>
                <a:cs typeface="Open Sans"/>
                <a:sym typeface="Open Sans"/>
              </a:rPr>
              <a:t>Share your feedback</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89" name="Google Shape;2789;p79"/>
          <p:cNvSpPr/>
          <p:nvPr/>
        </p:nvSpPr>
        <p:spPr>
          <a:xfrm>
            <a:off x="6334126" y="3008631"/>
            <a:ext cx="714375" cy="714375"/>
          </a:xfrm>
          <a:prstGeom prst="ellipse">
            <a:avLst/>
          </a:prstGeom>
          <a:solidFill>
            <a:srgbClr val="ECBC0A"/>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790" name="Google Shape;2790;p79" descr="-56dddcde.png"/>
          <p:cNvPicPr preferRelativeResize="0"/>
          <p:nvPr/>
        </p:nvPicPr>
        <p:blipFill rotWithShape="1">
          <a:blip r:embed="rId7">
            <a:alphaModFix/>
          </a:blip>
          <a:srcRect/>
          <a:stretch/>
        </p:blipFill>
        <p:spPr>
          <a:xfrm>
            <a:off x="6477826" y="3244312"/>
            <a:ext cx="428625" cy="247651"/>
          </a:xfrm>
          <a:prstGeom prst="rect">
            <a:avLst/>
          </a:prstGeom>
          <a:noFill/>
          <a:ln>
            <a:noFill/>
          </a:ln>
        </p:spPr>
      </p:pic>
      <p:sp>
        <p:nvSpPr>
          <p:cNvPr id="2791" name="Google Shape;2791;p79"/>
          <p:cNvSpPr/>
          <p:nvPr/>
        </p:nvSpPr>
        <p:spPr>
          <a:xfrm>
            <a:off x="7239001" y="2938086"/>
            <a:ext cx="3952875" cy="29215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8625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Review Products</a:t>
            </a:r>
            <a:endParaRPr kumimoji="0" sz="26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92" name="Google Shape;2792;p79"/>
          <p:cNvSpPr/>
          <p:nvPr/>
        </p:nvSpPr>
        <p:spPr>
          <a:xfrm>
            <a:off x="7239001" y="3289024"/>
            <a:ext cx="3952875" cy="54084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a:ea typeface="Open Sans"/>
                <a:cs typeface="Open Sans"/>
                <a:sym typeface="Open Sans"/>
              </a:rPr>
              <a:t>Help test and validate new tools or systems</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93" name="Google Shape;2793;p79"/>
          <p:cNvSpPr/>
          <p:nvPr/>
        </p:nvSpPr>
        <p:spPr>
          <a:xfrm>
            <a:off x="6334127" y="4379863"/>
            <a:ext cx="714375" cy="714375"/>
          </a:xfrm>
          <a:prstGeom prst="ellipse">
            <a:avLst/>
          </a:prstGeom>
          <a:solidFill>
            <a:srgbClr val="F2F2F2"/>
          </a:solid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794" name="Google Shape;2794;p79" descr="512912a2.png"/>
          <p:cNvPicPr preferRelativeResize="0"/>
          <p:nvPr/>
        </p:nvPicPr>
        <p:blipFill rotWithShape="1">
          <a:blip r:embed="rId8">
            <a:alphaModFix/>
          </a:blip>
          <a:srcRect/>
          <a:stretch/>
        </p:blipFill>
        <p:spPr>
          <a:xfrm>
            <a:off x="6586671" y="4565311"/>
            <a:ext cx="209551" cy="342900"/>
          </a:xfrm>
          <a:prstGeom prst="rect">
            <a:avLst/>
          </a:prstGeom>
          <a:noFill/>
          <a:ln>
            <a:noFill/>
          </a:ln>
        </p:spPr>
      </p:pic>
      <p:sp>
        <p:nvSpPr>
          <p:cNvPr id="2795" name="Google Shape;2795;p79"/>
          <p:cNvSpPr/>
          <p:nvPr/>
        </p:nvSpPr>
        <p:spPr>
          <a:xfrm>
            <a:off x="7239003" y="4309317"/>
            <a:ext cx="3952875" cy="29215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86250"/>
              </a:lnSpc>
              <a:spcBef>
                <a:spcPts val="0"/>
              </a:spcBef>
              <a:spcAft>
                <a:spcPts val="0"/>
              </a:spcAft>
              <a:buClr>
                <a:srgbClr val="000000"/>
              </a:buClr>
              <a:buSzTx/>
              <a:buFont typeface="Arial"/>
              <a:buNone/>
              <a:tabLst/>
              <a:defRPr/>
            </a:pPr>
            <a:r>
              <a:rPr kumimoji="0" lang="en" sz="2667"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Ask Questions</a:t>
            </a:r>
            <a:endParaRPr kumimoji="0" sz="26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96" name="Google Shape;2796;p79"/>
          <p:cNvSpPr/>
          <p:nvPr/>
        </p:nvSpPr>
        <p:spPr>
          <a:xfrm>
            <a:off x="7239002" y="4660254"/>
            <a:ext cx="4114799" cy="54084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a:ea typeface="Open Sans"/>
                <a:cs typeface="Open Sans"/>
                <a:sym typeface="Open Sans"/>
              </a:rPr>
              <a:t>Seek clarification and deepen your understanding</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97" name="Google Shape;2797;p79"/>
          <p:cNvSpPr txBox="1">
            <a:spLocks noGrp="1"/>
          </p:cNvSpPr>
          <p:nvPr>
            <p:ph type="title"/>
          </p:nvPr>
        </p:nvSpPr>
        <p:spPr>
          <a:xfrm>
            <a:off x="838200" y="365125"/>
            <a:ext cx="10515600" cy="1325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400"/>
              <a:buNone/>
            </a:pPr>
            <a:r>
              <a:rPr lang="en" sz="4800">
                <a:latin typeface="Open Sans Light"/>
                <a:ea typeface="Open Sans Light"/>
                <a:cs typeface="Open Sans Light"/>
                <a:sym typeface="Open Sans Light"/>
              </a:rPr>
              <a:t>Get Involved</a:t>
            </a:r>
            <a:endParaRPr>
              <a:latin typeface="Open Sans Light"/>
              <a:ea typeface="Open Sans Light"/>
              <a:cs typeface="Open Sans Light"/>
              <a:sym typeface="Open Sans Light"/>
            </a:endParaRPr>
          </a:p>
        </p:txBody>
      </p:sp>
      <p:sp>
        <p:nvSpPr>
          <p:cNvPr id="2798" name="Google Shape;2798;p79"/>
          <p:cNvSpPr txBox="1">
            <a:spLocks noGrp="1"/>
          </p:cNvSpPr>
          <p:nvPr>
            <p:ph type="sldNum" idx="12"/>
          </p:nvPr>
        </p:nvSpPr>
        <p:spPr>
          <a:xfrm>
            <a:off x="8610600" y="6356351"/>
            <a:ext cx="2420400" cy="36520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 sz="1351" b="0" i="0" u="none" strike="noStrike" kern="0" cap="none" spc="0" normalizeH="0" baseline="0" noProof="0">
                <a:ln>
                  <a:noFill/>
                </a:ln>
                <a:solidFill>
                  <a:srgbClr val="1C3C50"/>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t>27</a:t>
            </a:fld>
            <a:endParaRPr kumimoji="0" sz="1351" b="0" i="0" u="none" strike="noStrike" kern="0" cap="none" spc="0" normalizeH="0" baseline="0" noProof="0">
              <a:ln>
                <a:noFill/>
              </a:ln>
              <a:solidFill>
                <a:srgbClr val="1C3C50"/>
              </a:solidFill>
              <a:effectLst/>
              <a:uLnTx/>
              <a:uFillTx/>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03"/>
        <p:cNvGrpSpPr/>
        <p:nvPr/>
      </p:nvGrpSpPr>
      <p:grpSpPr>
        <a:xfrm>
          <a:off x="0" y="0"/>
          <a:ext cx="0" cy="0"/>
          <a:chOff x="0" y="0"/>
          <a:chExt cx="0" cy="0"/>
        </a:xfrm>
      </p:grpSpPr>
      <p:sp>
        <p:nvSpPr>
          <p:cNvPr id="2804" name="Google Shape;2804;p80"/>
          <p:cNvSpPr txBox="1">
            <a:spLocks noGrp="1"/>
          </p:cNvSpPr>
          <p:nvPr>
            <p:ph type="title"/>
          </p:nvPr>
        </p:nvSpPr>
        <p:spPr>
          <a:xfrm>
            <a:off x="1828800" y="365125"/>
            <a:ext cx="95250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300"/>
              <a:buNone/>
            </a:pPr>
            <a:r>
              <a:rPr lang="en"/>
              <a:t>Activity: AIRA Opportunities for You and Your Staff</a:t>
            </a:r>
            <a:endParaRPr/>
          </a:p>
        </p:txBody>
      </p:sp>
      <p:sp>
        <p:nvSpPr>
          <p:cNvPr id="2805" name="Google Shape;2805;p80"/>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fontScale="92500"/>
          </a:bodyPr>
          <a:lstStyle/>
          <a:p>
            <a:pPr marL="457189" lvl="0" indent="-414858" algn="l" rtl="0">
              <a:lnSpc>
                <a:spcPct val="100000"/>
              </a:lnSpc>
              <a:spcBef>
                <a:spcPts val="1333"/>
              </a:spcBef>
              <a:spcAft>
                <a:spcPts val="0"/>
              </a:spcAft>
              <a:buClr>
                <a:schemeClr val="accent1"/>
              </a:buClr>
              <a:buSzPct val="125000"/>
              <a:buChar char="•"/>
            </a:pPr>
            <a:r>
              <a:rPr lang="en" sz="2933"/>
              <a:t>Review AIRA Opportunities Worksheet</a:t>
            </a:r>
            <a:endParaRPr sz="2933"/>
          </a:p>
          <a:p>
            <a:pPr marL="457189" lvl="0" indent="-414858" algn="l" rtl="0">
              <a:lnSpc>
                <a:spcPct val="100000"/>
              </a:lnSpc>
              <a:spcBef>
                <a:spcPts val="1333"/>
              </a:spcBef>
              <a:spcAft>
                <a:spcPts val="0"/>
              </a:spcAft>
              <a:buClr>
                <a:schemeClr val="accent1"/>
              </a:buClr>
              <a:buSzPct val="125000"/>
              <a:buChar char="•"/>
            </a:pPr>
            <a:r>
              <a:rPr lang="en" sz="2933"/>
              <a:t>Find one or two usergroups, workgroups, etc., that might be especially useful for you and/or your teammates to be engaged in</a:t>
            </a:r>
            <a:endParaRPr sz="2933"/>
          </a:p>
          <a:p>
            <a:pPr marL="457189" lvl="0" indent="-414858" algn="l" rtl="0">
              <a:lnSpc>
                <a:spcPct val="100000"/>
              </a:lnSpc>
              <a:spcBef>
                <a:spcPts val="1333"/>
              </a:spcBef>
              <a:spcAft>
                <a:spcPts val="0"/>
              </a:spcAft>
              <a:buClr>
                <a:schemeClr val="accent1"/>
              </a:buClr>
              <a:buSzPct val="125000"/>
              <a:buChar char="•"/>
            </a:pPr>
            <a:r>
              <a:rPr lang="en" sz="2933"/>
              <a:t>Capture your thoughts in the worksheet within the pocket of your workbook, discuss with others at your table</a:t>
            </a:r>
            <a:endParaRPr sz="2933"/>
          </a:p>
          <a:p>
            <a:pPr marL="457189" lvl="0" indent="-414858" algn="l" rtl="0">
              <a:lnSpc>
                <a:spcPct val="100000"/>
              </a:lnSpc>
              <a:spcBef>
                <a:spcPts val="1333"/>
              </a:spcBef>
              <a:spcAft>
                <a:spcPts val="0"/>
              </a:spcAft>
              <a:buClr>
                <a:schemeClr val="accent1"/>
              </a:buClr>
              <a:buSzPct val="125000"/>
              <a:buChar char="•"/>
            </a:pPr>
            <a:r>
              <a:rPr lang="en" sz="2933"/>
              <a:t>Share your key ideas/thoughts in a large group discussion</a:t>
            </a:r>
            <a:endParaRPr sz="2933"/>
          </a:p>
        </p:txBody>
      </p:sp>
      <p:pic>
        <p:nvPicPr>
          <p:cNvPr id="2806" name="Google Shape;2806;p80"/>
          <p:cNvPicPr preferRelativeResize="0"/>
          <p:nvPr/>
        </p:nvPicPr>
        <p:blipFill rotWithShape="1">
          <a:blip r:embed="rId3">
            <a:alphaModFix/>
          </a:blip>
          <a:srcRect/>
          <a:stretch/>
        </p:blipFill>
        <p:spPr>
          <a:xfrm>
            <a:off x="0" y="0"/>
            <a:ext cx="182880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sp>
        <p:nvSpPr>
          <p:cNvPr id="2812" name="Google Shape;2812;p81"/>
          <p:cNvSpPr txBox="1">
            <a:spLocks noGrp="1"/>
          </p:cNvSpPr>
          <p:nvPr>
            <p:ph type="title"/>
          </p:nvPr>
        </p:nvSpPr>
        <p:spPr>
          <a:xfrm>
            <a:off x="1828800" y="365125"/>
            <a:ext cx="95250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300"/>
              <a:buNone/>
            </a:pPr>
            <a:r>
              <a:rPr lang="en"/>
              <a:t>Activity: AIRA Opportunities for You and Your Staff</a:t>
            </a:r>
            <a:endParaRPr/>
          </a:p>
        </p:txBody>
      </p:sp>
      <p:sp>
        <p:nvSpPr>
          <p:cNvPr id="2813" name="Google Shape;2813;p81"/>
          <p:cNvSpPr txBox="1">
            <a:spLocks noGrp="1"/>
          </p:cNvSpPr>
          <p:nvPr>
            <p:ph type="body" idx="1"/>
          </p:nvPr>
        </p:nvSpPr>
        <p:spPr>
          <a:xfrm>
            <a:off x="838200" y="2055813"/>
            <a:ext cx="10515600" cy="4121151"/>
          </a:xfrm>
          <a:prstGeom prst="rect">
            <a:avLst/>
          </a:prstGeom>
          <a:noFill/>
          <a:ln>
            <a:noFill/>
          </a:ln>
        </p:spPr>
        <p:txBody>
          <a:bodyPr spcFirstLastPara="1" wrap="square" lIns="91425" tIns="45700" rIns="91425" bIns="45700" anchor="t" anchorCtr="0">
            <a:normAutofit/>
          </a:bodyPr>
          <a:lstStyle/>
          <a:p>
            <a:pPr marL="110064" lvl="0" indent="0" algn="l" rtl="0">
              <a:lnSpc>
                <a:spcPct val="106666"/>
              </a:lnSpc>
              <a:spcBef>
                <a:spcPts val="800"/>
              </a:spcBef>
              <a:spcAft>
                <a:spcPts val="0"/>
              </a:spcAft>
              <a:buSzPts val="1700"/>
              <a:buNone/>
            </a:pPr>
            <a:r>
              <a:rPr lang="en" sz="2933"/>
              <a:t>Review the worksheet and discuss with your peers. How might you prioritize involvement for you and your staff?</a:t>
            </a:r>
            <a:endParaRPr sz="2933"/>
          </a:p>
        </p:txBody>
      </p:sp>
      <p:pic>
        <p:nvPicPr>
          <p:cNvPr id="2814" name="Google Shape;2814;p81"/>
          <p:cNvPicPr preferRelativeResize="0"/>
          <p:nvPr/>
        </p:nvPicPr>
        <p:blipFill rotWithShape="1">
          <a:blip r:embed="rId3">
            <a:alphaModFix/>
          </a:blip>
          <a:srcRect b="30527"/>
          <a:stretch/>
        </p:blipFill>
        <p:spPr>
          <a:xfrm>
            <a:off x="1054821" y="3340101"/>
            <a:ext cx="9428267" cy="2511100"/>
          </a:xfrm>
          <a:prstGeom prst="rect">
            <a:avLst/>
          </a:prstGeom>
          <a:noFill/>
          <a:ln w="9525" cap="flat" cmpd="sng">
            <a:solidFill>
              <a:srgbClr val="000000"/>
            </a:solidFill>
            <a:prstDash val="solid"/>
            <a:round/>
            <a:headEnd type="none" w="sm" len="sm"/>
            <a:tailEnd type="none" w="sm" len="sm"/>
          </a:ln>
        </p:spPr>
      </p:pic>
      <p:pic>
        <p:nvPicPr>
          <p:cNvPr id="2815" name="Google Shape;2815;p81"/>
          <p:cNvPicPr preferRelativeResize="0"/>
          <p:nvPr/>
        </p:nvPicPr>
        <p:blipFill rotWithShape="1">
          <a:blip r:embed="rId4">
            <a:alphaModFix/>
          </a:blip>
          <a:srcRect/>
          <a:stretch/>
        </p:blipFill>
        <p:spPr>
          <a:xfrm>
            <a:off x="0" y="0"/>
            <a:ext cx="182880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6"/>
        <p:cNvGrpSpPr/>
        <p:nvPr/>
      </p:nvGrpSpPr>
      <p:grpSpPr>
        <a:xfrm>
          <a:off x="0" y="0"/>
          <a:ext cx="0" cy="0"/>
          <a:chOff x="0" y="0"/>
          <a:chExt cx="0" cy="0"/>
        </a:xfrm>
      </p:grpSpPr>
      <p:sp>
        <p:nvSpPr>
          <p:cNvPr id="2477" name="Google Shape;2477;p55"/>
          <p:cNvSpPr txBox="1">
            <a:spLocks noGrp="1"/>
          </p:cNvSpPr>
          <p:nvPr>
            <p:ph type="title"/>
          </p:nvPr>
        </p:nvSpPr>
        <p:spPr>
          <a:xfrm>
            <a:off x="831852" y="1709740"/>
            <a:ext cx="8791121"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Open Sans Light"/>
              <a:buNone/>
            </a:pPr>
            <a:r>
              <a:rPr lang="en"/>
              <a:t>Introduction and Highlights</a:t>
            </a:r>
            <a:endParaRPr/>
          </a:p>
        </p:txBody>
      </p:sp>
      <p:sp>
        <p:nvSpPr>
          <p:cNvPr id="2478" name="Google Shape;2478;p55"/>
          <p:cNvSpPr txBox="1">
            <a:spLocks noGrp="1"/>
          </p:cNvSpPr>
          <p:nvPr>
            <p:ph type="body" idx="1"/>
          </p:nvPr>
        </p:nvSpPr>
        <p:spPr>
          <a:xfrm>
            <a:off x="831852" y="4589464"/>
            <a:ext cx="8791121"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67"/>
              </a:spcBef>
              <a:spcAft>
                <a:spcPts val="0"/>
              </a:spcAft>
              <a:buSzPts val="1800"/>
              <a:buNone/>
            </a:pPr>
            <a:r>
              <a:rPr lang="en" sz="3200">
                <a:solidFill>
                  <a:schemeClr val="accent1"/>
                </a:solidFill>
              </a:rPr>
              <a:t>What Is AIRA?</a:t>
            </a:r>
            <a:endParaRPr sz="320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20"/>
        <p:cNvGrpSpPr/>
        <p:nvPr/>
      </p:nvGrpSpPr>
      <p:grpSpPr>
        <a:xfrm>
          <a:off x="0" y="0"/>
          <a:ext cx="0" cy="0"/>
          <a:chOff x="0" y="0"/>
          <a:chExt cx="0" cy="0"/>
        </a:xfrm>
      </p:grpSpPr>
      <p:pic>
        <p:nvPicPr>
          <p:cNvPr id="2821" name="Google Shape;2821;p82"/>
          <p:cNvPicPr preferRelativeResize="0"/>
          <p:nvPr/>
        </p:nvPicPr>
        <p:blipFill rotWithShape="1">
          <a:blip r:embed="rId3">
            <a:alphaModFix/>
          </a:blip>
          <a:srcRect b="9486"/>
          <a:stretch/>
        </p:blipFill>
        <p:spPr>
          <a:xfrm>
            <a:off x="3143573" y="2992466"/>
            <a:ext cx="5599217" cy="2868201"/>
          </a:xfrm>
          <a:prstGeom prst="rect">
            <a:avLst/>
          </a:prstGeom>
          <a:noFill/>
          <a:ln>
            <a:noFill/>
          </a:ln>
        </p:spPr>
      </p:pic>
      <p:sp>
        <p:nvSpPr>
          <p:cNvPr id="2822" name="Google Shape;2822;p82"/>
          <p:cNvSpPr txBox="1">
            <a:spLocks noGrp="1"/>
          </p:cNvSpPr>
          <p:nvPr>
            <p:ph type="title"/>
          </p:nvPr>
        </p:nvSpPr>
        <p:spPr>
          <a:xfrm>
            <a:off x="1828800" y="411900"/>
            <a:ext cx="10447600" cy="107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t>Activity: AIRA Opportunities for You and Your Staff</a:t>
            </a:r>
            <a:endParaRPr/>
          </a:p>
        </p:txBody>
      </p:sp>
      <p:sp>
        <p:nvSpPr>
          <p:cNvPr id="2823" name="Google Shape;2823;p82"/>
          <p:cNvSpPr txBox="1">
            <a:spLocks noGrp="1"/>
          </p:cNvSpPr>
          <p:nvPr>
            <p:ph type="body" idx="1"/>
          </p:nvPr>
        </p:nvSpPr>
        <p:spPr>
          <a:xfrm>
            <a:off x="799343" y="2029967"/>
            <a:ext cx="11290400" cy="3272000"/>
          </a:xfrm>
          <a:prstGeom prst="rect">
            <a:avLst/>
          </a:prstGeom>
          <a:noFill/>
          <a:ln>
            <a:noFill/>
          </a:ln>
        </p:spPr>
        <p:txBody>
          <a:bodyPr spcFirstLastPara="1" wrap="square" lIns="91425" tIns="45700" rIns="91425" bIns="45700" anchor="t" anchorCtr="0">
            <a:normAutofit/>
          </a:bodyPr>
          <a:lstStyle/>
          <a:p>
            <a:pPr marL="609585" lvl="0" indent="-499521" algn="l" rtl="0">
              <a:lnSpc>
                <a:spcPct val="100000"/>
              </a:lnSpc>
              <a:spcBef>
                <a:spcPts val="667"/>
              </a:spcBef>
              <a:spcAft>
                <a:spcPts val="0"/>
              </a:spcAft>
              <a:buSzPts val="1700"/>
              <a:buChar char="•"/>
            </a:pPr>
            <a:r>
              <a:rPr lang="en" sz="2933"/>
              <a:t>Share your group’s collective input with the larger group</a:t>
            </a:r>
            <a:endParaRPr sz="2933"/>
          </a:p>
          <a:p>
            <a:pPr marL="1219170" lvl="0" indent="0" algn="l" rtl="0">
              <a:lnSpc>
                <a:spcPct val="100000"/>
              </a:lnSpc>
              <a:spcBef>
                <a:spcPts val="667"/>
              </a:spcBef>
              <a:spcAft>
                <a:spcPts val="0"/>
              </a:spcAft>
              <a:buSzPts val="2200"/>
              <a:buNone/>
            </a:pPr>
            <a:endParaRPr sz="2933"/>
          </a:p>
        </p:txBody>
      </p:sp>
      <p:pic>
        <p:nvPicPr>
          <p:cNvPr id="2824" name="Google Shape;2824;p82"/>
          <p:cNvPicPr preferRelativeResize="0"/>
          <p:nvPr/>
        </p:nvPicPr>
        <p:blipFill rotWithShape="1">
          <a:blip r:embed="rId4">
            <a:alphaModFix/>
          </a:blip>
          <a:srcRect/>
          <a:stretch/>
        </p:blipFill>
        <p:spPr>
          <a:xfrm>
            <a:off x="0" y="0"/>
            <a:ext cx="182880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29"/>
        <p:cNvGrpSpPr/>
        <p:nvPr/>
      </p:nvGrpSpPr>
      <p:grpSpPr>
        <a:xfrm>
          <a:off x="0" y="0"/>
          <a:ext cx="0" cy="0"/>
          <a:chOff x="0" y="0"/>
          <a:chExt cx="0" cy="0"/>
        </a:xfrm>
      </p:grpSpPr>
      <p:sp>
        <p:nvSpPr>
          <p:cNvPr id="2830" name="Google Shape;2830;p83"/>
          <p:cNvSpPr txBox="1">
            <a:spLocks noGrp="1"/>
          </p:cNvSpPr>
          <p:nvPr>
            <p:ph type="title"/>
          </p:nvPr>
        </p:nvSpPr>
        <p:spPr>
          <a:xfrm>
            <a:off x="1828800" y="365125"/>
            <a:ext cx="95250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t>Activity: Interest Cards</a:t>
            </a:r>
            <a:endParaRPr/>
          </a:p>
        </p:txBody>
      </p:sp>
      <p:sp>
        <p:nvSpPr>
          <p:cNvPr id="2831" name="Google Shape;2831;p83"/>
          <p:cNvSpPr txBox="1">
            <a:spLocks noGrp="1"/>
          </p:cNvSpPr>
          <p:nvPr>
            <p:ph type="body" idx="1"/>
          </p:nvPr>
        </p:nvSpPr>
        <p:spPr>
          <a:xfrm>
            <a:off x="838200" y="1825625"/>
            <a:ext cx="5384800" cy="4351339"/>
          </a:xfrm>
          <a:prstGeom prst="rect">
            <a:avLst/>
          </a:prstGeom>
          <a:noFill/>
          <a:ln>
            <a:noFill/>
          </a:ln>
        </p:spPr>
        <p:txBody>
          <a:bodyPr spcFirstLastPara="1" wrap="square" lIns="91425" tIns="45700" rIns="91425" bIns="45700" anchor="ctr" anchorCtr="0">
            <a:normAutofit/>
          </a:bodyPr>
          <a:lstStyle/>
          <a:p>
            <a:pPr marL="110064" lvl="0" indent="0" algn="l" rtl="0">
              <a:lnSpc>
                <a:spcPct val="100000"/>
              </a:lnSpc>
              <a:spcBef>
                <a:spcPts val="800"/>
              </a:spcBef>
              <a:spcAft>
                <a:spcPts val="0"/>
              </a:spcAft>
              <a:buSzPts val="1700"/>
              <a:buNone/>
            </a:pPr>
            <a:r>
              <a:rPr lang="en" sz="2933"/>
              <a:t>While you’re at it…fill out an </a:t>
            </a:r>
            <a:r>
              <a:rPr lang="en" sz="2933" b="1">
                <a:solidFill>
                  <a:schemeClr val="dk2"/>
                </a:solidFill>
              </a:rPr>
              <a:t>interest card </a:t>
            </a:r>
            <a:endParaRPr/>
          </a:p>
          <a:p>
            <a:pPr marL="110064" lvl="0" indent="0" algn="l" rtl="0">
              <a:lnSpc>
                <a:spcPct val="100000"/>
              </a:lnSpc>
              <a:spcBef>
                <a:spcPts val="1600"/>
              </a:spcBef>
              <a:spcAft>
                <a:spcPts val="800"/>
              </a:spcAft>
              <a:buSzPts val="1700"/>
              <a:buNone/>
            </a:pPr>
            <a:r>
              <a:rPr lang="en" sz="2933"/>
              <a:t>AIRA will follow up with you or your team members</a:t>
            </a:r>
            <a:endParaRPr sz="2933"/>
          </a:p>
        </p:txBody>
      </p:sp>
      <p:grpSp>
        <p:nvGrpSpPr>
          <p:cNvPr id="2832" name="Google Shape;2832;p83"/>
          <p:cNvGrpSpPr/>
          <p:nvPr/>
        </p:nvGrpSpPr>
        <p:grpSpPr>
          <a:xfrm>
            <a:off x="6487467" y="2557888"/>
            <a:ext cx="4866333" cy="2886813"/>
            <a:chOff x="4865600" y="1806775"/>
            <a:chExt cx="3649750" cy="2165110"/>
          </a:xfrm>
        </p:grpSpPr>
        <p:pic>
          <p:nvPicPr>
            <p:cNvPr id="2833" name="Google Shape;2833;p83"/>
            <p:cNvPicPr preferRelativeResize="0"/>
            <p:nvPr/>
          </p:nvPicPr>
          <p:blipFill rotWithShape="1">
            <a:blip r:embed="rId3">
              <a:alphaModFix/>
            </a:blip>
            <a:srcRect l="8331" t="25537" r="8356" b="25038"/>
            <a:stretch/>
          </p:blipFill>
          <p:spPr>
            <a:xfrm>
              <a:off x="4865600" y="1806775"/>
              <a:ext cx="3649750" cy="2165110"/>
            </a:xfrm>
            <a:prstGeom prst="rect">
              <a:avLst/>
            </a:prstGeom>
            <a:noFill/>
            <a:ln>
              <a:noFill/>
            </a:ln>
          </p:spPr>
        </p:pic>
        <p:sp>
          <p:nvSpPr>
            <p:cNvPr id="2834" name="Google Shape;2834;p83"/>
            <p:cNvSpPr txBox="1"/>
            <p:nvPr/>
          </p:nvSpPr>
          <p:spPr>
            <a:xfrm>
              <a:off x="5205650" y="2048550"/>
              <a:ext cx="1412700" cy="86164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FFFFFF"/>
                  </a:solidFill>
                  <a:effectLst/>
                  <a:uLnTx/>
                  <a:uFillTx/>
                  <a:latin typeface="Caveat"/>
                  <a:ea typeface="Caveat"/>
                  <a:cs typeface="Caveat"/>
                  <a:sym typeface="Caveat"/>
                </a:rPr>
                <a:t>Sign Me Up!</a:t>
              </a:r>
              <a:endParaRPr kumimoji="0" sz="2933" b="0" i="0" u="none" strike="noStrike" kern="0" cap="none" spc="0" normalizeH="0" baseline="0" noProof="0">
                <a:ln>
                  <a:noFill/>
                </a:ln>
                <a:solidFill>
                  <a:srgbClr val="FFFFFF"/>
                </a:solidFill>
                <a:effectLst/>
                <a:uLnTx/>
                <a:uFillTx/>
                <a:latin typeface="Caveat"/>
                <a:ea typeface="Caveat"/>
                <a:cs typeface="Caveat"/>
                <a:sym typeface="Caveat"/>
              </a:endParaRPr>
            </a:p>
          </p:txBody>
        </p:sp>
        <p:pic>
          <p:nvPicPr>
            <p:cNvPr id="2835" name="Google Shape;2835;p83"/>
            <p:cNvPicPr preferRelativeResize="0"/>
            <p:nvPr/>
          </p:nvPicPr>
          <p:blipFill rotWithShape="1">
            <a:blip r:embed="rId4">
              <a:alphaModFix/>
            </a:blip>
            <a:srcRect b="13322"/>
            <a:stretch/>
          </p:blipFill>
          <p:spPr>
            <a:xfrm>
              <a:off x="5456838" y="2680350"/>
              <a:ext cx="910326" cy="922349"/>
            </a:xfrm>
            <a:prstGeom prst="rect">
              <a:avLst/>
            </a:prstGeom>
            <a:noFill/>
            <a:ln>
              <a:noFill/>
            </a:ln>
          </p:spPr>
        </p:pic>
      </p:grpSp>
      <p:pic>
        <p:nvPicPr>
          <p:cNvPr id="2836" name="Google Shape;2836;p83"/>
          <p:cNvPicPr preferRelativeResize="0"/>
          <p:nvPr/>
        </p:nvPicPr>
        <p:blipFill rotWithShape="1">
          <a:blip r:embed="rId5">
            <a:alphaModFix/>
          </a:blip>
          <a:srcRect/>
          <a:stretch/>
        </p:blipFill>
        <p:spPr>
          <a:xfrm>
            <a:off x="0" y="0"/>
            <a:ext cx="182880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40"/>
        <p:cNvGrpSpPr/>
        <p:nvPr/>
      </p:nvGrpSpPr>
      <p:grpSpPr>
        <a:xfrm>
          <a:off x="0" y="0"/>
          <a:ext cx="0" cy="0"/>
          <a:chOff x="0" y="0"/>
          <a:chExt cx="0" cy="0"/>
        </a:xfrm>
      </p:grpSpPr>
      <p:sp>
        <p:nvSpPr>
          <p:cNvPr id="2841" name="Google Shape;2841;p8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
              <a:t>AIRA Resources</a:t>
            </a:r>
            <a:endParaRPr/>
          </a:p>
        </p:txBody>
      </p:sp>
      <p:sp>
        <p:nvSpPr>
          <p:cNvPr id="2842" name="Google Shape;2842;p84"/>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lnSpcReduction="10000"/>
          </a:bodyPr>
          <a:lstStyle/>
          <a:p>
            <a:pPr marL="152396" lvl="0" indent="0" algn="l" rtl="0">
              <a:lnSpc>
                <a:spcPct val="100000"/>
              </a:lnSpc>
              <a:spcBef>
                <a:spcPts val="800"/>
              </a:spcBef>
              <a:spcAft>
                <a:spcPts val="0"/>
              </a:spcAft>
              <a:buClr>
                <a:schemeClr val="hlink"/>
              </a:buClr>
              <a:buSzPts val="1400"/>
              <a:buNone/>
            </a:pPr>
            <a:r>
              <a:rPr lang="en" sz="2400" u="sng">
                <a:solidFill>
                  <a:schemeClr val="hlink"/>
                </a:solidFill>
                <a:hlinkClick r:id="rId3"/>
              </a:rPr>
              <a:t>AIRA Repository</a:t>
            </a:r>
            <a:r>
              <a:rPr lang="en" sz="2400"/>
              <a:t> - section of the AIRA website where resources (previous webinar slides, meeting presentations, articles) can be found</a:t>
            </a:r>
            <a:endParaRPr sz="2400"/>
          </a:p>
          <a:p>
            <a:pPr marL="152396" lvl="0" indent="0" algn="l" rtl="0">
              <a:lnSpc>
                <a:spcPct val="100000"/>
              </a:lnSpc>
              <a:spcBef>
                <a:spcPts val="1600"/>
              </a:spcBef>
              <a:spcAft>
                <a:spcPts val="0"/>
              </a:spcAft>
              <a:buClr>
                <a:schemeClr val="hlink"/>
              </a:buClr>
              <a:buSzPts val="1400"/>
              <a:buNone/>
            </a:pPr>
            <a:r>
              <a:rPr lang="en" sz="2400" u="sng">
                <a:solidFill>
                  <a:schemeClr val="hlink"/>
                </a:solidFill>
                <a:hlinkClick r:id="rId4"/>
              </a:rPr>
              <a:t>AIRA Events Calendar</a:t>
            </a:r>
            <a:r>
              <a:rPr lang="en" sz="2400"/>
              <a:t> - online calendar detailing upcoming events and activities across the IIS community</a:t>
            </a:r>
            <a:endParaRPr sz="2400"/>
          </a:p>
          <a:p>
            <a:pPr marL="152396" lvl="0" indent="0" algn="l" rtl="0">
              <a:lnSpc>
                <a:spcPct val="100000"/>
              </a:lnSpc>
              <a:spcBef>
                <a:spcPts val="1600"/>
              </a:spcBef>
              <a:spcAft>
                <a:spcPts val="0"/>
              </a:spcAft>
              <a:buClr>
                <a:schemeClr val="hlink"/>
              </a:buClr>
              <a:buSzPts val="1400"/>
              <a:buNone/>
            </a:pPr>
            <a:r>
              <a:rPr lang="en" sz="2400" u="sng">
                <a:solidFill>
                  <a:schemeClr val="hlink"/>
                </a:solidFill>
                <a:hlinkClick r:id="rId5"/>
              </a:rPr>
              <a:t>AIRA Aggregate Analysis Reporting Tool (AART) </a:t>
            </a:r>
            <a:r>
              <a:rPr lang="en" sz="2400"/>
              <a:t>- an application specifically developed to visualize and compile results and information on community-driven measures and tests related to IIS Functional Standards</a:t>
            </a:r>
            <a:endParaRPr sz="2400"/>
          </a:p>
          <a:p>
            <a:pPr marL="152396" lvl="0" indent="0" algn="l" rtl="0">
              <a:lnSpc>
                <a:spcPct val="100000"/>
              </a:lnSpc>
              <a:spcBef>
                <a:spcPts val="1600"/>
              </a:spcBef>
              <a:spcAft>
                <a:spcPts val="800"/>
              </a:spcAft>
              <a:buClr>
                <a:schemeClr val="hlink"/>
              </a:buClr>
              <a:buSzPts val="1400"/>
              <a:buNone/>
            </a:pPr>
            <a:r>
              <a:rPr lang="en" sz="2400" u="sng">
                <a:solidFill>
                  <a:schemeClr val="hlink"/>
                </a:solidFill>
                <a:hlinkClick r:id="rId6"/>
              </a:rPr>
              <a:t>TA Request Form</a:t>
            </a:r>
            <a:r>
              <a:rPr lang="en" sz="2400"/>
              <a:t> - an online form for submitting requests for technical assistance for any IIS-related topics</a:t>
            </a:r>
            <a:endParaRPr sz="24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47"/>
        <p:cNvGrpSpPr/>
        <p:nvPr/>
      </p:nvGrpSpPr>
      <p:grpSpPr>
        <a:xfrm>
          <a:off x="0" y="0"/>
          <a:ext cx="0" cy="0"/>
          <a:chOff x="0" y="0"/>
          <a:chExt cx="0" cy="0"/>
        </a:xfrm>
      </p:grpSpPr>
      <p:sp>
        <p:nvSpPr>
          <p:cNvPr id="2848" name="Google Shape;2848;p85"/>
          <p:cNvSpPr txBox="1">
            <a:spLocks noGrp="1"/>
          </p:cNvSpPr>
          <p:nvPr>
            <p:ph type="title"/>
          </p:nvPr>
        </p:nvSpPr>
        <p:spPr>
          <a:xfrm>
            <a:off x="838200" y="365125"/>
            <a:ext cx="10515600" cy="1325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500"/>
              <a:buNone/>
            </a:pPr>
            <a:r>
              <a:rPr lang="en"/>
              <a:t>Questions?</a:t>
            </a:r>
            <a:endParaRPr/>
          </a:p>
        </p:txBody>
      </p:sp>
      <p:pic>
        <p:nvPicPr>
          <p:cNvPr id="2849" name="Google Shape;2849;p85" descr="A group of colorful tags with question marks&#10;&#10;AI-generated content may be incorrect."/>
          <p:cNvPicPr preferRelativeResize="0"/>
          <p:nvPr/>
        </p:nvPicPr>
        <p:blipFill rotWithShape="1">
          <a:blip r:embed="rId3">
            <a:alphaModFix/>
          </a:blip>
          <a:srcRect t="22541" b="6707"/>
          <a:stretch/>
        </p:blipFill>
        <p:spPr>
          <a:xfrm>
            <a:off x="776056" y="1847851"/>
            <a:ext cx="10515597" cy="418496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54"/>
        <p:cNvGrpSpPr/>
        <p:nvPr/>
      </p:nvGrpSpPr>
      <p:grpSpPr>
        <a:xfrm>
          <a:off x="0" y="0"/>
          <a:ext cx="0" cy="0"/>
          <a:chOff x="0" y="0"/>
          <a:chExt cx="0" cy="0"/>
        </a:xfrm>
      </p:grpSpPr>
      <p:sp>
        <p:nvSpPr>
          <p:cNvPr id="2855" name="Google Shape;2855;p86"/>
          <p:cNvSpPr txBox="1"/>
          <p:nvPr/>
        </p:nvSpPr>
        <p:spPr>
          <a:xfrm>
            <a:off x="1654008" y="1582896"/>
            <a:ext cx="9602000" cy="863600"/>
          </a:xfrm>
          <a:prstGeom prst="rect">
            <a:avLst/>
          </a:prstGeom>
          <a:no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2E5F7D"/>
                </a:solidFill>
                <a:effectLst/>
                <a:uLnTx/>
                <a:uFillTx/>
                <a:latin typeface="Calibri"/>
                <a:ea typeface="Calibri"/>
                <a:cs typeface="Calibri"/>
                <a:sym typeface="Calibri"/>
              </a:rPr>
              <a:t>Thank You!</a:t>
            </a:r>
            <a:endParaRPr kumimoji="0" sz="1867" b="0" i="0" u="none" strike="noStrike" kern="0" cap="none" spc="0" normalizeH="0" baseline="0" noProof="0">
              <a:ln>
                <a:noFill/>
              </a:ln>
              <a:solidFill>
                <a:srgbClr val="2E5F7D"/>
              </a:solidFill>
              <a:effectLst/>
              <a:uLnTx/>
              <a:uFillTx/>
              <a:latin typeface="Calibri"/>
              <a:ea typeface="Calibri"/>
              <a:cs typeface="Calibri"/>
              <a:sym typeface="Calibri"/>
            </a:endParaRPr>
          </a:p>
        </p:txBody>
      </p:sp>
      <p:sp>
        <p:nvSpPr>
          <p:cNvPr id="2856" name="Google Shape;2856;p86"/>
          <p:cNvSpPr txBox="1"/>
          <p:nvPr/>
        </p:nvSpPr>
        <p:spPr>
          <a:xfrm>
            <a:off x="1048657" y="4574145"/>
            <a:ext cx="6898000" cy="1967600"/>
          </a:xfrm>
          <a:prstGeom prst="rect">
            <a:avLst/>
          </a:prstGeom>
          <a:no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1867"/>
              </a:spcBef>
              <a:spcAft>
                <a:spcPts val="0"/>
              </a:spcAft>
              <a:buClr>
                <a:srgbClr val="000000"/>
              </a:buClr>
              <a:buSzTx/>
              <a:buFont typeface="Arial"/>
              <a:buNone/>
              <a:tabLst/>
              <a:defRPr/>
            </a:pPr>
            <a:r>
              <a:rPr kumimoji="0" lang="en" sz="3600" b="0" i="0" u="sng" strike="noStrike" kern="0" cap="none" spc="0" normalizeH="0" baseline="0" noProof="0">
                <a:ln>
                  <a:noFill/>
                </a:ln>
                <a:solidFill>
                  <a:srgbClr val="1C3C50"/>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www.immregistries.org</a:t>
            </a:r>
            <a:r>
              <a:rPr kumimoji="0" lang="en" sz="36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857" name="Google Shape;2857;p86"/>
          <p:cNvGrpSpPr/>
          <p:nvPr/>
        </p:nvGrpSpPr>
        <p:grpSpPr>
          <a:xfrm>
            <a:off x="6802141" y="1632278"/>
            <a:ext cx="5109424" cy="4683636"/>
            <a:chOff x="5173748" y="1096978"/>
            <a:chExt cx="5423250" cy="4971309"/>
          </a:xfrm>
        </p:grpSpPr>
        <p:pic>
          <p:nvPicPr>
            <p:cNvPr id="2858" name="Google Shape;2858;p86"/>
            <p:cNvPicPr preferRelativeResize="0"/>
            <p:nvPr/>
          </p:nvPicPr>
          <p:blipFill rotWithShape="1">
            <a:blip r:embed="rId4">
              <a:alphaModFix/>
            </a:blip>
            <a:srcRect l="16015" r="16069"/>
            <a:stretch/>
          </p:blipFill>
          <p:spPr>
            <a:xfrm>
              <a:off x="5361709" y="1336962"/>
              <a:ext cx="5043050" cy="3139044"/>
            </a:xfrm>
            <a:prstGeom prst="rect">
              <a:avLst/>
            </a:prstGeom>
            <a:noFill/>
            <a:ln>
              <a:noFill/>
            </a:ln>
          </p:spPr>
        </p:pic>
        <p:pic>
          <p:nvPicPr>
            <p:cNvPr id="2859" name="Google Shape;2859;p86"/>
            <p:cNvPicPr preferRelativeResize="0"/>
            <p:nvPr/>
          </p:nvPicPr>
          <p:blipFill rotWithShape="1">
            <a:blip r:embed="rId5">
              <a:alphaModFix/>
            </a:blip>
            <a:srcRect/>
            <a:stretch/>
          </p:blipFill>
          <p:spPr>
            <a:xfrm>
              <a:off x="5173748" y="1096978"/>
              <a:ext cx="5423250" cy="4971309"/>
            </a:xfrm>
            <a:prstGeom prst="rect">
              <a:avLst/>
            </a:prstGeom>
            <a:noFill/>
            <a:ln>
              <a:noFill/>
            </a:ln>
          </p:spPr>
        </p:pic>
      </p:grpSp>
      <p:pic>
        <p:nvPicPr>
          <p:cNvPr id="2860" name="Google Shape;2860;p86"/>
          <p:cNvPicPr preferRelativeResize="0"/>
          <p:nvPr/>
        </p:nvPicPr>
        <p:blipFill rotWithShape="1">
          <a:blip r:embed="rId6">
            <a:alphaModFix/>
          </a:blip>
          <a:srcRect/>
          <a:stretch/>
        </p:blipFill>
        <p:spPr>
          <a:xfrm>
            <a:off x="2564951" y="3049049"/>
            <a:ext cx="1253824" cy="146565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83"/>
        <p:cNvGrpSpPr/>
        <p:nvPr/>
      </p:nvGrpSpPr>
      <p:grpSpPr>
        <a:xfrm>
          <a:off x="0" y="0"/>
          <a:ext cx="0" cy="0"/>
          <a:chOff x="0" y="0"/>
          <a:chExt cx="0" cy="0"/>
        </a:xfrm>
      </p:grpSpPr>
      <p:sp>
        <p:nvSpPr>
          <p:cNvPr id="2484" name="Google Shape;2484;p56"/>
          <p:cNvSpPr txBox="1">
            <a:spLocks noGrp="1"/>
          </p:cNvSpPr>
          <p:nvPr>
            <p:ph type="title"/>
          </p:nvPr>
        </p:nvSpPr>
        <p:spPr>
          <a:xfrm>
            <a:off x="838200" y="365125"/>
            <a:ext cx="10515600" cy="1325563"/>
          </a:xfrm>
          <a:prstGeom prst="rect">
            <a:avLst/>
          </a:prstGeom>
          <a:noFill/>
          <a:ln>
            <a:noFill/>
          </a:ln>
        </p:spPr>
        <p:txBody>
          <a:bodyPr spcFirstLastPara="1" wrap="square" lIns="121900" tIns="60925" rIns="121900" bIns="60925" anchor="ctr" anchorCtr="0">
            <a:normAutofit/>
          </a:bodyPr>
          <a:lstStyle/>
          <a:p>
            <a:pPr marL="0" lvl="0" indent="0" algn="l" rtl="0">
              <a:lnSpc>
                <a:spcPct val="90000"/>
              </a:lnSpc>
              <a:spcBef>
                <a:spcPts val="0"/>
              </a:spcBef>
              <a:spcAft>
                <a:spcPts val="0"/>
              </a:spcAft>
              <a:buSzPts val="3000"/>
              <a:buNone/>
            </a:pPr>
            <a:r>
              <a:rPr lang="en" sz="4000"/>
              <a:t>Who we are</a:t>
            </a:r>
            <a:endParaRPr/>
          </a:p>
        </p:txBody>
      </p:sp>
      <p:pic>
        <p:nvPicPr>
          <p:cNvPr id="2485" name="Google Shape;2485;p56"/>
          <p:cNvPicPr preferRelativeResize="0"/>
          <p:nvPr/>
        </p:nvPicPr>
        <p:blipFill rotWithShape="1">
          <a:blip r:embed="rId3">
            <a:alphaModFix/>
          </a:blip>
          <a:srcRect/>
          <a:stretch/>
        </p:blipFill>
        <p:spPr>
          <a:xfrm>
            <a:off x="7539155" y="528810"/>
            <a:ext cx="3923355" cy="5078777"/>
          </a:xfrm>
          <a:prstGeom prst="rect">
            <a:avLst/>
          </a:prstGeom>
          <a:noFill/>
          <a:ln>
            <a:noFill/>
          </a:ln>
          <a:effectLst>
            <a:outerShdw blurRad="292100" dist="139700" dir="2700000" algn="tl" rotWithShape="0">
              <a:srgbClr val="333333">
                <a:alpha val="65098"/>
              </a:srgbClr>
            </a:outerShdw>
          </a:effectLst>
        </p:spPr>
      </p:pic>
      <p:sp>
        <p:nvSpPr>
          <p:cNvPr id="2486" name="Google Shape;2486;p56"/>
          <p:cNvSpPr/>
          <p:nvPr/>
        </p:nvSpPr>
        <p:spPr>
          <a:xfrm>
            <a:off x="838200" y="6354375"/>
            <a:ext cx="8574811" cy="307776"/>
          </a:xfrm>
          <a:prstGeom prst="rect">
            <a:avLst/>
          </a:prstGeom>
          <a:no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200" b="0" i="0" u="none" strike="noStrike" kern="0" cap="none" spc="0" normalizeH="0" baseline="0" noProof="0">
                <a:ln>
                  <a:noFill/>
                </a:ln>
                <a:solidFill>
                  <a:srgbClr val="FFFFFF"/>
                </a:solidFill>
                <a:effectLst/>
                <a:uLnTx/>
                <a:uFillTx/>
                <a:latin typeface="Open Sans"/>
                <a:ea typeface="Open Sans"/>
                <a:cs typeface="Open Sans"/>
                <a:sym typeface="Open Sans"/>
              </a:rPr>
              <a:t>AIRA: https://repository.immregistries.org/files/resources/5caf7b197bf77/aira_101.pdf</a:t>
            </a:r>
            <a:endParaRPr kumimoji="0" sz="14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2487" name="Google Shape;2487;p56"/>
          <p:cNvSpPr txBox="1">
            <a:spLocks noGrp="1"/>
          </p:cNvSpPr>
          <p:nvPr>
            <p:ph type="body" idx="1"/>
          </p:nvPr>
        </p:nvSpPr>
        <p:spPr>
          <a:xfrm>
            <a:off x="838201" y="1825625"/>
            <a:ext cx="6620219" cy="4351339"/>
          </a:xfrm>
          <a:prstGeom prst="rect">
            <a:avLst/>
          </a:prstGeom>
          <a:noFill/>
          <a:ln>
            <a:noFill/>
          </a:ln>
        </p:spPr>
        <p:txBody>
          <a:bodyPr spcFirstLastPara="1" wrap="square" lIns="121900" tIns="60925" rIns="121900" bIns="60925" anchor="t" anchorCtr="0">
            <a:normAutofit/>
          </a:bodyPr>
          <a:lstStyle/>
          <a:p>
            <a:pPr marL="0" lvl="0" indent="0" algn="l" rtl="0">
              <a:lnSpc>
                <a:spcPct val="100000"/>
              </a:lnSpc>
              <a:spcBef>
                <a:spcPts val="0"/>
              </a:spcBef>
              <a:spcAft>
                <a:spcPts val="0"/>
              </a:spcAft>
              <a:buClr>
                <a:srgbClr val="5B737F"/>
              </a:buClr>
              <a:buSzPts val="3200"/>
              <a:buNone/>
            </a:pPr>
            <a:r>
              <a:rPr lang="en" sz="3200">
                <a:solidFill>
                  <a:srgbClr val="5B737F"/>
                </a:solidFill>
              </a:rPr>
              <a:t>AIRA /air-uh/ Noun, singular:</a:t>
            </a:r>
            <a:r>
              <a:rPr lang="en" sz="3200"/>
              <a:t> </a:t>
            </a:r>
            <a:r>
              <a:rPr lang="en"/>
              <a:t>An organization focused on the success of Immunization Information Systems (IIS)</a:t>
            </a:r>
            <a:endParaRPr/>
          </a:p>
          <a:p>
            <a:pPr marL="0" lvl="0" indent="0" algn="l" rtl="0">
              <a:lnSpc>
                <a:spcPct val="100000"/>
              </a:lnSpc>
              <a:spcBef>
                <a:spcPts val="1800"/>
              </a:spcBef>
              <a:spcAft>
                <a:spcPts val="0"/>
              </a:spcAft>
              <a:buSzPts val="2100"/>
              <a:buNone/>
            </a:pPr>
            <a:r>
              <a:rPr lang="en"/>
              <a:t>Established in 1999 as a convening body for immunization registry programs</a:t>
            </a:r>
            <a:endParaRPr/>
          </a:p>
          <a:p>
            <a:pPr marL="0" lvl="0" indent="0" algn="l" rtl="0">
              <a:lnSpc>
                <a:spcPct val="100000"/>
              </a:lnSpc>
              <a:spcBef>
                <a:spcPts val="1800"/>
              </a:spcBef>
              <a:spcAft>
                <a:spcPts val="0"/>
              </a:spcAft>
              <a:buClr>
                <a:schemeClr val="accent1"/>
              </a:buClr>
              <a:buSzPts val="2100"/>
              <a:buNone/>
            </a:pPr>
            <a:r>
              <a:rPr lang="en" b="1">
                <a:solidFill>
                  <a:schemeClr val="accent1"/>
                </a:solidFill>
              </a:rPr>
              <a:t>Our Mission </a:t>
            </a:r>
            <a:r>
              <a:rPr lang="en"/>
              <a:t>promote and support the use of immunization information to ensure healthy communities.</a:t>
            </a:r>
            <a:endParaRPr/>
          </a:p>
          <a:p>
            <a:pPr marL="0" lvl="0" indent="0" algn="l" rtl="0">
              <a:lnSpc>
                <a:spcPct val="100000"/>
              </a:lnSpc>
              <a:spcBef>
                <a:spcPts val="1800"/>
              </a:spcBef>
              <a:spcAft>
                <a:spcPts val="0"/>
              </a:spcAft>
              <a:buSzPts val="2100"/>
              <a:buNone/>
            </a:pPr>
            <a:endParaRPr/>
          </a:p>
        </p:txBody>
      </p:sp>
      <p:sp>
        <p:nvSpPr>
          <p:cNvPr id="2488" name="Google Shape;2488;p56"/>
          <p:cNvSpPr txBox="1">
            <a:spLocks noGrp="1"/>
          </p:cNvSpPr>
          <p:nvPr>
            <p:ph type="sldNum" idx="12"/>
          </p:nvPr>
        </p:nvSpPr>
        <p:spPr>
          <a:xfrm>
            <a:off x="8610601" y="6356351"/>
            <a:ext cx="2420257" cy="365125"/>
          </a:xfrm>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Open Sans"/>
              <a:buNone/>
              <a:tabLst/>
              <a:defRPr/>
            </a:pPr>
            <a:fld id="{00000000-1234-1234-1234-123412341234}" type="slidenum">
              <a:rPr kumimoji="0" lang="en" sz="1200" b="0" i="0" u="none" strike="noStrike" kern="0" cap="none" spc="0" normalizeH="0" baseline="0" noProof="0">
                <a:ln>
                  <a:noFill/>
                </a:ln>
                <a:solidFill>
                  <a:srgbClr val="CCCCCB"/>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Pts val="1200"/>
                <a:buFont typeface="Open Sans"/>
                <a:buNone/>
                <a:tabLst/>
                <a:defRPr/>
              </a:pPr>
              <a:t>4</a:t>
            </a:fld>
            <a:endParaRPr kumimoji="0" sz="1200" b="0" i="0" u="none" strike="noStrike" kern="0" cap="none" spc="0" normalizeH="0" baseline="0" noProof="0">
              <a:ln>
                <a:noFill/>
              </a:ln>
              <a:solidFill>
                <a:srgbClr val="CCCCCB"/>
              </a:solidFill>
              <a:effectLst/>
              <a:uLnTx/>
              <a:uFillTx/>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93"/>
        <p:cNvGrpSpPr/>
        <p:nvPr/>
      </p:nvGrpSpPr>
      <p:grpSpPr>
        <a:xfrm>
          <a:off x="0" y="0"/>
          <a:ext cx="0" cy="0"/>
          <a:chOff x="0" y="0"/>
          <a:chExt cx="0" cy="0"/>
        </a:xfrm>
      </p:grpSpPr>
      <p:sp>
        <p:nvSpPr>
          <p:cNvPr id="2494" name="Google Shape;2494;p57"/>
          <p:cNvSpPr txBox="1">
            <a:spLocks noGrp="1"/>
          </p:cNvSpPr>
          <p:nvPr>
            <p:ph type="title"/>
          </p:nvPr>
        </p:nvSpPr>
        <p:spPr>
          <a:xfrm>
            <a:off x="6152697" y="548243"/>
            <a:ext cx="5754331" cy="16309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400"/>
              <a:buNone/>
            </a:pPr>
            <a:r>
              <a:rPr lang="en" sz="4000"/>
              <a:t>Members Are Central To Our Work</a:t>
            </a:r>
            <a:endParaRPr/>
          </a:p>
        </p:txBody>
      </p:sp>
      <p:sp>
        <p:nvSpPr>
          <p:cNvPr id="2495" name="Google Shape;2495;p57"/>
          <p:cNvSpPr txBox="1">
            <a:spLocks noGrp="1"/>
          </p:cNvSpPr>
          <p:nvPr>
            <p:ph type="sldNum" idx="12"/>
          </p:nvPr>
        </p:nvSpPr>
        <p:spPr>
          <a:xfrm>
            <a:off x="8610600" y="6356351"/>
            <a:ext cx="2420400" cy="3652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888888"/>
              </a:buClr>
              <a:buSzPts val="900"/>
              <a:buFont typeface="Arial"/>
              <a:buNone/>
              <a:tabLst/>
              <a:defRPr/>
            </a:pPr>
            <a:fld id="{00000000-1234-1234-1234-123412341234}" type="slidenum">
              <a:rPr kumimoji="0" lang="en" sz="1200" b="0" i="0" u="none" strike="noStrike" kern="0" cap="none" spc="0" normalizeH="0" baseline="0" noProof="0">
                <a:ln>
                  <a:noFill/>
                </a:ln>
                <a:solidFill>
                  <a:srgbClr val="888888"/>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888888"/>
                </a:buClr>
                <a:buSzPts val="900"/>
                <a:buFont typeface="Arial"/>
                <a:buNone/>
                <a:tabLst/>
                <a:defRPr/>
              </a:pPr>
              <a:t>5</a:t>
            </a:fld>
            <a:endParaRPr kumimoji="0" sz="1200" b="0" i="0" u="none" strike="noStrike" kern="0" cap="none" spc="0" normalizeH="0" baseline="0" noProof="0">
              <a:ln>
                <a:noFill/>
              </a:ln>
              <a:solidFill>
                <a:srgbClr val="888888"/>
              </a:solidFill>
              <a:effectLst/>
              <a:uLnTx/>
              <a:uFillTx/>
              <a:latin typeface="Open Sans"/>
              <a:ea typeface="Open Sans"/>
              <a:cs typeface="Open Sans"/>
              <a:sym typeface="Open Sans"/>
            </a:endParaRPr>
          </a:p>
        </p:txBody>
      </p:sp>
      <p:sp>
        <p:nvSpPr>
          <p:cNvPr id="2496" name="Google Shape;2496;p57"/>
          <p:cNvSpPr/>
          <p:nvPr/>
        </p:nvSpPr>
        <p:spPr>
          <a:xfrm>
            <a:off x="6200081" y="2413196"/>
            <a:ext cx="5382827" cy="2739683"/>
          </a:xfrm>
          <a:prstGeom prst="roundRect">
            <a:avLst>
              <a:gd name="adj" fmla="val 16667"/>
            </a:avLst>
          </a:prstGeom>
          <a:noFill/>
          <a:ln w="57150" cap="flat" cmpd="sng">
            <a:solidFill>
              <a:schemeClr val="accent4"/>
            </a:solidFill>
            <a:prstDash val="dash"/>
            <a:round/>
            <a:headEnd type="none" w="sm" len="sm"/>
            <a:tailEnd type="none" w="sm" len="sm"/>
          </a:ln>
        </p:spPr>
        <p:txBody>
          <a:bodyPr spcFirstLastPara="1" wrap="square" lIns="121900" tIns="60925" rIns="121900" bIns="609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2497" name="Google Shape;2497;p57"/>
          <p:cNvPicPr preferRelativeResize="0"/>
          <p:nvPr/>
        </p:nvPicPr>
        <p:blipFill rotWithShape="1">
          <a:blip r:embed="rId3">
            <a:alphaModFix/>
          </a:blip>
          <a:srcRect/>
          <a:stretch/>
        </p:blipFill>
        <p:spPr>
          <a:xfrm>
            <a:off x="197698" y="133387"/>
            <a:ext cx="5521279" cy="5965327"/>
          </a:xfrm>
          <a:prstGeom prst="rect">
            <a:avLst/>
          </a:prstGeom>
          <a:noFill/>
          <a:ln>
            <a:noFill/>
          </a:ln>
        </p:spPr>
      </p:pic>
      <p:pic>
        <p:nvPicPr>
          <p:cNvPr id="2498" name="Google Shape;2498;p57"/>
          <p:cNvPicPr preferRelativeResize="0"/>
          <p:nvPr/>
        </p:nvPicPr>
        <p:blipFill rotWithShape="1">
          <a:blip r:embed="rId4">
            <a:alphaModFix/>
          </a:blip>
          <a:srcRect/>
          <a:stretch/>
        </p:blipFill>
        <p:spPr>
          <a:xfrm>
            <a:off x="6630381" y="2675834"/>
            <a:ext cx="4798961" cy="23231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3"/>
        <p:cNvGrpSpPr/>
        <p:nvPr/>
      </p:nvGrpSpPr>
      <p:grpSpPr>
        <a:xfrm>
          <a:off x="0" y="0"/>
          <a:ext cx="0" cy="0"/>
          <a:chOff x="0" y="0"/>
          <a:chExt cx="0" cy="0"/>
        </a:xfrm>
      </p:grpSpPr>
      <p:pic>
        <p:nvPicPr>
          <p:cNvPr id="2504" name="Google Shape;2504;p58"/>
          <p:cNvPicPr preferRelativeResize="0"/>
          <p:nvPr/>
        </p:nvPicPr>
        <p:blipFill rotWithShape="1">
          <a:blip r:embed="rId3">
            <a:alphaModFix/>
          </a:blip>
          <a:srcRect/>
          <a:stretch/>
        </p:blipFill>
        <p:spPr>
          <a:xfrm>
            <a:off x="437754" y="1471855"/>
            <a:ext cx="1170303" cy="743485"/>
          </a:xfrm>
          <a:prstGeom prst="rect">
            <a:avLst/>
          </a:prstGeom>
          <a:noFill/>
          <a:ln>
            <a:noFill/>
          </a:ln>
        </p:spPr>
      </p:pic>
      <p:pic>
        <p:nvPicPr>
          <p:cNvPr id="2505" name="Google Shape;2505;p58" descr="NIST Logo PNG Transparent &amp; SVG Vector - Freebie Supply"/>
          <p:cNvPicPr preferRelativeResize="0"/>
          <p:nvPr/>
        </p:nvPicPr>
        <p:blipFill rotWithShape="1">
          <a:blip r:embed="rId4">
            <a:alphaModFix/>
          </a:blip>
          <a:srcRect/>
          <a:stretch/>
        </p:blipFill>
        <p:spPr>
          <a:xfrm>
            <a:off x="4138604" y="1076899"/>
            <a:ext cx="1359008" cy="1359008"/>
          </a:xfrm>
          <a:prstGeom prst="rect">
            <a:avLst/>
          </a:prstGeom>
          <a:noFill/>
          <a:ln>
            <a:noFill/>
          </a:ln>
        </p:spPr>
      </p:pic>
      <p:pic>
        <p:nvPicPr>
          <p:cNvPr id="2506" name="Google Shape;2506;p58"/>
          <p:cNvPicPr preferRelativeResize="0"/>
          <p:nvPr/>
        </p:nvPicPr>
        <p:blipFill rotWithShape="1">
          <a:blip r:embed="rId5">
            <a:alphaModFix/>
          </a:blip>
          <a:srcRect/>
          <a:stretch/>
        </p:blipFill>
        <p:spPr>
          <a:xfrm>
            <a:off x="156099" y="6194579"/>
            <a:ext cx="2143759" cy="553228"/>
          </a:xfrm>
          <a:prstGeom prst="rect">
            <a:avLst/>
          </a:prstGeom>
          <a:noFill/>
          <a:ln>
            <a:noFill/>
          </a:ln>
        </p:spPr>
      </p:pic>
      <p:pic>
        <p:nvPicPr>
          <p:cNvPr id="2507" name="Google Shape;2507;p58" descr="Association of State and Territorial Health Officials ..."/>
          <p:cNvPicPr preferRelativeResize="0"/>
          <p:nvPr/>
        </p:nvPicPr>
        <p:blipFill rotWithShape="1">
          <a:blip r:embed="rId6">
            <a:alphaModFix/>
          </a:blip>
          <a:srcRect t="27685" b="30714"/>
          <a:stretch/>
        </p:blipFill>
        <p:spPr>
          <a:xfrm>
            <a:off x="1835239" y="2288254"/>
            <a:ext cx="1687368" cy="701964"/>
          </a:xfrm>
          <a:prstGeom prst="rect">
            <a:avLst/>
          </a:prstGeom>
          <a:noFill/>
          <a:ln>
            <a:noFill/>
          </a:ln>
        </p:spPr>
      </p:pic>
      <p:pic>
        <p:nvPicPr>
          <p:cNvPr id="2508" name="Google Shape;2508;p58" descr="Home - National Association of County and City Health Officials"/>
          <p:cNvPicPr preferRelativeResize="0"/>
          <p:nvPr/>
        </p:nvPicPr>
        <p:blipFill rotWithShape="1">
          <a:blip r:embed="rId7">
            <a:alphaModFix/>
          </a:blip>
          <a:srcRect t="9351" b="24235"/>
          <a:stretch/>
        </p:blipFill>
        <p:spPr>
          <a:xfrm>
            <a:off x="3798671" y="2545743"/>
            <a:ext cx="1464740" cy="300567"/>
          </a:xfrm>
          <a:prstGeom prst="rect">
            <a:avLst/>
          </a:prstGeom>
          <a:noFill/>
          <a:ln>
            <a:noFill/>
          </a:ln>
        </p:spPr>
      </p:pic>
      <p:pic>
        <p:nvPicPr>
          <p:cNvPr id="2509" name="Google Shape;2509;p58"/>
          <p:cNvPicPr preferRelativeResize="0"/>
          <p:nvPr/>
        </p:nvPicPr>
        <p:blipFill rotWithShape="1">
          <a:blip r:embed="rId8">
            <a:alphaModFix/>
          </a:blip>
          <a:srcRect b="26831"/>
          <a:stretch/>
        </p:blipFill>
        <p:spPr>
          <a:xfrm>
            <a:off x="6559728" y="320401"/>
            <a:ext cx="1535457" cy="601607"/>
          </a:xfrm>
          <a:prstGeom prst="rect">
            <a:avLst/>
          </a:prstGeom>
          <a:noFill/>
          <a:ln>
            <a:noFill/>
          </a:ln>
        </p:spPr>
      </p:pic>
      <p:pic>
        <p:nvPicPr>
          <p:cNvPr id="2510" name="Google Shape;2510;p58"/>
          <p:cNvPicPr preferRelativeResize="0"/>
          <p:nvPr/>
        </p:nvPicPr>
        <p:blipFill rotWithShape="1">
          <a:blip r:embed="rId9">
            <a:alphaModFix/>
          </a:blip>
          <a:srcRect/>
          <a:stretch/>
        </p:blipFill>
        <p:spPr>
          <a:xfrm>
            <a:off x="495699" y="2477817"/>
            <a:ext cx="1006140" cy="559939"/>
          </a:xfrm>
          <a:prstGeom prst="rect">
            <a:avLst/>
          </a:prstGeom>
          <a:noFill/>
          <a:ln>
            <a:noFill/>
          </a:ln>
        </p:spPr>
      </p:pic>
      <p:pic>
        <p:nvPicPr>
          <p:cNvPr id="2511" name="Google Shape;2511;p58" descr="HIMSS21 Prepares for In-Person and Digital | HIMSS"/>
          <p:cNvPicPr preferRelativeResize="0"/>
          <p:nvPr/>
        </p:nvPicPr>
        <p:blipFill rotWithShape="1">
          <a:blip r:embed="rId10">
            <a:alphaModFix/>
          </a:blip>
          <a:srcRect/>
          <a:stretch/>
        </p:blipFill>
        <p:spPr>
          <a:xfrm>
            <a:off x="7866035" y="47456"/>
            <a:ext cx="2183667" cy="1147496"/>
          </a:xfrm>
          <a:prstGeom prst="rect">
            <a:avLst/>
          </a:prstGeom>
          <a:noFill/>
          <a:ln>
            <a:noFill/>
          </a:ln>
        </p:spPr>
      </p:pic>
      <p:pic>
        <p:nvPicPr>
          <p:cNvPr id="2512" name="Google Shape;2512;p58"/>
          <p:cNvPicPr preferRelativeResize="0"/>
          <p:nvPr/>
        </p:nvPicPr>
        <p:blipFill rotWithShape="1">
          <a:blip r:embed="rId11">
            <a:alphaModFix/>
          </a:blip>
          <a:srcRect/>
          <a:stretch/>
        </p:blipFill>
        <p:spPr>
          <a:xfrm>
            <a:off x="5860067" y="5474115"/>
            <a:ext cx="2590476" cy="571429"/>
          </a:xfrm>
          <a:prstGeom prst="rect">
            <a:avLst/>
          </a:prstGeom>
          <a:noFill/>
          <a:ln>
            <a:noFill/>
          </a:ln>
        </p:spPr>
      </p:pic>
      <p:pic>
        <p:nvPicPr>
          <p:cNvPr id="2513" name="Google Shape;2513;p58" descr="The Health IT &amp; Supply Chain Compliance &amp; Certification Experts"/>
          <p:cNvPicPr preferRelativeResize="0"/>
          <p:nvPr/>
        </p:nvPicPr>
        <p:blipFill rotWithShape="1">
          <a:blip r:embed="rId12">
            <a:alphaModFix/>
          </a:blip>
          <a:srcRect t="29723" b="24808"/>
          <a:stretch/>
        </p:blipFill>
        <p:spPr>
          <a:xfrm>
            <a:off x="10235721" y="258571"/>
            <a:ext cx="1454456" cy="661332"/>
          </a:xfrm>
          <a:prstGeom prst="rect">
            <a:avLst/>
          </a:prstGeom>
          <a:noFill/>
          <a:ln>
            <a:noFill/>
          </a:ln>
        </p:spPr>
      </p:pic>
      <p:pic>
        <p:nvPicPr>
          <p:cNvPr id="2514" name="Google Shape;2514;p58" descr="Amazon.com: American Academy of Pediatrics: books, biography ..."/>
          <p:cNvPicPr preferRelativeResize="0"/>
          <p:nvPr/>
        </p:nvPicPr>
        <p:blipFill rotWithShape="1">
          <a:blip r:embed="rId13">
            <a:alphaModFix/>
          </a:blip>
          <a:srcRect/>
          <a:stretch/>
        </p:blipFill>
        <p:spPr>
          <a:xfrm>
            <a:off x="10797636" y="2736004"/>
            <a:ext cx="892545" cy="892545"/>
          </a:xfrm>
          <a:prstGeom prst="rect">
            <a:avLst/>
          </a:prstGeom>
          <a:noFill/>
          <a:ln>
            <a:noFill/>
          </a:ln>
        </p:spPr>
      </p:pic>
      <p:pic>
        <p:nvPicPr>
          <p:cNvPr id="2515" name="Google Shape;2515;p58"/>
          <p:cNvPicPr preferRelativeResize="0"/>
          <p:nvPr/>
        </p:nvPicPr>
        <p:blipFill rotWithShape="1">
          <a:blip r:embed="rId14">
            <a:alphaModFix/>
          </a:blip>
          <a:srcRect/>
          <a:stretch/>
        </p:blipFill>
        <p:spPr>
          <a:xfrm>
            <a:off x="1749756" y="1444779"/>
            <a:ext cx="1971707" cy="602628"/>
          </a:xfrm>
          <a:prstGeom prst="rect">
            <a:avLst/>
          </a:prstGeom>
          <a:noFill/>
          <a:ln>
            <a:noFill/>
          </a:ln>
        </p:spPr>
      </p:pic>
      <p:pic>
        <p:nvPicPr>
          <p:cNvPr id="2516" name="Google Shape;2516;p58"/>
          <p:cNvPicPr preferRelativeResize="0"/>
          <p:nvPr/>
        </p:nvPicPr>
        <p:blipFill rotWithShape="1">
          <a:blip r:embed="rId15">
            <a:alphaModFix/>
          </a:blip>
          <a:srcRect/>
          <a:stretch/>
        </p:blipFill>
        <p:spPr>
          <a:xfrm>
            <a:off x="273175" y="3927007"/>
            <a:ext cx="5316668" cy="2076127"/>
          </a:xfrm>
          <a:prstGeom prst="rect">
            <a:avLst/>
          </a:prstGeom>
          <a:noFill/>
          <a:ln>
            <a:noFill/>
          </a:ln>
        </p:spPr>
      </p:pic>
      <p:pic>
        <p:nvPicPr>
          <p:cNvPr id="2517" name="Google Shape;2517;p58" descr="Home | Public Health Informatics Institute"/>
          <p:cNvPicPr preferRelativeResize="0"/>
          <p:nvPr/>
        </p:nvPicPr>
        <p:blipFill rotWithShape="1">
          <a:blip r:embed="rId16">
            <a:alphaModFix/>
          </a:blip>
          <a:srcRect/>
          <a:stretch/>
        </p:blipFill>
        <p:spPr>
          <a:xfrm>
            <a:off x="10813610" y="1448059"/>
            <a:ext cx="802047" cy="802047"/>
          </a:xfrm>
          <a:prstGeom prst="rect">
            <a:avLst/>
          </a:prstGeom>
          <a:noFill/>
          <a:ln>
            <a:noFill/>
          </a:ln>
        </p:spPr>
      </p:pic>
      <p:pic>
        <p:nvPicPr>
          <p:cNvPr id="2518" name="Google Shape;2518;p58"/>
          <p:cNvPicPr preferRelativeResize="0"/>
          <p:nvPr/>
        </p:nvPicPr>
        <p:blipFill rotWithShape="1">
          <a:blip r:embed="rId17">
            <a:alphaModFix/>
          </a:blip>
          <a:srcRect/>
          <a:stretch/>
        </p:blipFill>
        <p:spPr>
          <a:xfrm>
            <a:off x="5715897" y="4717524"/>
            <a:ext cx="5007216" cy="724933"/>
          </a:xfrm>
          <a:prstGeom prst="rect">
            <a:avLst/>
          </a:prstGeom>
          <a:noFill/>
          <a:ln>
            <a:noFill/>
          </a:ln>
        </p:spPr>
      </p:pic>
      <p:pic>
        <p:nvPicPr>
          <p:cNvPr id="2519" name="Google Shape;2519;p58"/>
          <p:cNvPicPr preferRelativeResize="0"/>
          <p:nvPr/>
        </p:nvPicPr>
        <p:blipFill rotWithShape="1">
          <a:blip r:embed="rId18">
            <a:alphaModFix/>
          </a:blip>
          <a:srcRect b="26927"/>
          <a:stretch/>
        </p:blipFill>
        <p:spPr>
          <a:xfrm>
            <a:off x="5715898" y="2912483"/>
            <a:ext cx="4918493" cy="1562093"/>
          </a:xfrm>
          <a:prstGeom prst="rect">
            <a:avLst/>
          </a:prstGeom>
          <a:noFill/>
          <a:ln>
            <a:noFill/>
          </a:ln>
        </p:spPr>
      </p:pic>
      <p:pic>
        <p:nvPicPr>
          <p:cNvPr id="2520" name="Google Shape;2520;p58"/>
          <p:cNvPicPr preferRelativeResize="0"/>
          <p:nvPr/>
        </p:nvPicPr>
        <p:blipFill rotWithShape="1">
          <a:blip r:embed="rId19">
            <a:alphaModFix/>
          </a:blip>
          <a:srcRect/>
          <a:stretch/>
        </p:blipFill>
        <p:spPr>
          <a:xfrm>
            <a:off x="5598661" y="1021949"/>
            <a:ext cx="4989619" cy="1631516"/>
          </a:xfrm>
          <a:prstGeom prst="rect">
            <a:avLst/>
          </a:prstGeom>
          <a:noFill/>
          <a:ln>
            <a:noFill/>
          </a:ln>
        </p:spPr>
      </p:pic>
      <p:pic>
        <p:nvPicPr>
          <p:cNvPr id="2521" name="Google Shape;2521;p58"/>
          <p:cNvPicPr preferRelativeResize="0"/>
          <p:nvPr/>
        </p:nvPicPr>
        <p:blipFill rotWithShape="1">
          <a:blip r:embed="rId20">
            <a:alphaModFix/>
          </a:blip>
          <a:srcRect/>
          <a:stretch/>
        </p:blipFill>
        <p:spPr>
          <a:xfrm>
            <a:off x="10557732" y="4114439"/>
            <a:ext cx="1304761" cy="714285"/>
          </a:xfrm>
          <a:prstGeom prst="rect">
            <a:avLst/>
          </a:prstGeom>
          <a:noFill/>
          <a:ln>
            <a:noFill/>
          </a:ln>
        </p:spPr>
      </p:pic>
      <p:pic>
        <p:nvPicPr>
          <p:cNvPr id="2522" name="Google Shape;2522;p58"/>
          <p:cNvPicPr preferRelativeResize="0"/>
          <p:nvPr/>
        </p:nvPicPr>
        <p:blipFill rotWithShape="1">
          <a:blip r:embed="rId21">
            <a:alphaModFix/>
          </a:blip>
          <a:srcRect/>
          <a:stretch/>
        </p:blipFill>
        <p:spPr>
          <a:xfrm>
            <a:off x="906072" y="3315847"/>
            <a:ext cx="1687368" cy="368700"/>
          </a:xfrm>
          <a:prstGeom prst="rect">
            <a:avLst/>
          </a:prstGeom>
          <a:noFill/>
          <a:ln>
            <a:noFill/>
          </a:ln>
        </p:spPr>
      </p:pic>
      <p:pic>
        <p:nvPicPr>
          <p:cNvPr id="2523" name="Google Shape;2523;p58"/>
          <p:cNvPicPr preferRelativeResize="0"/>
          <p:nvPr/>
        </p:nvPicPr>
        <p:blipFill rotWithShape="1">
          <a:blip r:embed="rId22">
            <a:alphaModFix/>
          </a:blip>
          <a:srcRect/>
          <a:stretch/>
        </p:blipFill>
        <p:spPr>
          <a:xfrm>
            <a:off x="3129448" y="3209899"/>
            <a:ext cx="2105856" cy="559939"/>
          </a:xfrm>
          <a:prstGeom prst="rect">
            <a:avLst/>
          </a:prstGeom>
          <a:noFill/>
          <a:ln>
            <a:noFill/>
          </a:ln>
        </p:spPr>
      </p:pic>
      <p:pic>
        <p:nvPicPr>
          <p:cNvPr id="2524" name="Google Shape;2524;p58"/>
          <p:cNvPicPr preferRelativeResize="0"/>
          <p:nvPr/>
        </p:nvPicPr>
        <p:blipFill rotWithShape="1">
          <a:blip r:embed="rId23">
            <a:alphaModFix/>
          </a:blip>
          <a:srcRect/>
          <a:stretch/>
        </p:blipFill>
        <p:spPr>
          <a:xfrm>
            <a:off x="8827744" y="5590897"/>
            <a:ext cx="1985867" cy="493089"/>
          </a:xfrm>
          <a:prstGeom prst="rect">
            <a:avLst/>
          </a:prstGeom>
          <a:noFill/>
          <a:ln>
            <a:noFill/>
          </a:ln>
        </p:spPr>
      </p:pic>
      <p:sp>
        <p:nvSpPr>
          <p:cNvPr id="2525" name="Google Shape;2525;p58"/>
          <p:cNvSpPr txBox="1">
            <a:spLocks noGrp="1"/>
          </p:cNvSpPr>
          <p:nvPr>
            <p:ph type="title"/>
          </p:nvPr>
        </p:nvSpPr>
        <p:spPr>
          <a:xfrm>
            <a:off x="495699" y="365125"/>
            <a:ext cx="10858101" cy="1325563"/>
          </a:xfrm>
          <a:prstGeom prst="rect">
            <a:avLst/>
          </a:prstGeom>
          <a:noFill/>
          <a:ln>
            <a:noFill/>
          </a:ln>
        </p:spPr>
        <p:txBody>
          <a:bodyPr spcFirstLastPara="1" wrap="square" lIns="121900" tIns="60925" rIns="121900" bIns="60925" anchor="ctr" anchorCtr="0">
            <a:normAutofit/>
          </a:bodyPr>
          <a:lstStyle/>
          <a:p>
            <a:pPr marL="0" lvl="0" indent="0" algn="l" rtl="0">
              <a:lnSpc>
                <a:spcPct val="90000"/>
              </a:lnSpc>
              <a:spcBef>
                <a:spcPts val="0"/>
              </a:spcBef>
              <a:spcAft>
                <a:spcPts val="0"/>
              </a:spcAft>
              <a:buClr>
                <a:schemeClr val="accent1"/>
              </a:buClr>
              <a:buSzPts val="3300"/>
              <a:buNone/>
            </a:pPr>
            <a:r>
              <a:rPr lang="en">
                <a:solidFill>
                  <a:schemeClr val="accent1"/>
                </a:solidFill>
              </a:rPr>
              <a:t>AIRA’s Partners include</a:t>
            </a:r>
            <a:br>
              <a:rPr lang="en">
                <a:solidFill>
                  <a:schemeClr val="accent1"/>
                </a:solidFill>
              </a:rPr>
            </a:br>
            <a:endParaRPr>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30"/>
        <p:cNvGrpSpPr/>
        <p:nvPr/>
      </p:nvGrpSpPr>
      <p:grpSpPr>
        <a:xfrm>
          <a:off x="0" y="0"/>
          <a:ext cx="0" cy="0"/>
          <a:chOff x="0" y="0"/>
          <a:chExt cx="0" cy="0"/>
        </a:xfrm>
      </p:grpSpPr>
      <p:sp>
        <p:nvSpPr>
          <p:cNvPr id="2531" name="Google Shape;2531;p59"/>
          <p:cNvSpPr/>
          <p:nvPr/>
        </p:nvSpPr>
        <p:spPr>
          <a:xfrm rot="10800000" flipH="1">
            <a:off x="0" y="3252178"/>
            <a:ext cx="9594968" cy="1986004"/>
          </a:xfrm>
          <a:custGeom>
            <a:avLst/>
            <a:gdLst/>
            <a:ahLst/>
            <a:cxnLst/>
            <a:rect l="l" t="t" r="r" b="b"/>
            <a:pathLst>
              <a:path w="21666199" h="4484554" extrusionOk="0">
                <a:moveTo>
                  <a:pt x="4830759" y="4484285"/>
                </a:moveTo>
                <a:cubicBezTo>
                  <a:pt x="5071495" y="4482829"/>
                  <a:pt x="5314237" y="4475963"/>
                  <a:pt x="5555976" y="4463479"/>
                </a:cubicBezTo>
                <a:cubicBezTo>
                  <a:pt x="7499915" y="4363611"/>
                  <a:pt x="9424796" y="3914413"/>
                  <a:pt x="11224294" y="3406542"/>
                </a:cubicBezTo>
                <a:cubicBezTo>
                  <a:pt x="11415503" y="3352525"/>
                  <a:pt x="11603782" y="3296921"/>
                  <a:pt x="11790977" y="3241137"/>
                </a:cubicBezTo>
                <a:lnTo>
                  <a:pt x="11895056" y="3210204"/>
                </a:lnTo>
                <a:lnTo>
                  <a:pt x="11964908" y="3258580"/>
                </a:lnTo>
                <a:cubicBezTo>
                  <a:pt x="12182187" y="3402411"/>
                  <a:pt x="12454987" y="3562274"/>
                  <a:pt x="12761739" y="3700953"/>
                </a:cubicBezTo>
                <a:cubicBezTo>
                  <a:pt x="13368937" y="3975616"/>
                  <a:pt x="14006540" y="4121513"/>
                  <a:pt x="14645944" y="4206010"/>
                </a:cubicBezTo>
                <a:cubicBezTo>
                  <a:pt x="14957426" y="4247200"/>
                  <a:pt x="15270485" y="4274082"/>
                  <a:pt x="15584669" y="4283706"/>
                </a:cubicBezTo>
                <a:cubicBezTo>
                  <a:pt x="15933988" y="4294356"/>
                  <a:pt x="16283307" y="4284283"/>
                  <a:pt x="16631725" y="4253231"/>
                </a:cubicBezTo>
                <a:lnTo>
                  <a:pt x="16624518" y="4226797"/>
                </a:lnTo>
                <a:cubicBezTo>
                  <a:pt x="16298171" y="4214928"/>
                  <a:pt x="15522057" y="4140055"/>
                  <a:pt x="14670719" y="3902411"/>
                </a:cubicBezTo>
                <a:cubicBezTo>
                  <a:pt x="14062760" y="3732760"/>
                  <a:pt x="13428075" y="3489327"/>
                  <a:pt x="12883293" y="3089634"/>
                </a:cubicBezTo>
                <a:lnTo>
                  <a:pt x="12730205" y="2967838"/>
                </a:lnTo>
                <a:lnTo>
                  <a:pt x="12915926" y="2915505"/>
                </a:lnTo>
                <a:cubicBezTo>
                  <a:pt x="13867182" y="2661078"/>
                  <a:pt x="14883725" y="2472411"/>
                  <a:pt x="16196486" y="2525206"/>
                </a:cubicBezTo>
                <a:cubicBezTo>
                  <a:pt x="17763273" y="2588040"/>
                  <a:pt x="19288935" y="2921765"/>
                  <a:pt x="20743379" y="3429428"/>
                </a:cubicBezTo>
                <a:cubicBezTo>
                  <a:pt x="21056335" y="3538867"/>
                  <a:pt x="21368287" y="3659749"/>
                  <a:pt x="21666199" y="3798732"/>
                </a:cubicBezTo>
                <a:lnTo>
                  <a:pt x="21666199" y="3782087"/>
                </a:lnTo>
                <a:cubicBezTo>
                  <a:pt x="21458563" y="3644561"/>
                  <a:pt x="21259957" y="3491221"/>
                  <a:pt x="21040285" y="3366803"/>
                </a:cubicBezTo>
                <a:cubicBezTo>
                  <a:pt x="19820371" y="2673915"/>
                  <a:pt x="18453485" y="2255988"/>
                  <a:pt x="17050121" y="2064679"/>
                </a:cubicBezTo>
                <a:lnTo>
                  <a:pt x="16790757" y="2033172"/>
                </a:lnTo>
                <a:lnTo>
                  <a:pt x="16857101" y="1967642"/>
                </a:lnTo>
                <a:cubicBezTo>
                  <a:pt x="17569911" y="1309720"/>
                  <a:pt x="18643387" y="973939"/>
                  <a:pt x="19602999" y="811044"/>
                </a:cubicBezTo>
                <a:cubicBezTo>
                  <a:pt x="20601743" y="641497"/>
                  <a:pt x="21473075" y="659524"/>
                  <a:pt x="21666199" y="668101"/>
                </a:cubicBezTo>
                <a:lnTo>
                  <a:pt x="21666199" y="659047"/>
                </a:lnTo>
                <a:cubicBezTo>
                  <a:pt x="20302843" y="388250"/>
                  <a:pt x="18880453" y="534131"/>
                  <a:pt x="17608983" y="1044994"/>
                </a:cubicBezTo>
                <a:cubicBezTo>
                  <a:pt x="16874615" y="1340102"/>
                  <a:pt x="16320626" y="1707258"/>
                  <a:pt x="16013047" y="1931001"/>
                </a:cubicBezTo>
                <a:lnTo>
                  <a:pt x="15970561" y="1962528"/>
                </a:lnTo>
                <a:lnTo>
                  <a:pt x="15896016" y="1957740"/>
                </a:lnTo>
                <a:cubicBezTo>
                  <a:pt x="15638735" y="1944778"/>
                  <a:pt x="15381245" y="1938871"/>
                  <a:pt x="15124210" y="1939729"/>
                </a:cubicBezTo>
                <a:cubicBezTo>
                  <a:pt x="13893449" y="1943682"/>
                  <a:pt x="12667704" y="2074135"/>
                  <a:pt x="11450986" y="2259099"/>
                </a:cubicBezTo>
                <a:cubicBezTo>
                  <a:pt x="9096793" y="2617376"/>
                  <a:pt x="6714515" y="3167067"/>
                  <a:pt x="4382390" y="2656491"/>
                </a:cubicBezTo>
                <a:cubicBezTo>
                  <a:pt x="2657118" y="2278241"/>
                  <a:pt x="1112398" y="1342393"/>
                  <a:pt x="0" y="0"/>
                </a:cubicBezTo>
                <a:lnTo>
                  <a:pt x="5015" y="3777302"/>
                </a:lnTo>
                <a:cubicBezTo>
                  <a:pt x="1485538" y="4237528"/>
                  <a:pt x="3140596" y="4494064"/>
                  <a:pt x="4830759" y="4484285"/>
                </a:cubicBezTo>
                <a:close/>
              </a:path>
            </a:pathLst>
          </a:custGeom>
          <a:solidFill>
            <a:srgbClr val="D8D8D8"/>
          </a:solidFill>
          <a:ln>
            <a:noFill/>
          </a:ln>
        </p:spPr>
        <p:txBody>
          <a:bodyPr spcFirstLastPara="1" wrap="square" lIns="26750" tIns="26750" rIns="26750" bIns="267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2"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32" name="Google Shape;2532;p59"/>
          <p:cNvSpPr/>
          <p:nvPr/>
        </p:nvSpPr>
        <p:spPr>
          <a:xfrm>
            <a:off x="4421057" y="2198384"/>
            <a:ext cx="1231155" cy="1775315"/>
          </a:xfrm>
          <a:custGeom>
            <a:avLst/>
            <a:gdLst/>
            <a:ahLst/>
            <a:cxnLst/>
            <a:rect l="l" t="t" r="r" b="b"/>
            <a:pathLst>
              <a:path w="20080" h="21600" extrusionOk="0">
                <a:moveTo>
                  <a:pt x="2817" y="7689"/>
                </a:moveTo>
                <a:cubicBezTo>
                  <a:pt x="164" y="11117"/>
                  <a:pt x="-760" y="15289"/>
                  <a:pt x="670" y="19391"/>
                </a:cubicBezTo>
                <a:cubicBezTo>
                  <a:pt x="937" y="20158"/>
                  <a:pt x="1275" y="20895"/>
                  <a:pt x="1681" y="21600"/>
                </a:cubicBezTo>
                <a:cubicBezTo>
                  <a:pt x="2702" y="21510"/>
                  <a:pt x="3727" y="21360"/>
                  <a:pt x="4751" y="21149"/>
                </a:cubicBezTo>
                <a:cubicBezTo>
                  <a:pt x="10229" y="20021"/>
                  <a:pt x="14610" y="17338"/>
                  <a:pt x="17263" y="13911"/>
                </a:cubicBezTo>
                <a:cubicBezTo>
                  <a:pt x="19916" y="10483"/>
                  <a:pt x="20840" y="6311"/>
                  <a:pt x="19410" y="2209"/>
                </a:cubicBezTo>
                <a:cubicBezTo>
                  <a:pt x="19143" y="1442"/>
                  <a:pt x="18805" y="705"/>
                  <a:pt x="18399" y="0"/>
                </a:cubicBezTo>
                <a:cubicBezTo>
                  <a:pt x="17378" y="90"/>
                  <a:pt x="16353" y="240"/>
                  <a:pt x="15329" y="451"/>
                </a:cubicBezTo>
                <a:cubicBezTo>
                  <a:pt x="9851" y="1579"/>
                  <a:pt x="5470" y="4262"/>
                  <a:pt x="2817" y="7689"/>
                </a:cubicBezTo>
                <a:close/>
              </a:path>
            </a:pathLst>
          </a:custGeom>
          <a:solidFill>
            <a:srgbClr val="9DCC86"/>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2"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33" name="Google Shape;2533;p59"/>
          <p:cNvSpPr/>
          <p:nvPr/>
        </p:nvSpPr>
        <p:spPr>
          <a:xfrm rot="-728162">
            <a:off x="1001025" y="2190749"/>
            <a:ext cx="1231155" cy="1775315"/>
          </a:xfrm>
          <a:custGeom>
            <a:avLst/>
            <a:gdLst/>
            <a:ahLst/>
            <a:cxnLst/>
            <a:rect l="l" t="t" r="r" b="b"/>
            <a:pathLst>
              <a:path w="20080" h="21600" extrusionOk="0">
                <a:moveTo>
                  <a:pt x="2817" y="7689"/>
                </a:moveTo>
                <a:cubicBezTo>
                  <a:pt x="164" y="11117"/>
                  <a:pt x="-760" y="15289"/>
                  <a:pt x="670" y="19391"/>
                </a:cubicBezTo>
                <a:cubicBezTo>
                  <a:pt x="937" y="20158"/>
                  <a:pt x="1275" y="20895"/>
                  <a:pt x="1681" y="21600"/>
                </a:cubicBezTo>
                <a:cubicBezTo>
                  <a:pt x="2702" y="21510"/>
                  <a:pt x="3727" y="21360"/>
                  <a:pt x="4751" y="21149"/>
                </a:cubicBezTo>
                <a:cubicBezTo>
                  <a:pt x="10229" y="20021"/>
                  <a:pt x="14610" y="17338"/>
                  <a:pt x="17263" y="13911"/>
                </a:cubicBezTo>
                <a:cubicBezTo>
                  <a:pt x="19916" y="10483"/>
                  <a:pt x="20840" y="6311"/>
                  <a:pt x="19410" y="2209"/>
                </a:cubicBezTo>
                <a:cubicBezTo>
                  <a:pt x="19143" y="1442"/>
                  <a:pt x="18805" y="705"/>
                  <a:pt x="18399" y="0"/>
                </a:cubicBezTo>
                <a:cubicBezTo>
                  <a:pt x="17378" y="90"/>
                  <a:pt x="16353" y="240"/>
                  <a:pt x="15329" y="451"/>
                </a:cubicBezTo>
                <a:cubicBezTo>
                  <a:pt x="9851" y="1579"/>
                  <a:pt x="5470" y="4262"/>
                  <a:pt x="2817" y="7689"/>
                </a:cubicBezTo>
                <a:close/>
              </a:path>
            </a:pathLst>
          </a:custGeom>
          <a:solidFill>
            <a:srgbClr val="BEDCA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2"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34" name="Google Shape;2534;p59"/>
          <p:cNvSpPr/>
          <p:nvPr/>
        </p:nvSpPr>
        <p:spPr>
          <a:xfrm>
            <a:off x="7944727" y="2315977"/>
            <a:ext cx="1231155" cy="1775315"/>
          </a:xfrm>
          <a:custGeom>
            <a:avLst/>
            <a:gdLst/>
            <a:ahLst/>
            <a:cxnLst/>
            <a:rect l="l" t="t" r="r" b="b"/>
            <a:pathLst>
              <a:path w="20080" h="21600" extrusionOk="0">
                <a:moveTo>
                  <a:pt x="2817" y="7689"/>
                </a:moveTo>
                <a:cubicBezTo>
                  <a:pt x="5470" y="4262"/>
                  <a:pt x="9851" y="1579"/>
                  <a:pt x="15329" y="451"/>
                </a:cubicBezTo>
                <a:cubicBezTo>
                  <a:pt x="16353" y="240"/>
                  <a:pt x="17378" y="90"/>
                  <a:pt x="18399" y="0"/>
                </a:cubicBezTo>
                <a:cubicBezTo>
                  <a:pt x="18805" y="705"/>
                  <a:pt x="19143" y="1442"/>
                  <a:pt x="19410" y="2209"/>
                </a:cubicBezTo>
                <a:cubicBezTo>
                  <a:pt x="20840" y="6312"/>
                  <a:pt x="19916" y="10483"/>
                  <a:pt x="17263" y="13911"/>
                </a:cubicBezTo>
                <a:cubicBezTo>
                  <a:pt x="14610" y="17338"/>
                  <a:pt x="10229" y="20021"/>
                  <a:pt x="4751" y="21149"/>
                </a:cubicBezTo>
                <a:cubicBezTo>
                  <a:pt x="3727" y="21360"/>
                  <a:pt x="2702" y="21510"/>
                  <a:pt x="1681" y="21600"/>
                </a:cubicBezTo>
                <a:cubicBezTo>
                  <a:pt x="1275" y="20895"/>
                  <a:pt x="937" y="20158"/>
                  <a:pt x="670" y="19391"/>
                </a:cubicBezTo>
                <a:cubicBezTo>
                  <a:pt x="-760" y="15289"/>
                  <a:pt x="164" y="11117"/>
                  <a:pt x="2817" y="7689"/>
                </a:cubicBezTo>
                <a:close/>
              </a:path>
            </a:pathLst>
          </a:custGeom>
          <a:solidFill>
            <a:srgbClr val="DEEDD6"/>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2"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35" name="Google Shape;2535;p59"/>
          <p:cNvSpPr/>
          <p:nvPr/>
        </p:nvSpPr>
        <p:spPr>
          <a:xfrm>
            <a:off x="5930287" y="4103513"/>
            <a:ext cx="1303363" cy="1679227"/>
          </a:xfrm>
          <a:custGeom>
            <a:avLst/>
            <a:gdLst/>
            <a:ahLst/>
            <a:cxnLst/>
            <a:rect l="l" t="t" r="r" b="b"/>
            <a:pathLst>
              <a:path w="20347" h="21600" extrusionOk="0">
                <a:moveTo>
                  <a:pt x="16713" y="7027"/>
                </a:moveTo>
                <a:cubicBezTo>
                  <a:pt x="13800" y="3600"/>
                  <a:pt x="9323" y="1075"/>
                  <a:pt x="3973" y="264"/>
                </a:cubicBezTo>
                <a:cubicBezTo>
                  <a:pt x="2973" y="112"/>
                  <a:pt x="1980" y="25"/>
                  <a:pt x="996" y="0"/>
                </a:cubicBezTo>
                <a:cubicBezTo>
                  <a:pt x="688" y="770"/>
                  <a:pt x="448" y="1569"/>
                  <a:pt x="279" y="2396"/>
                </a:cubicBezTo>
                <a:cubicBezTo>
                  <a:pt x="-626" y="6815"/>
                  <a:pt x="722" y="11145"/>
                  <a:pt x="3635" y="14573"/>
                </a:cubicBezTo>
                <a:cubicBezTo>
                  <a:pt x="6548" y="18000"/>
                  <a:pt x="11025" y="20525"/>
                  <a:pt x="16375" y="21336"/>
                </a:cubicBezTo>
                <a:cubicBezTo>
                  <a:pt x="17375" y="21488"/>
                  <a:pt x="18368" y="21575"/>
                  <a:pt x="19352" y="21600"/>
                </a:cubicBezTo>
                <a:cubicBezTo>
                  <a:pt x="19660" y="20830"/>
                  <a:pt x="19900" y="20031"/>
                  <a:pt x="20069" y="19204"/>
                </a:cubicBezTo>
                <a:cubicBezTo>
                  <a:pt x="20974" y="14785"/>
                  <a:pt x="19626" y="10455"/>
                  <a:pt x="16713" y="7027"/>
                </a:cubicBezTo>
                <a:close/>
              </a:path>
            </a:pathLst>
          </a:custGeom>
          <a:solidFill>
            <a:srgbClr val="BEDCA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2"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36" name="Google Shape;2536;p59"/>
          <p:cNvSpPr/>
          <p:nvPr/>
        </p:nvSpPr>
        <p:spPr>
          <a:xfrm>
            <a:off x="2228329" y="3781651"/>
            <a:ext cx="1231155" cy="1775315"/>
          </a:xfrm>
          <a:custGeom>
            <a:avLst/>
            <a:gdLst/>
            <a:ahLst/>
            <a:cxnLst/>
            <a:rect l="l" t="t" r="r" b="b"/>
            <a:pathLst>
              <a:path w="20080" h="21600" extrusionOk="0">
                <a:moveTo>
                  <a:pt x="17263" y="7689"/>
                </a:moveTo>
                <a:cubicBezTo>
                  <a:pt x="14610" y="4262"/>
                  <a:pt x="10229" y="1579"/>
                  <a:pt x="4751" y="451"/>
                </a:cubicBezTo>
                <a:cubicBezTo>
                  <a:pt x="3727" y="240"/>
                  <a:pt x="2702" y="90"/>
                  <a:pt x="1681" y="0"/>
                </a:cubicBezTo>
                <a:cubicBezTo>
                  <a:pt x="1275" y="705"/>
                  <a:pt x="937" y="1442"/>
                  <a:pt x="670" y="2209"/>
                </a:cubicBezTo>
                <a:cubicBezTo>
                  <a:pt x="-760" y="6312"/>
                  <a:pt x="164" y="10483"/>
                  <a:pt x="2817" y="13911"/>
                </a:cubicBezTo>
                <a:cubicBezTo>
                  <a:pt x="5470" y="17338"/>
                  <a:pt x="9851" y="20021"/>
                  <a:pt x="15329" y="21149"/>
                </a:cubicBezTo>
                <a:cubicBezTo>
                  <a:pt x="16353" y="21360"/>
                  <a:pt x="17378" y="21510"/>
                  <a:pt x="18399" y="21600"/>
                </a:cubicBezTo>
                <a:cubicBezTo>
                  <a:pt x="18805" y="20895"/>
                  <a:pt x="19143" y="20158"/>
                  <a:pt x="19410" y="19391"/>
                </a:cubicBezTo>
                <a:cubicBezTo>
                  <a:pt x="20840" y="15289"/>
                  <a:pt x="19916" y="11117"/>
                  <a:pt x="17263" y="7689"/>
                </a:cubicBezTo>
                <a:close/>
              </a:path>
            </a:pathLst>
          </a:custGeom>
          <a:solidFill>
            <a:srgbClr val="9DCC86"/>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2"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37" name="Google Shape;2537;p59"/>
          <p:cNvSpPr txBox="1"/>
          <p:nvPr/>
        </p:nvSpPr>
        <p:spPr>
          <a:xfrm>
            <a:off x="2284725" y="1556614"/>
            <a:ext cx="1528624" cy="492388"/>
          </a:xfrm>
          <a:prstGeom prst="rect">
            <a:avLst/>
          </a:prstGeom>
          <a:noFill/>
          <a:ln>
            <a:noFill/>
          </a:ln>
        </p:spPr>
        <p:txBody>
          <a:bodyPr spcFirstLastPara="1" wrap="square" lIns="121900" tIns="60925" rIns="121900" bIns="609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Light"/>
                <a:ea typeface="Open Sans Light"/>
                <a:cs typeface="Open Sans Light"/>
                <a:sym typeface="Open Sans Light"/>
              </a:rPr>
              <a:t>Advocacy</a:t>
            </a:r>
            <a:endParaRPr kumimoji="0" sz="2000" b="0" i="0" u="none" strike="noStrike" kern="0" cap="none" spc="0" normalizeH="0" baseline="0" noProof="0">
              <a:ln>
                <a:noFill/>
              </a:ln>
              <a:solidFill>
                <a:srgbClr val="1C3C50"/>
              </a:solidFill>
              <a:effectLst/>
              <a:uLnTx/>
              <a:uFillTx/>
              <a:latin typeface="Open Sans Light"/>
              <a:ea typeface="Open Sans Light"/>
              <a:cs typeface="Open Sans Light"/>
              <a:sym typeface="Open Sans Light"/>
            </a:endParaRPr>
          </a:p>
        </p:txBody>
      </p:sp>
      <p:sp>
        <p:nvSpPr>
          <p:cNvPr id="2538" name="Google Shape;2538;p59"/>
          <p:cNvSpPr txBox="1"/>
          <p:nvPr/>
        </p:nvSpPr>
        <p:spPr>
          <a:xfrm>
            <a:off x="2316142" y="1996625"/>
            <a:ext cx="2259351" cy="1154108"/>
          </a:xfrm>
          <a:prstGeom prst="rect">
            <a:avLst/>
          </a:prstGeom>
          <a:noFill/>
          <a:ln>
            <a:noFill/>
          </a:ln>
        </p:spPr>
        <p:txBody>
          <a:bodyPr spcFirstLastPara="1" wrap="square" lIns="45700" tIns="22825" rIns="45700" bIns="228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3F3F3F"/>
                </a:solidFill>
                <a:effectLst/>
                <a:uLnTx/>
                <a:uFillTx/>
                <a:latin typeface="Open Sans"/>
                <a:ea typeface="Open Sans"/>
                <a:cs typeface="Open Sans"/>
                <a:sym typeface="Open Sans"/>
              </a:rPr>
              <a:t>A collective voice for the IIS community with policy makers and partners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39" name="Google Shape;2539;p59"/>
          <p:cNvSpPr txBox="1"/>
          <p:nvPr/>
        </p:nvSpPr>
        <p:spPr>
          <a:xfrm>
            <a:off x="9141493" y="1552118"/>
            <a:ext cx="3035361" cy="492388"/>
          </a:xfrm>
          <a:prstGeom prst="rect">
            <a:avLst/>
          </a:prstGeom>
          <a:noFill/>
          <a:ln>
            <a:noFill/>
          </a:ln>
        </p:spPr>
        <p:txBody>
          <a:bodyPr spcFirstLastPara="1" wrap="square" lIns="121900" tIns="60925" rIns="121900" bIns="609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Light"/>
                <a:ea typeface="Open Sans Light"/>
                <a:cs typeface="Open Sans Light"/>
                <a:sym typeface="Open Sans Light"/>
              </a:rPr>
              <a:t>Technical Assistance</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0" name="Google Shape;2540;p59"/>
          <p:cNvSpPr txBox="1"/>
          <p:nvPr/>
        </p:nvSpPr>
        <p:spPr>
          <a:xfrm>
            <a:off x="9237875" y="2059629"/>
            <a:ext cx="2750924" cy="1154108"/>
          </a:xfrm>
          <a:prstGeom prst="rect">
            <a:avLst/>
          </a:prstGeom>
          <a:noFill/>
          <a:ln>
            <a:noFill/>
          </a:ln>
        </p:spPr>
        <p:txBody>
          <a:bodyPr spcFirstLastPara="1" wrap="square" lIns="45700" tIns="22825" rIns="45700" bIns="228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3F3F3F"/>
                </a:solidFill>
                <a:effectLst/>
                <a:uLnTx/>
                <a:uFillTx/>
                <a:latin typeface="Open Sans"/>
                <a:ea typeface="Open Sans"/>
                <a:cs typeface="Open Sans"/>
                <a:sym typeface="Open Sans"/>
              </a:rPr>
              <a:t>Supports the community in advancing programmatic, policy, and technical goals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1" name="Google Shape;2541;p59"/>
          <p:cNvSpPr txBox="1"/>
          <p:nvPr/>
        </p:nvSpPr>
        <p:spPr>
          <a:xfrm>
            <a:off x="3431143" y="4199042"/>
            <a:ext cx="1701748" cy="492388"/>
          </a:xfrm>
          <a:prstGeom prst="rect">
            <a:avLst/>
          </a:prstGeom>
          <a:noFill/>
          <a:ln>
            <a:noFill/>
          </a:ln>
        </p:spPr>
        <p:txBody>
          <a:bodyPr spcFirstLastPara="1" wrap="square" lIns="121900" tIns="60925" rIns="121900" bIns="609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Light"/>
                <a:ea typeface="Open Sans Light"/>
                <a:cs typeface="Open Sans Light"/>
                <a:sym typeface="Open Sans Light"/>
              </a:rPr>
              <a:t>Convening</a:t>
            </a:r>
            <a:endParaRPr kumimoji="0" sz="2000" b="0" i="0" u="none" strike="noStrike" kern="0" cap="none" spc="0" normalizeH="0" baseline="0" noProof="0">
              <a:ln>
                <a:noFill/>
              </a:ln>
              <a:solidFill>
                <a:srgbClr val="1C3C50"/>
              </a:solidFill>
              <a:effectLst/>
              <a:uLnTx/>
              <a:uFillTx/>
              <a:latin typeface="Open Sans Light"/>
              <a:ea typeface="Open Sans Light"/>
              <a:cs typeface="Open Sans Light"/>
              <a:sym typeface="Open Sans Light"/>
            </a:endParaRPr>
          </a:p>
        </p:txBody>
      </p:sp>
      <p:sp>
        <p:nvSpPr>
          <p:cNvPr id="2542" name="Google Shape;2542;p59"/>
          <p:cNvSpPr txBox="1"/>
          <p:nvPr/>
        </p:nvSpPr>
        <p:spPr>
          <a:xfrm>
            <a:off x="3486465" y="4645289"/>
            <a:ext cx="2958404" cy="1431106"/>
          </a:xfrm>
          <a:prstGeom prst="rect">
            <a:avLst/>
          </a:prstGeom>
          <a:noFill/>
          <a:ln>
            <a:noFill/>
          </a:ln>
        </p:spPr>
        <p:txBody>
          <a:bodyPr spcFirstLastPara="1" wrap="square" lIns="45700" tIns="22825" rIns="45700" bIns="228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3F3F3F"/>
                </a:solidFill>
                <a:effectLst/>
                <a:uLnTx/>
                <a:uFillTx/>
                <a:latin typeface="Open Sans"/>
                <a:ea typeface="Open Sans"/>
                <a:cs typeface="Open Sans"/>
                <a:sym typeface="Open Sans"/>
              </a:rPr>
              <a:t>Bring the community together for trainings, informational sessions, meetings, and peer-to-peer sharing</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3" name="Google Shape;2543;p59"/>
          <p:cNvSpPr txBox="1"/>
          <p:nvPr/>
        </p:nvSpPr>
        <p:spPr>
          <a:xfrm>
            <a:off x="5730670" y="1505814"/>
            <a:ext cx="3264655" cy="492388"/>
          </a:xfrm>
          <a:prstGeom prst="rect">
            <a:avLst/>
          </a:prstGeom>
          <a:noFill/>
          <a:ln>
            <a:noFill/>
          </a:ln>
        </p:spPr>
        <p:txBody>
          <a:bodyPr spcFirstLastPara="1" wrap="square" lIns="121900" tIns="60925" rIns="121900" bIns="609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Light"/>
                <a:ea typeface="Open Sans Light"/>
                <a:cs typeface="Open Sans Light"/>
                <a:sym typeface="Open Sans Light"/>
              </a:rPr>
              <a:t>Developing Standards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4" name="Google Shape;2544;p59"/>
          <p:cNvSpPr txBox="1"/>
          <p:nvPr/>
        </p:nvSpPr>
        <p:spPr>
          <a:xfrm>
            <a:off x="5786858" y="1986579"/>
            <a:ext cx="2259351" cy="1431106"/>
          </a:xfrm>
          <a:prstGeom prst="rect">
            <a:avLst/>
          </a:prstGeom>
          <a:noFill/>
          <a:ln>
            <a:noFill/>
          </a:ln>
        </p:spPr>
        <p:txBody>
          <a:bodyPr spcFirstLastPara="1" wrap="square" lIns="45700" tIns="22825" rIns="45700" bIns="228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3F3F3F"/>
                </a:solidFill>
                <a:effectLst/>
                <a:uLnTx/>
                <a:uFillTx/>
                <a:latin typeface="Open Sans"/>
                <a:ea typeface="Open Sans"/>
                <a:cs typeface="Open Sans"/>
                <a:sym typeface="Open Sans"/>
              </a:rPr>
              <a:t>Leads and collaborates on the development of standards and best practices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5" name="Google Shape;2545;p59"/>
          <p:cNvSpPr txBox="1"/>
          <p:nvPr/>
        </p:nvSpPr>
        <p:spPr>
          <a:xfrm>
            <a:off x="838201" y="365125"/>
            <a:ext cx="10192657" cy="1325563"/>
          </a:xfrm>
          <a:prstGeom prst="rect">
            <a:avLst/>
          </a:prstGeom>
          <a:noFill/>
          <a:ln>
            <a:noFill/>
          </a:ln>
        </p:spPr>
        <p:txBody>
          <a:bodyPr spcFirstLastPara="1" wrap="square" lIns="121900" tIns="60925" rIns="121900" bIns="6092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40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We</a:t>
            </a:r>
            <a:r>
              <a:rPr kumimoji="0" lang="en" sz="4000" b="1"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 </a:t>
            </a:r>
            <a:r>
              <a:rPr kumimoji="0" lang="en" sz="4000" b="0" i="0" u="none" strike="noStrike" kern="0" cap="none" spc="0" normalizeH="0" baseline="0" noProof="0">
                <a:ln>
                  <a:noFill/>
                </a:ln>
                <a:solidFill>
                  <a:srgbClr val="000000"/>
                </a:solidFill>
                <a:effectLst/>
                <a:uLnTx/>
                <a:uFillTx/>
                <a:latin typeface="Open Sans Light"/>
                <a:ea typeface="Open Sans Light"/>
                <a:cs typeface="Open Sans Light"/>
                <a:sym typeface="Open Sans Light"/>
              </a:rPr>
              <a:t>support our Members and Partners Through </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6" name="Google Shape;2546;p59"/>
          <p:cNvSpPr txBox="1"/>
          <p:nvPr/>
        </p:nvSpPr>
        <p:spPr>
          <a:xfrm>
            <a:off x="7298278" y="5000078"/>
            <a:ext cx="4690521" cy="492388"/>
          </a:xfrm>
          <a:prstGeom prst="rect">
            <a:avLst/>
          </a:prstGeom>
          <a:noFill/>
          <a:ln>
            <a:noFill/>
          </a:ln>
        </p:spPr>
        <p:txBody>
          <a:bodyPr spcFirstLastPara="1" wrap="square" lIns="121900" tIns="60925" rIns="121900" bIns="609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1C3C50"/>
                </a:solidFill>
                <a:effectLst/>
                <a:uLnTx/>
                <a:uFillTx/>
                <a:latin typeface="Open Sans Light"/>
                <a:ea typeface="Open Sans Light"/>
                <a:cs typeface="Open Sans Light"/>
                <a:sym typeface="Open Sans Light"/>
              </a:rPr>
              <a:t>Measuring Standards Alignment</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7" name="Google Shape;2547;p59"/>
          <p:cNvSpPr txBox="1"/>
          <p:nvPr/>
        </p:nvSpPr>
        <p:spPr>
          <a:xfrm>
            <a:off x="7387224" y="5446325"/>
            <a:ext cx="4109291" cy="600110"/>
          </a:xfrm>
          <a:prstGeom prst="rect">
            <a:avLst/>
          </a:prstGeom>
          <a:noFill/>
          <a:ln>
            <a:noFill/>
          </a:ln>
        </p:spPr>
        <p:txBody>
          <a:bodyPr spcFirstLastPara="1" wrap="square" lIns="45700" tIns="22825" rIns="45700" bIns="228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0" i="0" u="none" strike="noStrike" kern="0" cap="none" spc="0" normalizeH="0" baseline="0" noProof="0">
                <a:ln>
                  <a:noFill/>
                </a:ln>
                <a:solidFill>
                  <a:srgbClr val="3F3F3F"/>
                </a:solidFill>
                <a:effectLst/>
                <a:uLnTx/>
                <a:uFillTx/>
                <a:latin typeface="Open Sans"/>
                <a:ea typeface="Open Sans"/>
                <a:cs typeface="Open Sans"/>
                <a:sym typeface="Open Sans"/>
              </a:rPr>
              <a:t>Measures the adoption and alignment with standards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8" name="Google Shape;2548;p59"/>
          <p:cNvSpPr txBox="1"/>
          <p:nvPr/>
        </p:nvSpPr>
        <p:spPr>
          <a:xfrm>
            <a:off x="8610601" y="6356351"/>
            <a:ext cx="2420257" cy="365125"/>
          </a:xfrm>
          <a:prstGeom prst="rect">
            <a:avLst/>
          </a:prstGeom>
          <a:noFill/>
          <a:ln>
            <a:noFill/>
          </a:ln>
        </p:spPr>
        <p:txBody>
          <a:bodyPr spcFirstLastPara="1" wrap="square" lIns="121900" tIns="60925" rIns="121900" bIns="609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CCCCCB"/>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200" b="0" i="0" u="none" strike="noStrike" kern="0" cap="none" spc="0" normalizeH="0" baseline="0" noProof="0">
              <a:ln>
                <a:noFill/>
              </a:ln>
              <a:solidFill>
                <a:srgbClr val="CCCCCB"/>
              </a:solidFill>
              <a:effectLst/>
              <a:uLnTx/>
              <a:uFillTx/>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3"/>
        <p:cNvGrpSpPr/>
        <p:nvPr/>
      </p:nvGrpSpPr>
      <p:grpSpPr>
        <a:xfrm>
          <a:off x="0" y="0"/>
          <a:ext cx="0" cy="0"/>
          <a:chOff x="0" y="0"/>
          <a:chExt cx="0" cy="0"/>
        </a:xfrm>
      </p:grpSpPr>
      <p:sp>
        <p:nvSpPr>
          <p:cNvPr id="2554" name="Google Shape;2554;p60"/>
          <p:cNvSpPr/>
          <p:nvPr/>
        </p:nvSpPr>
        <p:spPr>
          <a:xfrm rot="10800000" flipH="1">
            <a:off x="1589" y="3237405"/>
            <a:ext cx="9605348" cy="1988152"/>
          </a:xfrm>
          <a:custGeom>
            <a:avLst/>
            <a:gdLst/>
            <a:ahLst/>
            <a:cxnLst/>
            <a:rect l="l" t="t" r="r" b="b"/>
            <a:pathLst>
              <a:path w="21666199" h="4484554" extrusionOk="0">
                <a:moveTo>
                  <a:pt x="4830759" y="4484285"/>
                </a:moveTo>
                <a:cubicBezTo>
                  <a:pt x="5071495" y="4482829"/>
                  <a:pt x="5314237" y="4475963"/>
                  <a:pt x="5555976" y="4463479"/>
                </a:cubicBezTo>
                <a:cubicBezTo>
                  <a:pt x="7499915" y="4363611"/>
                  <a:pt x="9424796" y="3914413"/>
                  <a:pt x="11224294" y="3406542"/>
                </a:cubicBezTo>
                <a:cubicBezTo>
                  <a:pt x="11415503" y="3352525"/>
                  <a:pt x="11603782" y="3296921"/>
                  <a:pt x="11790977" y="3241137"/>
                </a:cubicBezTo>
                <a:lnTo>
                  <a:pt x="11895056" y="3210204"/>
                </a:lnTo>
                <a:lnTo>
                  <a:pt x="11964908" y="3258580"/>
                </a:lnTo>
                <a:cubicBezTo>
                  <a:pt x="12182187" y="3402411"/>
                  <a:pt x="12454987" y="3562274"/>
                  <a:pt x="12761739" y="3700953"/>
                </a:cubicBezTo>
                <a:cubicBezTo>
                  <a:pt x="13368937" y="3975616"/>
                  <a:pt x="14006540" y="4121513"/>
                  <a:pt x="14645944" y="4206010"/>
                </a:cubicBezTo>
                <a:cubicBezTo>
                  <a:pt x="14957426" y="4247200"/>
                  <a:pt x="15270485" y="4274082"/>
                  <a:pt x="15584669" y="4283706"/>
                </a:cubicBezTo>
                <a:cubicBezTo>
                  <a:pt x="15933988" y="4294356"/>
                  <a:pt x="16283307" y="4284283"/>
                  <a:pt x="16631725" y="4253231"/>
                </a:cubicBezTo>
                <a:lnTo>
                  <a:pt x="16624518" y="4226797"/>
                </a:lnTo>
                <a:cubicBezTo>
                  <a:pt x="16298171" y="4214928"/>
                  <a:pt x="15522057" y="4140055"/>
                  <a:pt x="14670719" y="3902411"/>
                </a:cubicBezTo>
                <a:cubicBezTo>
                  <a:pt x="14062760" y="3732760"/>
                  <a:pt x="13428075" y="3489327"/>
                  <a:pt x="12883293" y="3089634"/>
                </a:cubicBezTo>
                <a:lnTo>
                  <a:pt x="12730205" y="2967838"/>
                </a:lnTo>
                <a:lnTo>
                  <a:pt x="12915926" y="2915505"/>
                </a:lnTo>
                <a:cubicBezTo>
                  <a:pt x="13867182" y="2661078"/>
                  <a:pt x="14883725" y="2472411"/>
                  <a:pt x="16196486" y="2525206"/>
                </a:cubicBezTo>
                <a:cubicBezTo>
                  <a:pt x="17763273" y="2588040"/>
                  <a:pt x="19288935" y="2921765"/>
                  <a:pt x="20743379" y="3429428"/>
                </a:cubicBezTo>
                <a:cubicBezTo>
                  <a:pt x="21056335" y="3538867"/>
                  <a:pt x="21368287" y="3659749"/>
                  <a:pt x="21666199" y="3798732"/>
                </a:cubicBezTo>
                <a:lnTo>
                  <a:pt x="21666199" y="3782087"/>
                </a:lnTo>
                <a:cubicBezTo>
                  <a:pt x="21458563" y="3644561"/>
                  <a:pt x="21259957" y="3491221"/>
                  <a:pt x="21040285" y="3366803"/>
                </a:cubicBezTo>
                <a:cubicBezTo>
                  <a:pt x="19820371" y="2673915"/>
                  <a:pt x="18453485" y="2255988"/>
                  <a:pt x="17050121" y="2064679"/>
                </a:cubicBezTo>
                <a:lnTo>
                  <a:pt x="16790757" y="2033172"/>
                </a:lnTo>
                <a:lnTo>
                  <a:pt x="16857101" y="1967642"/>
                </a:lnTo>
                <a:cubicBezTo>
                  <a:pt x="17569911" y="1309720"/>
                  <a:pt x="18643387" y="973939"/>
                  <a:pt x="19602999" y="811044"/>
                </a:cubicBezTo>
                <a:cubicBezTo>
                  <a:pt x="20601743" y="641497"/>
                  <a:pt x="21473075" y="659524"/>
                  <a:pt x="21666199" y="668101"/>
                </a:cubicBezTo>
                <a:lnTo>
                  <a:pt x="21666199" y="659047"/>
                </a:lnTo>
                <a:cubicBezTo>
                  <a:pt x="20302843" y="388250"/>
                  <a:pt x="18880453" y="534131"/>
                  <a:pt x="17608983" y="1044994"/>
                </a:cubicBezTo>
                <a:cubicBezTo>
                  <a:pt x="16874615" y="1340102"/>
                  <a:pt x="16320626" y="1707258"/>
                  <a:pt x="16013047" y="1931001"/>
                </a:cubicBezTo>
                <a:lnTo>
                  <a:pt x="15970561" y="1962528"/>
                </a:lnTo>
                <a:lnTo>
                  <a:pt x="15896016" y="1957740"/>
                </a:lnTo>
                <a:cubicBezTo>
                  <a:pt x="15638735" y="1944778"/>
                  <a:pt x="15381245" y="1938871"/>
                  <a:pt x="15124210" y="1939729"/>
                </a:cubicBezTo>
                <a:cubicBezTo>
                  <a:pt x="13893449" y="1943682"/>
                  <a:pt x="12667704" y="2074135"/>
                  <a:pt x="11450986" y="2259099"/>
                </a:cubicBezTo>
                <a:cubicBezTo>
                  <a:pt x="9096793" y="2617376"/>
                  <a:pt x="6714515" y="3167067"/>
                  <a:pt x="4382390" y="2656491"/>
                </a:cubicBezTo>
                <a:cubicBezTo>
                  <a:pt x="2657118" y="2278241"/>
                  <a:pt x="1112398" y="1342393"/>
                  <a:pt x="0" y="0"/>
                </a:cubicBezTo>
                <a:lnTo>
                  <a:pt x="5015" y="3777302"/>
                </a:lnTo>
                <a:cubicBezTo>
                  <a:pt x="1485538" y="4237528"/>
                  <a:pt x="3140596" y="4494064"/>
                  <a:pt x="4830759" y="4484285"/>
                </a:cubicBezTo>
                <a:close/>
              </a:path>
            </a:pathLst>
          </a:custGeom>
          <a:solidFill>
            <a:srgbClr val="D8D8D8"/>
          </a:solidFill>
          <a:ln>
            <a:noFill/>
          </a:ln>
        </p:spPr>
        <p:txBody>
          <a:bodyPr spcFirstLastPara="1" wrap="square" lIns="26750" tIns="26750" rIns="26750" bIns="267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3"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55" name="Google Shape;2555;p60"/>
          <p:cNvSpPr/>
          <p:nvPr/>
        </p:nvSpPr>
        <p:spPr>
          <a:xfrm>
            <a:off x="4421057" y="2198384"/>
            <a:ext cx="1231172" cy="1775304"/>
          </a:xfrm>
          <a:custGeom>
            <a:avLst/>
            <a:gdLst/>
            <a:ahLst/>
            <a:cxnLst/>
            <a:rect l="l" t="t" r="r" b="b"/>
            <a:pathLst>
              <a:path w="20080" h="21600" extrusionOk="0">
                <a:moveTo>
                  <a:pt x="2817" y="7689"/>
                </a:moveTo>
                <a:cubicBezTo>
                  <a:pt x="164" y="11117"/>
                  <a:pt x="-760" y="15289"/>
                  <a:pt x="670" y="19391"/>
                </a:cubicBezTo>
                <a:cubicBezTo>
                  <a:pt x="937" y="20158"/>
                  <a:pt x="1275" y="20895"/>
                  <a:pt x="1681" y="21600"/>
                </a:cubicBezTo>
                <a:cubicBezTo>
                  <a:pt x="2702" y="21510"/>
                  <a:pt x="3727" y="21360"/>
                  <a:pt x="4751" y="21149"/>
                </a:cubicBezTo>
                <a:cubicBezTo>
                  <a:pt x="10229" y="20021"/>
                  <a:pt x="14610" y="17338"/>
                  <a:pt x="17263" y="13911"/>
                </a:cubicBezTo>
                <a:cubicBezTo>
                  <a:pt x="19916" y="10483"/>
                  <a:pt x="20840" y="6311"/>
                  <a:pt x="19410" y="2209"/>
                </a:cubicBezTo>
                <a:cubicBezTo>
                  <a:pt x="19143" y="1442"/>
                  <a:pt x="18805" y="705"/>
                  <a:pt x="18399" y="0"/>
                </a:cubicBezTo>
                <a:cubicBezTo>
                  <a:pt x="17378" y="90"/>
                  <a:pt x="16353" y="240"/>
                  <a:pt x="15329" y="451"/>
                </a:cubicBezTo>
                <a:cubicBezTo>
                  <a:pt x="9851" y="1579"/>
                  <a:pt x="5470" y="4262"/>
                  <a:pt x="2817" y="7689"/>
                </a:cubicBezTo>
                <a:close/>
              </a:path>
            </a:pathLst>
          </a:custGeom>
          <a:solidFill>
            <a:schemeClr val="accent3"/>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3"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56" name="Google Shape;2556;p60"/>
          <p:cNvSpPr/>
          <p:nvPr/>
        </p:nvSpPr>
        <p:spPr>
          <a:xfrm rot="-728152">
            <a:off x="1001034" y="2190747"/>
            <a:ext cx="1231177" cy="1775312"/>
          </a:xfrm>
          <a:custGeom>
            <a:avLst/>
            <a:gdLst/>
            <a:ahLst/>
            <a:cxnLst/>
            <a:rect l="l" t="t" r="r" b="b"/>
            <a:pathLst>
              <a:path w="20080" h="21600" extrusionOk="0">
                <a:moveTo>
                  <a:pt x="2817" y="7689"/>
                </a:moveTo>
                <a:cubicBezTo>
                  <a:pt x="164" y="11117"/>
                  <a:pt x="-760" y="15289"/>
                  <a:pt x="670" y="19391"/>
                </a:cubicBezTo>
                <a:cubicBezTo>
                  <a:pt x="937" y="20158"/>
                  <a:pt x="1275" y="20895"/>
                  <a:pt x="1681" y="21600"/>
                </a:cubicBezTo>
                <a:cubicBezTo>
                  <a:pt x="2702" y="21510"/>
                  <a:pt x="3727" y="21360"/>
                  <a:pt x="4751" y="21149"/>
                </a:cubicBezTo>
                <a:cubicBezTo>
                  <a:pt x="10229" y="20021"/>
                  <a:pt x="14610" y="17338"/>
                  <a:pt x="17263" y="13911"/>
                </a:cubicBezTo>
                <a:cubicBezTo>
                  <a:pt x="19916" y="10483"/>
                  <a:pt x="20840" y="6311"/>
                  <a:pt x="19410" y="2209"/>
                </a:cubicBezTo>
                <a:cubicBezTo>
                  <a:pt x="19143" y="1442"/>
                  <a:pt x="18805" y="705"/>
                  <a:pt x="18399" y="0"/>
                </a:cubicBezTo>
                <a:cubicBezTo>
                  <a:pt x="17378" y="90"/>
                  <a:pt x="16353" y="240"/>
                  <a:pt x="15329" y="451"/>
                </a:cubicBezTo>
                <a:cubicBezTo>
                  <a:pt x="9851" y="1579"/>
                  <a:pt x="5470" y="4262"/>
                  <a:pt x="2817" y="7689"/>
                </a:cubicBezTo>
                <a:close/>
              </a:path>
            </a:pathLst>
          </a:custGeom>
          <a:solidFill>
            <a:schemeClr val="accent1"/>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3"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57" name="Google Shape;2557;p60"/>
          <p:cNvSpPr/>
          <p:nvPr/>
        </p:nvSpPr>
        <p:spPr>
          <a:xfrm>
            <a:off x="7944729" y="2315977"/>
            <a:ext cx="1231172" cy="1775304"/>
          </a:xfrm>
          <a:custGeom>
            <a:avLst/>
            <a:gdLst/>
            <a:ahLst/>
            <a:cxnLst/>
            <a:rect l="l" t="t" r="r" b="b"/>
            <a:pathLst>
              <a:path w="20080" h="21600" extrusionOk="0">
                <a:moveTo>
                  <a:pt x="2817" y="7689"/>
                </a:moveTo>
                <a:cubicBezTo>
                  <a:pt x="5470" y="4262"/>
                  <a:pt x="9851" y="1579"/>
                  <a:pt x="15329" y="451"/>
                </a:cubicBezTo>
                <a:cubicBezTo>
                  <a:pt x="16353" y="240"/>
                  <a:pt x="17378" y="90"/>
                  <a:pt x="18399" y="0"/>
                </a:cubicBezTo>
                <a:cubicBezTo>
                  <a:pt x="18805" y="705"/>
                  <a:pt x="19143" y="1442"/>
                  <a:pt x="19410" y="2209"/>
                </a:cubicBezTo>
                <a:cubicBezTo>
                  <a:pt x="20840" y="6312"/>
                  <a:pt x="19916" y="10483"/>
                  <a:pt x="17263" y="13911"/>
                </a:cubicBezTo>
                <a:cubicBezTo>
                  <a:pt x="14610" y="17338"/>
                  <a:pt x="10229" y="20021"/>
                  <a:pt x="4751" y="21149"/>
                </a:cubicBezTo>
                <a:cubicBezTo>
                  <a:pt x="3727" y="21360"/>
                  <a:pt x="2702" y="21510"/>
                  <a:pt x="1681" y="21600"/>
                </a:cubicBezTo>
                <a:cubicBezTo>
                  <a:pt x="1275" y="20895"/>
                  <a:pt x="937" y="20158"/>
                  <a:pt x="670" y="19391"/>
                </a:cubicBezTo>
                <a:cubicBezTo>
                  <a:pt x="-760" y="15289"/>
                  <a:pt x="164" y="11117"/>
                  <a:pt x="2817" y="7689"/>
                </a:cubicBezTo>
                <a:close/>
              </a:path>
            </a:pathLst>
          </a:custGeom>
          <a:solidFill>
            <a:schemeClr val="accent5"/>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3"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58" name="Google Shape;2558;p60"/>
          <p:cNvSpPr/>
          <p:nvPr/>
        </p:nvSpPr>
        <p:spPr>
          <a:xfrm>
            <a:off x="5930288" y="4103516"/>
            <a:ext cx="1303361" cy="1679256"/>
          </a:xfrm>
          <a:custGeom>
            <a:avLst/>
            <a:gdLst/>
            <a:ahLst/>
            <a:cxnLst/>
            <a:rect l="l" t="t" r="r" b="b"/>
            <a:pathLst>
              <a:path w="20347" h="21600" extrusionOk="0">
                <a:moveTo>
                  <a:pt x="16713" y="7027"/>
                </a:moveTo>
                <a:cubicBezTo>
                  <a:pt x="13800" y="3600"/>
                  <a:pt x="9323" y="1075"/>
                  <a:pt x="3973" y="264"/>
                </a:cubicBezTo>
                <a:cubicBezTo>
                  <a:pt x="2973" y="112"/>
                  <a:pt x="1980" y="25"/>
                  <a:pt x="996" y="0"/>
                </a:cubicBezTo>
                <a:cubicBezTo>
                  <a:pt x="688" y="770"/>
                  <a:pt x="448" y="1569"/>
                  <a:pt x="279" y="2396"/>
                </a:cubicBezTo>
                <a:cubicBezTo>
                  <a:pt x="-626" y="6815"/>
                  <a:pt x="722" y="11145"/>
                  <a:pt x="3635" y="14573"/>
                </a:cubicBezTo>
                <a:cubicBezTo>
                  <a:pt x="6548" y="18000"/>
                  <a:pt x="11025" y="20525"/>
                  <a:pt x="16375" y="21336"/>
                </a:cubicBezTo>
                <a:cubicBezTo>
                  <a:pt x="17375" y="21488"/>
                  <a:pt x="18368" y="21575"/>
                  <a:pt x="19352" y="21600"/>
                </a:cubicBezTo>
                <a:cubicBezTo>
                  <a:pt x="19660" y="20830"/>
                  <a:pt x="19900" y="20031"/>
                  <a:pt x="20069" y="19204"/>
                </a:cubicBezTo>
                <a:cubicBezTo>
                  <a:pt x="20974" y="14785"/>
                  <a:pt x="19626" y="10455"/>
                  <a:pt x="16713" y="7027"/>
                </a:cubicBezTo>
                <a:close/>
              </a:path>
            </a:pathLst>
          </a:custGeom>
          <a:solidFill>
            <a:schemeClr val="accent4"/>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3"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59" name="Google Shape;2559;p60"/>
          <p:cNvSpPr/>
          <p:nvPr/>
        </p:nvSpPr>
        <p:spPr>
          <a:xfrm>
            <a:off x="2228330" y="3781651"/>
            <a:ext cx="1231172" cy="1775304"/>
          </a:xfrm>
          <a:custGeom>
            <a:avLst/>
            <a:gdLst/>
            <a:ahLst/>
            <a:cxnLst/>
            <a:rect l="l" t="t" r="r" b="b"/>
            <a:pathLst>
              <a:path w="20080" h="21600" extrusionOk="0">
                <a:moveTo>
                  <a:pt x="17263" y="7689"/>
                </a:moveTo>
                <a:cubicBezTo>
                  <a:pt x="14610" y="4262"/>
                  <a:pt x="10229" y="1579"/>
                  <a:pt x="4751" y="451"/>
                </a:cubicBezTo>
                <a:cubicBezTo>
                  <a:pt x="3727" y="240"/>
                  <a:pt x="2702" y="90"/>
                  <a:pt x="1681" y="0"/>
                </a:cubicBezTo>
                <a:cubicBezTo>
                  <a:pt x="1275" y="705"/>
                  <a:pt x="937" y="1442"/>
                  <a:pt x="670" y="2209"/>
                </a:cubicBezTo>
                <a:cubicBezTo>
                  <a:pt x="-760" y="6312"/>
                  <a:pt x="164" y="10483"/>
                  <a:pt x="2817" y="13911"/>
                </a:cubicBezTo>
                <a:cubicBezTo>
                  <a:pt x="5470" y="17338"/>
                  <a:pt x="9851" y="20021"/>
                  <a:pt x="15329" y="21149"/>
                </a:cubicBezTo>
                <a:cubicBezTo>
                  <a:pt x="16353" y="21360"/>
                  <a:pt x="17378" y="21510"/>
                  <a:pt x="18399" y="21600"/>
                </a:cubicBezTo>
                <a:cubicBezTo>
                  <a:pt x="18805" y="20895"/>
                  <a:pt x="19143" y="20158"/>
                  <a:pt x="19410" y="19391"/>
                </a:cubicBezTo>
                <a:cubicBezTo>
                  <a:pt x="20840" y="15289"/>
                  <a:pt x="19916" y="11117"/>
                  <a:pt x="17263" y="7689"/>
                </a:cubicBezTo>
                <a:close/>
              </a:path>
            </a:pathLst>
          </a:custGeom>
          <a:solidFill>
            <a:schemeClr val="accent2"/>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533" b="0" i="0" u="none" strike="noStrike" kern="0" cap="none" spc="0" normalizeH="0" baseline="0" noProof="0">
              <a:ln>
                <a:noFill/>
              </a:ln>
              <a:solidFill>
                <a:srgbClr val="000000"/>
              </a:solidFill>
              <a:effectLst/>
              <a:uLnTx/>
              <a:uFillTx/>
              <a:latin typeface="Lato Light"/>
              <a:ea typeface="Lato Light"/>
              <a:cs typeface="Lato Light"/>
              <a:sym typeface="Lato Light"/>
            </a:endParaRPr>
          </a:p>
        </p:txBody>
      </p:sp>
      <p:sp>
        <p:nvSpPr>
          <p:cNvPr id="2560" name="Google Shape;2560;p60"/>
          <p:cNvSpPr txBox="1"/>
          <p:nvPr/>
        </p:nvSpPr>
        <p:spPr>
          <a:xfrm>
            <a:off x="2221227" y="1582692"/>
            <a:ext cx="1250800" cy="338514"/>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1C3C50"/>
                </a:solidFill>
                <a:effectLst/>
                <a:uLnTx/>
                <a:uFillTx/>
                <a:latin typeface="Poppins"/>
                <a:ea typeface="Poppins"/>
                <a:cs typeface="Poppins"/>
                <a:sym typeface="Poppins"/>
              </a:rPr>
              <a:t>Advocacy</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1" name="Google Shape;2561;p60"/>
          <p:cNvSpPr txBox="1"/>
          <p:nvPr/>
        </p:nvSpPr>
        <p:spPr>
          <a:xfrm>
            <a:off x="2283371" y="1889648"/>
            <a:ext cx="2259200" cy="1663931"/>
          </a:xfrm>
          <a:prstGeom prst="rect">
            <a:avLst/>
          </a:prstGeom>
          <a:noFill/>
          <a:ln>
            <a:noFill/>
          </a:ln>
        </p:spPr>
        <p:txBody>
          <a:bodyPr spcFirstLastPara="1" wrap="square" lIns="45700" tIns="22850" rIns="45700" bIns="22850" anchor="t" anchorCtr="0">
            <a:spAutoFit/>
          </a:bodyPr>
          <a:lstStyle/>
          <a:p>
            <a:pPr marL="0" marR="0" lvl="0" indent="0" algn="l" defTabSz="914400" rtl="0" eaLnBrk="1" fontAlgn="auto" latinLnBrk="0" hangingPunct="1">
              <a:lnSpc>
                <a:spcPct val="145833"/>
              </a:lnSpc>
              <a:spcBef>
                <a:spcPts val="0"/>
              </a:spcBef>
              <a:spcAft>
                <a:spcPts val="0"/>
              </a:spcAft>
              <a:buClr>
                <a:srgbClr val="000000"/>
              </a:buClr>
              <a:buSzTx/>
              <a:buFont typeface="Arial"/>
              <a:buNone/>
              <a:tabLst/>
              <a:defRPr/>
            </a:pPr>
            <a:r>
              <a:rPr kumimoji="0" lang="en" sz="1200" b="0" i="0" u="none" strike="noStrike" kern="0" cap="none" spc="0" normalizeH="0" baseline="0" noProof="0">
                <a:ln>
                  <a:noFill/>
                </a:ln>
                <a:solidFill>
                  <a:srgbClr val="000000"/>
                </a:solidFill>
                <a:effectLst/>
                <a:uLnTx/>
                <a:uFillTx/>
                <a:latin typeface="Lato Light"/>
                <a:ea typeface="Lato Light"/>
                <a:cs typeface="Lato Light"/>
                <a:sym typeface="Lato Light"/>
              </a:rPr>
              <a:t>AIRA provides a collective voice for the IIS community with our state and federal policy makers and industry partners, consolidating and amplifying key perspectives</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2" name="Google Shape;2562;p60"/>
          <p:cNvSpPr txBox="1"/>
          <p:nvPr/>
        </p:nvSpPr>
        <p:spPr>
          <a:xfrm>
            <a:off x="9373691" y="2192409"/>
            <a:ext cx="2424000" cy="338514"/>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1C3C50"/>
                </a:solidFill>
                <a:effectLst/>
                <a:uLnTx/>
                <a:uFillTx/>
                <a:latin typeface="Poppins"/>
                <a:ea typeface="Poppins"/>
                <a:cs typeface="Poppins"/>
                <a:sym typeface="Poppins"/>
              </a:rPr>
              <a:t>Technical Assistance</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3" name="Google Shape;2563;p60"/>
          <p:cNvSpPr txBox="1"/>
          <p:nvPr/>
        </p:nvSpPr>
        <p:spPr>
          <a:xfrm>
            <a:off x="9373689" y="2534880"/>
            <a:ext cx="2584400" cy="1124681"/>
          </a:xfrm>
          <a:prstGeom prst="rect">
            <a:avLst/>
          </a:prstGeom>
          <a:noFill/>
          <a:ln>
            <a:noFill/>
          </a:ln>
        </p:spPr>
        <p:txBody>
          <a:bodyPr spcFirstLastPara="1" wrap="square" lIns="45700" tIns="22850" rIns="45700" bIns="22850" anchor="t" anchorCtr="0">
            <a:spAutoFit/>
          </a:bodyPr>
          <a:lstStyle/>
          <a:p>
            <a:pPr marL="0" marR="0" lvl="0" indent="0" algn="l" defTabSz="914400" rtl="0" eaLnBrk="1" fontAlgn="auto" latinLnBrk="0" hangingPunct="1">
              <a:lnSpc>
                <a:spcPct val="145833"/>
              </a:lnSpc>
              <a:spcBef>
                <a:spcPts val="0"/>
              </a:spcBef>
              <a:spcAft>
                <a:spcPts val="0"/>
              </a:spcAft>
              <a:buClr>
                <a:srgbClr val="000000"/>
              </a:buClr>
              <a:buSzTx/>
              <a:buFont typeface="Arial"/>
              <a:buNone/>
              <a:tabLst/>
              <a:defRPr/>
            </a:pPr>
            <a:r>
              <a:rPr kumimoji="0" lang="en" sz="1200" b="0" i="0" u="none" strike="noStrike" kern="0" cap="none" spc="0" normalizeH="0" baseline="0" noProof="0">
                <a:ln>
                  <a:noFill/>
                </a:ln>
                <a:solidFill>
                  <a:srgbClr val="000000"/>
                </a:solidFill>
                <a:effectLst/>
                <a:uLnTx/>
                <a:uFillTx/>
                <a:latin typeface="Lato Light"/>
                <a:ea typeface="Lato Light"/>
                <a:cs typeface="Lato Light"/>
                <a:sym typeface="Lato Light"/>
              </a:rPr>
              <a:t>Our technical assistance supports the broader community in furthering their programmatic, policy, and technical goals</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4" name="Google Shape;2564;p60"/>
          <p:cNvSpPr txBox="1"/>
          <p:nvPr/>
        </p:nvSpPr>
        <p:spPr>
          <a:xfrm>
            <a:off x="3670936" y="4155432"/>
            <a:ext cx="1815200" cy="584735"/>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1C3C50"/>
                </a:solidFill>
                <a:effectLst/>
                <a:uLnTx/>
                <a:uFillTx/>
                <a:latin typeface="Poppins"/>
                <a:ea typeface="Poppins"/>
                <a:cs typeface="Poppins"/>
                <a:sym typeface="Poppins"/>
              </a:rPr>
              <a:t>Convening The </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1C3C50"/>
                </a:solidFill>
                <a:effectLst/>
                <a:uLnTx/>
                <a:uFillTx/>
                <a:latin typeface="Poppins"/>
                <a:ea typeface="Poppins"/>
                <a:cs typeface="Poppins"/>
                <a:sym typeface="Poppins"/>
              </a:rPr>
              <a:t>Community</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5" name="Google Shape;2565;p60"/>
          <p:cNvSpPr txBox="1"/>
          <p:nvPr/>
        </p:nvSpPr>
        <p:spPr>
          <a:xfrm>
            <a:off x="3670937" y="4675627"/>
            <a:ext cx="2259200" cy="1663931"/>
          </a:xfrm>
          <a:prstGeom prst="rect">
            <a:avLst/>
          </a:prstGeom>
          <a:noFill/>
          <a:ln>
            <a:noFill/>
          </a:ln>
        </p:spPr>
        <p:txBody>
          <a:bodyPr spcFirstLastPara="1" wrap="square" lIns="45700" tIns="22850" rIns="45700" bIns="22850" anchor="t" anchorCtr="0">
            <a:spAutoFit/>
          </a:bodyPr>
          <a:lstStyle/>
          <a:p>
            <a:pPr marL="0" marR="0" lvl="0" indent="0" algn="l" defTabSz="914400" rtl="0" eaLnBrk="1" fontAlgn="auto" latinLnBrk="0" hangingPunct="1">
              <a:lnSpc>
                <a:spcPct val="145833"/>
              </a:lnSpc>
              <a:spcBef>
                <a:spcPts val="0"/>
              </a:spcBef>
              <a:spcAft>
                <a:spcPts val="0"/>
              </a:spcAft>
              <a:buClr>
                <a:srgbClr val="000000"/>
              </a:buClr>
              <a:buSzTx/>
              <a:buFont typeface="Arial"/>
              <a:buNone/>
              <a:tabLst/>
              <a:defRPr/>
            </a:pPr>
            <a:r>
              <a:rPr kumimoji="0" lang="en" sz="1200" b="0" i="0" u="none" strike="noStrike" kern="0" cap="none" spc="0" normalizeH="0" baseline="0" noProof="0">
                <a:ln>
                  <a:noFill/>
                </a:ln>
                <a:solidFill>
                  <a:srgbClr val="000000"/>
                </a:solidFill>
                <a:effectLst/>
                <a:uLnTx/>
                <a:uFillTx/>
                <a:latin typeface="Lato Light"/>
                <a:ea typeface="Lato Light"/>
                <a:cs typeface="Lato Light"/>
                <a:sym typeface="Lato Light"/>
              </a:rPr>
              <a:t>Bringing the community together for trainings, informational sessions, meetings, and invaluable peer-to-peer sharing helps the entire membership to be stronger</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6" name="Google Shape;2566;p60"/>
          <p:cNvSpPr txBox="1"/>
          <p:nvPr/>
        </p:nvSpPr>
        <p:spPr>
          <a:xfrm>
            <a:off x="5951365" y="1595184"/>
            <a:ext cx="2536400" cy="338514"/>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1C3C50"/>
                </a:solidFill>
                <a:effectLst/>
                <a:uLnTx/>
                <a:uFillTx/>
                <a:latin typeface="Poppins"/>
                <a:ea typeface="Poppins"/>
                <a:cs typeface="Poppins"/>
                <a:sym typeface="Poppins"/>
              </a:rPr>
              <a:t>Developing Standards</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7" name="Google Shape;2567;p60"/>
          <p:cNvSpPr txBox="1"/>
          <p:nvPr/>
        </p:nvSpPr>
        <p:spPr>
          <a:xfrm>
            <a:off x="5951367" y="2042851"/>
            <a:ext cx="2259200" cy="1124681"/>
          </a:xfrm>
          <a:prstGeom prst="rect">
            <a:avLst/>
          </a:prstGeom>
          <a:noFill/>
          <a:ln>
            <a:noFill/>
          </a:ln>
        </p:spPr>
        <p:txBody>
          <a:bodyPr spcFirstLastPara="1" wrap="square" lIns="45700" tIns="22850" rIns="45700" bIns="22850" anchor="t" anchorCtr="0">
            <a:spAutoFit/>
          </a:bodyPr>
          <a:lstStyle/>
          <a:p>
            <a:pPr marL="0" marR="0" lvl="0" indent="0" algn="l" defTabSz="914400" rtl="0" eaLnBrk="1" fontAlgn="auto" latinLnBrk="0" hangingPunct="1">
              <a:lnSpc>
                <a:spcPct val="145833"/>
              </a:lnSpc>
              <a:spcBef>
                <a:spcPts val="0"/>
              </a:spcBef>
              <a:spcAft>
                <a:spcPts val="0"/>
              </a:spcAft>
              <a:buClr>
                <a:srgbClr val="000000"/>
              </a:buClr>
              <a:buSzTx/>
              <a:buFont typeface="Arial"/>
              <a:buNone/>
              <a:tabLst/>
              <a:defRPr/>
            </a:pPr>
            <a:r>
              <a:rPr kumimoji="0" lang="en" sz="1200" b="0" i="0" u="none" strike="noStrike" kern="0" cap="none" spc="0" normalizeH="0" baseline="0" noProof="0">
                <a:ln>
                  <a:noFill/>
                </a:ln>
                <a:solidFill>
                  <a:srgbClr val="000000"/>
                </a:solidFill>
                <a:effectLst/>
                <a:uLnTx/>
                <a:uFillTx/>
                <a:latin typeface="Lato Light"/>
                <a:ea typeface="Lato Light"/>
                <a:cs typeface="Lato Light"/>
                <a:sym typeface="Lato Light"/>
              </a:rPr>
              <a:t>AIRA leads and collaborates on the development of standards and consensus-based best practices</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8" name="Google Shape;2568;p60"/>
          <p:cNvSpPr txBox="1"/>
          <p:nvPr/>
        </p:nvSpPr>
        <p:spPr>
          <a:xfrm>
            <a:off x="838200" y="365125"/>
            <a:ext cx="10515600" cy="1325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4400" b="0" i="0" u="none" strike="noStrike" kern="0" cap="none" spc="0" normalizeH="0" baseline="0" noProof="0">
                <a:ln>
                  <a:noFill/>
                </a:ln>
                <a:solidFill>
                  <a:srgbClr val="000000"/>
                </a:solidFill>
                <a:effectLst/>
                <a:uLnTx/>
                <a:uFillTx/>
                <a:latin typeface="Open Sans"/>
                <a:ea typeface="Open Sans"/>
                <a:cs typeface="Open Sans"/>
                <a:sym typeface="Open Sans"/>
              </a:rPr>
              <a:t>How Does AIRA Support Our Members and Partners? </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69" name="Google Shape;2569;p60"/>
          <p:cNvSpPr txBox="1"/>
          <p:nvPr/>
        </p:nvSpPr>
        <p:spPr>
          <a:xfrm>
            <a:off x="7678080" y="4982933"/>
            <a:ext cx="3282400" cy="584735"/>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1C3C50"/>
                </a:solidFill>
                <a:effectLst/>
                <a:uLnTx/>
                <a:uFillTx/>
                <a:latin typeface="Poppins"/>
                <a:ea typeface="Poppins"/>
                <a:cs typeface="Poppins"/>
                <a:sym typeface="Poppins"/>
              </a:rPr>
              <a:t>Measuring for Alignment with Standards</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2570" name="Google Shape;2570;p60"/>
          <p:cNvSpPr txBox="1"/>
          <p:nvPr/>
        </p:nvSpPr>
        <p:spPr>
          <a:xfrm>
            <a:off x="7678080" y="5556968"/>
            <a:ext cx="3675600" cy="585431"/>
          </a:xfrm>
          <a:prstGeom prst="rect">
            <a:avLst/>
          </a:prstGeom>
          <a:noFill/>
          <a:ln>
            <a:noFill/>
          </a:ln>
        </p:spPr>
        <p:txBody>
          <a:bodyPr spcFirstLastPara="1" wrap="square" lIns="45700" tIns="22850" rIns="45700" bIns="22850" anchor="t" anchorCtr="0">
            <a:spAutoFit/>
          </a:bodyPr>
          <a:lstStyle/>
          <a:p>
            <a:pPr marL="0" marR="0" lvl="0" indent="0" algn="l" defTabSz="914400" rtl="0" eaLnBrk="1" fontAlgn="auto" latinLnBrk="0" hangingPunct="1">
              <a:lnSpc>
                <a:spcPct val="145833"/>
              </a:lnSpc>
              <a:spcBef>
                <a:spcPts val="0"/>
              </a:spcBef>
              <a:spcAft>
                <a:spcPts val="0"/>
              </a:spcAft>
              <a:buClr>
                <a:srgbClr val="000000"/>
              </a:buClr>
              <a:buSzTx/>
              <a:buFont typeface="Arial"/>
              <a:buNone/>
              <a:tabLst/>
              <a:defRPr/>
            </a:pPr>
            <a:r>
              <a:rPr kumimoji="0" lang="en" sz="1200" b="0" i="0" u="none" strike="noStrike" kern="0" cap="none" spc="0" normalizeH="0" baseline="0" noProof="0">
                <a:ln>
                  <a:noFill/>
                </a:ln>
                <a:solidFill>
                  <a:srgbClr val="000000"/>
                </a:solidFill>
                <a:effectLst/>
                <a:uLnTx/>
                <a:uFillTx/>
                <a:latin typeface="Lato Light"/>
                <a:ea typeface="Lato Light"/>
                <a:cs typeface="Lato Light"/>
                <a:sym typeface="Lato Light"/>
              </a:rPr>
              <a:t>AIRA measures the community on adoption and alignment, providing valuable feedback for change</a:t>
            </a:r>
            <a:endParaRPr kumimoji="0" sz="14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pic>
        <p:nvPicPr>
          <p:cNvPr id="2571" name="Google Shape;2571;p60"/>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6"/>
        <p:cNvGrpSpPr/>
        <p:nvPr/>
      </p:nvGrpSpPr>
      <p:grpSpPr>
        <a:xfrm>
          <a:off x="0" y="0"/>
          <a:ext cx="0" cy="0"/>
          <a:chOff x="0" y="0"/>
          <a:chExt cx="0" cy="0"/>
        </a:xfrm>
      </p:grpSpPr>
      <p:sp>
        <p:nvSpPr>
          <p:cNvPr id="2577" name="Google Shape;2577;p61"/>
          <p:cNvSpPr txBox="1">
            <a:spLocks noGrp="1"/>
          </p:cNvSpPr>
          <p:nvPr>
            <p:ph type="title"/>
          </p:nvPr>
        </p:nvSpPr>
        <p:spPr>
          <a:xfrm>
            <a:off x="831852" y="1709740"/>
            <a:ext cx="8791121" cy="2852737"/>
          </a:xfrm>
          <a:prstGeom prst="rect">
            <a:avLst/>
          </a:prstGeom>
          <a:noFill/>
          <a:ln>
            <a:noFill/>
          </a:ln>
        </p:spPr>
        <p:txBody>
          <a:bodyPr spcFirstLastPara="1" wrap="square" lIns="121900" tIns="60925" rIns="121900" bIns="60925" anchor="b" anchorCtr="0">
            <a:normAutofit/>
          </a:bodyPr>
          <a:lstStyle/>
          <a:p>
            <a:pPr marL="0" lvl="0" indent="0" algn="l" rtl="0">
              <a:lnSpc>
                <a:spcPct val="90000"/>
              </a:lnSpc>
              <a:spcBef>
                <a:spcPts val="0"/>
              </a:spcBef>
              <a:spcAft>
                <a:spcPts val="0"/>
              </a:spcAft>
              <a:buClr>
                <a:schemeClr val="dk1"/>
              </a:buClr>
              <a:buSzPts val="3600"/>
              <a:buFont typeface="Open Sans Light"/>
              <a:buNone/>
            </a:pPr>
            <a:r>
              <a:rPr lang="en"/>
              <a:t>How AIRA Strengthens IIS</a:t>
            </a:r>
            <a:endParaRPr/>
          </a:p>
        </p:txBody>
      </p:sp>
      <p:sp>
        <p:nvSpPr>
          <p:cNvPr id="2578" name="Google Shape;2578;p61"/>
          <p:cNvSpPr txBox="1">
            <a:spLocks noGrp="1"/>
          </p:cNvSpPr>
          <p:nvPr>
            <p:ph type="body" idx="1"/>
          </p:nvPr>
        </p:nvSpPr>
        <p:spPr>
          <a:xfrm>
            <a:off x="831852" y="4589464"/>
            <a:ext cx="8791121" cy="1500187"/>
          </a:xfrm>
          <a:prstGeom prst="rect">
            <a:avLst/>
          </a:prstGeom>
          <a:noFill/>
          <a:ln>
            <a:noFill/>
          </a:ln>
        </p:spPr>
        <p:txBody>
          <a:bodyPr spcFirstLastPara="1" wrap="square" lIns="121900" tIns="60925" rIns="121900" bIns="60925" anchor="t" anchorCtr="0">
            <a:normAutofit/>
          </a:bodyPr>
          <a:lstStyle/>
          <a:p>
            <a:pPr marL="0" lvl="0" indent="0" algn="l" rtl="0">
              <a:lnSpc>
                <a:spcPct val="90000"/>
              </a:lnSpc>
              <a:spcBef>
                <a:spcPts val="0"/>
              </a:spcBef>
              <a:spcAft>
                <a:spcPts val="0"/>
              </a:spcAft>
              <a:buSzPts val="1800"/>
              <a:buNone/>
            </a:pPr>
            <a:endParaRPr/>
          </a:p>
        </p:txBody>
      </p:sp>
      <p:sp>
        <p:nvSpPr>
          <p:cNvPr id="2579" name="Google Shape;2579;p61"/>
          <p:cNvSpPr txBox="1">
            <a:spLocks noGrp="1"/>
          </p:cNvSpPr>
          <p:nvPr>
            <p:ph type="sldNum" idx="12"/>
          </p:nvPr>
        </p:nvSpPr>
        <p:spPr>
          <a:xfrm>
            <a:off x="8610601" y="6356351"/>
            <a:ext cx="2420257" cy="365125"/>
          </a:xfrm>
          <a:prstGeom prst="rect">
            <a:avLst/>
          </a:prstGeom>
          <a:no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Open Sans"/>
              <a:buNone/>
              <a:tabLst/>
              <a:defRPr/>
            </a:pPr>
            <a:fld id="{00000000-1234-1234-1234-123412341234}" type="slidenum">
              <a:rPr kumimoji="0" lang="en" sz="1200" b="0" i="0" u="none" strike="noStrike" kern="0" cap="none" spc="0" normalizeH="0" baseline="0" noProof="0">
                <a:ln>
                  <a:noFill/>
                </a:ln>
                <a:solidFill>
                  <a:srgbClr val="888888"/>
                </a:solidFill>
                <a:effectLst/>
                <a:uLnTx/>
                <a:uFillTx/>
                <a:latin typeface="Open Sans"/>
                <a:ea typeface="Open Sans"/>
                <a:cs typeface="Open Sans"/>
                <a:sym typeface="Open Sans"/>
              </a:rPr>
              <a:pPr marL="0" marR="0" lvl="0" indent="0" algn="l" defTabSz="914400" rtl="0" eaLnBrk="1" fontAlgn="auto" latinLnBrk="0" hangingPunct="1">
                <a:lnSpc>
                  <a:spcPct val="100000"/>
                </a:lnSpc>
                <a:spcBef>
                  <a:spcPts val="0"/>
                </a:spcBef>
                <a:spcAft>
                  <a:spcPts val="0"/>
                </a:spcAft>
                <a:buClr>
                  <a:srgbClr val="000000"/>
                </a:buClr>
                <a:buSzPts val="1200"/>
                <a:buFont typeface="Open Sans"/>
                <a:buNone/>
                <a:tabLst/>
                <a:defRPr/>
              </a:pPr>
              <a:t>9</a:t>
            </a:fld>
            <a:endParaRPr kumimoji="0" sz="1200" b="0" i="0" u="none" strike="noStrike" kern="0" cap="none" spc="0" normalizeH="0" baseline="0" noProof="0">
              <a:ln>
                <a:noFill/>
              </a:ln>
              <a:solidFill>
                <a:srgbClr val="888888"/>
              </a:solidFill>
              <a:effectLst/>
              <a:uLnTx/>
              <a:uFillTx/>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Office Theme">
  <a:themeElements>
    <a:clrScheme name="AIRA Color Palette 1">
      <a:dk1>
        <a:srgbClr val="000000"/>
      </a:dk1>
      <a:lt1>
        <a:srgbClr val="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AIRA Color Palette 1">
      <a:dk1>
        <a:srgbClr val="000000"/>
      </a:dk1>
      <a:lt1>
        <a:srgbClr val="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AIRA Color Palette 1">
      <a:dk1>
        <a:srgbClr val="000000"/>
      </a:dk1>
      <a:lt1>
        <a:srgbClr val="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2283</Words>
  <Application>Microsoft Office PowerPoint</Application>
  <PresentationFormat>Widescreen</PresentationFormat>
  <Paragraphs>306</Paragraphs>
  <Slides>34</Slides>
  <Notes>34</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34</vt:i4>
      </vt:variant>
    </vt:vector>
  </HeadingPairs>
  <TitlesOfParts>
    <vt:vector size="49" baseType="lpstr">
      <vt:lpstr>Aptos</vt:lpstr>
      <vt:lpstr>Arial</vt:lpstr>
      <vt:lpstr>Barlow Light</vt:lpstr>
      <vt:lpstr>Calibri</vt:lpstr>
      <vt:lpstr>Caveat</vt:lpstr>
      <vt:lpstr>Century Gothic</vt:lpstr>
      <vt:lpstr>Courier New</vt:lpstr>
      <vt:lpstr>Lato Light</vt:lpstr>
      <vt:lpstr>Open Sans</vt:lpstr>
      <vt:lpstr>Open Sans Light</vt:lpstr>
      <vt:lpstr>Poppins</vt:lpstr>
      <vt:lpstr>Roboto</vt:lpstr>
      <vt:lpstr>3_Office Theme</vt:lpstr>
      <vt:lpstr>4_Office Theme</vt:lpstr>
      <vt:lpstr>5_Office Theme</vt:lpstr>
      <vt:lpstr>AIRA Overview  Resources to Help You Grow Your Skills</vt:lpstr>
      <vt:lpstr>Learning Objectives</vt:lpstr>
      <vt:lpstr>Introduction and Highlights</vt:lpstr>
      <vt:lpstr>Who we are</vt:lpstr>
      <vt:lpstr>Members Are Central To Our Work</vt:lpstr>
      <vt:lpstr>AIRA’s Partners include </vt:lpstr>
      <vt:lpstr>PowerPoint Presentation</vt:lpstr>
      <vt:lpstr>PowerPoint Presentation</vt:lpstr>
      <vt:lpstr>How AIRA Strengthens IIS</vt:lpstr>
      <vt:lpstr>Measurement &amp; Improvement </vt:lpstr>
      <vt:lpstr>Value of Standards to IIS Programs</vt:lpstr>
      <vt:lpstr>PowerPoint Presentation</vt:lpstr>
      <vt:lpstr>AIRA Repository</vt:lpstr>
      <vt:lpstr>User Groups &amp; Webinars</vt:lpstr>
      <vt:lpstr>Two Key Meetings </vt:lpstr>
      <vt:lpstr>PowerPoint Presentation</vt:lpstr>
      <vt:lpstr>Emerging Topics (and Acronyms!)</vt:lpstr>
      <vt:lpstr>Emerging Topics</vt:lpstr>
      <vt:lpstr>Emerging Topics</vt:lpstr>
      <vt:lpstr>Emerging Topics</vt:lpstr>
      <vt:lpstr>Send Us Your Questions!   TA Request  Form Link</vt:lpstr>
      <vt:lpstr>PowerPoint Presentation</vt:lpstr>
      <vt:lpstr>Bringing It All Together</vt:lpstr>
      <vt:lpstr>PowerPoint Presentation</vt:lpstr>
      <vt:lpstr>Where Can AIRA Help You Hone Your Leadership Skills?</vt:lpstr>
      <vt:lpstr>Activity: Opportunities to Engage</vt:lpstr>
      <vt:lpstr>Get Involved</vt:lpstr>
      <vt:lpstr>Activity: AIRA Opportunities for You and Your Staff</vt:lpstr>
      <vt:lpstr>Activity: AIRA Opportunities for You and Your Staff</vt:lpstr>
      <vt:lpstr>Activity: AIRA Opportunities for You and Your Staff</vt:lpstr>
      <vt:lpstr>Activity: Interest Cards</vt:lpstr>
      <vt:lpstr>AIRA Resources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Kerr</dc:creator>
  <cp:lastModifiedBy>Judith Kerr</cp:lastModifiedBy>
  <cp:revision>1</cp:revision>
  <dcterms:created xsi:type="dcterms:W3CDTF">2026-06-22T17:52:41Z</dcterms:created>
  <dcterms:modified xsi:type="dcterms:W3CDTF">2026-06-22T17:52:49Z</dcterms:modified>
</cp:coreProperties>
</file>