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 id="2147483660" r:id="rId2"/>
    <p:sldMasterId id="2147483665" r:id="rId3"/>
    <p:sldMasterId id="2147483667" r:id="rId4"/>
  </p:sldMasterIdLst>
  <p:notesMasterIdLst>
    <p:notesMasterId r:id="rId36"/>
  </p:notesMasterIdLst>
  <p:sldIdLst>
    <p:sldId id="256" r:id="rId5"/>
    <p:sldId id="257" r:id="rId6"/>
    <p:sldId id="258" r:id="rId7"/>
    <p:sldId id="259" r:id="rId8"/>
    <p:sldId id="26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91" r:id="rId25"/>
    <p:sldId id="277" r:id="rId26"/>
    <p:sldId id="278" r:id="rId27"/>
    <p:sldId id="279" r:id="rId28"/>
    <p:sldId id="280" r:id="rId29"/>
    <p:sldId id="281" r:id="rId30"/>
    <p:sldId id="282" r:id="rId31"/>
    <p:sldId id="283" r:id="rId32"/>
    <p:sldId id="284" r:id="rId33"/>
    <p:sldId id="285" r:id="rId34"/>
    <p:sldId id="287" r:id="rId35"/>
  </p:sldIdLst>
  <p:sldSz cx="12192000" cy="6858000"/>
  <p:notesSz cx="6858000" cy="9144000"/>
  <p:embeddedFontLst>
    <p:embeddedFont>
      <p:font typeface="Barlow" panose="00000500000000000000" pitchFamily="2" charset="0"/>
      <p:regular r:id="rId37"/>
      <p:bold r:id="rId38"/>
      <p:italic r:id="rId39"/>
      <p:boldItalic r:id="rId40"/>
    </p:embeddedFont>
    <p:embeddedFont>
      <p:font typeface="Barlow Medium" panose="00000600000000000000" pitchFamily="2" charset="0"/>
      <p:regular r:id="rId41"/>
      <p:bold r:id="rId42"/>
      <p:italic r:id="rId43"/>
      <p:boldItalic r:id="rId44"/>
    </p:embeddedFont>
    <p:embeddedFont>
      <p:font typeface="Barlow SemiBold" panose="000007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64">
          <p15:clr>
            <a:srgbClr val="A4A3A4"/>
          </p15:clr>
        </p15:guide>
        <p15:guide id="2" pos="792">
          <p15:clr>
            <a:srgbClr val="A4A3A4"/>
          </p15:clr>
        </p15:guide>
        <p15:guide id="3" orient="horz" pos="1409">
          <p15:clr>
            <a:srgbClr val="747775"/>
          </p15:clr>
        </p15:guide>
        <p15:guide id="4" pos="7268">
          <p15:clr>
            <a:srgbClr val="747775"/>
          </p15:clr>
        </p15:guide>
        <p15:guide id="5" orient="horz" pos="4229">
          <p15:clr>
            <a:srgbClr val="747775"/>
          </p15:clr>
        </p15:guide>
        <p15:guide id="6" orient="horz" pos="2161">
          <p15:clr>
            <a:srgbClr val="747775"/>
          </p15:clr>
        </p15:guide>
        <p15:guide id="7" pos="394">
          <p15:clr>
            <a:srgbClr val="747775"/>
          </p15:clr>
        </p15:guide>
        <p15:guide id="8" orient="horz" pos="3715">
          <p15:clr>
            <a:srgbClr val="747775"/>
          </p15:clr>
        </p15:guide>
        <p15:guide id="9" orient="horz" pos="2160">
          <p15:clr>
            <a:srgbClr val="747775"/>
          </p15:clr>
        </p15:guide>
        <p15:guide id="10" orient="horz" pos="2256">
          <p15:clr>
            <a:srgbClr val="747775"/>
          </p15:clr>
        </p15:guide>
        <p15:guide id="11" orient="horz" pos="2352">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h4JLKEQcgGdyafT7bAjbBSZK9+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66FC00-E254-4064-A244-EEBF8E8AC13C}">
  <a:tblStyle styleId="{6D66FC00-E254-4064-A244-EEBF8E8AC13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496" autoAdjust="0"/>
  </p:normalViewPr>
  <p:slideViewPr>
    <p:cSldViewPr snapToGrid="0">
      <p:cViewPr>
        <p:scale>
          <a:sx n="50" d="100"/>
          <a:sy n="50" d="100"/>
        </p:scale>
        <p:origin x="1188" y="-76"/>
      </p:cViewPr>
      <p:guideLst>
        <p:guide orient="horz" pos="864"/>
        <p:guide pos="792"/>
        <p:guide orient="horz" pos="1409"/>
        <p:guide pos="7268"/>
        <p:guide orient="horz" pos="4229"/>
        <p:guide orient="horz" pos="2161"/>
        <p:guide pos="394"/>
        <p:guide orient="horz" pos="3715"/>
        <p:guide orient="horz" pos="2160"/>
        <p:guide orient="horz" pos="2256"/>
        <p:guide orient="horz" pos="23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66" Type="http://customschemas.google.com/relationships/presentationmetadata" Target="metadata"/><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69"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5.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25dec9cca1_1_1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g325dec9cca1_1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207a615353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g3207a615353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59" name="Google Shape;25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c74a353164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68" name="Google Shape;268;g3c74a353164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207a615353_0_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400"/>
              <a:buFont typeface="Arial"/>
              <a:buNone/>
            </a:pPr>
            <a:endParaRPr/>
          </a:p>
        </p:txBody>
      </p:sp>
      <p:sp>
        <p:nvSpPr>
          <p:cNvPr id="278" name="Google Shape;278;g3207a615353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25fa7d3837_1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88" name="Google Shape;288;g325fa7d3837_1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25fa7d3837_1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325fa7d3837_1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207a615353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g3207a615353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25fa7d3837_1_2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17" name="Google Shape;317;g325fa7d3837_1_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c74a353164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endParaRPr/>
          </a:p>
        </p:txBody>
      </p:sp>
      <p:sp>
        <p:nvSpPr>
          <p:cNvPr id="328" name="Google Shape;328;g3c74a353164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25fa7d3837_1_2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38" name="Google Shape;338;g325fa7d3837_1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25dec9cca1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127" name="Google Shape;127;g325dec9cca1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25fa7d3837_1_3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49" name="Google Shape;349;g325fa7d3837_1_3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393a6d0d4e4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548" name="Google Shape;548;g393a6d0d4e4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25fa7d3837_1_3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58" name="Google Shape;358;g325fa7d3837_1_3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2809d94aa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367" name="Google Shape;367;g32809d94aa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cf91b54ca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sym typeface="Barlow"/>
            </a:endParaRPr>
          </a:p>
        </p:txBody>
      </p:sp>
      <p:sp>
        <p:nvSpPr>
          <p:cNvPr id="377" name="Google Shape;377;g3cf91b54ca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25fa7d3837_1_1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86" name="Google Shape;386;g325fa7d3837_1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d0978ea248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a:p>
        </p:txBody>
      </p:sp>
      <p:sp>
        <p:nvSpPr>
          <p:cNvPr id="395" name="Google Shape;395;g3d0978ea248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d3ecfd352a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a:p>
        </p:txBody>
      </p:sp>
      <p:sp>
        <p:nvSpPr>
          <p:cNvPr id="404" name="Google Shape;404;g3d3ecfd352a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938b261b45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a:p>
        </p:txBody>
      </p:sp>
      <p:sp>
        <p:nvSpPr>
          <p:cNvPr id="413" name="Google Shape;413;g3938b261b45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25fa7d3837_1_1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422" name="Google Shape;422;g325fa7d3837_1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460" name="Google Shape;46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25fa7d3837_1_1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479" name="Google Shape;479;g325fa7d3837_1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149" name="Google Shape;14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25dec9cca1_2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158" name="Google Shape;158;g325dec9cca1_2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25dec9cca1_2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4285"/>
              </a:lnSpc>
              <a:spcBef>
                <a:spcPts val="0"/>
              </a:spcBef>
              <a:spcAft>
                <a:spcPts val="0"/>
              </a:spcAft>
              <a:buSzPts val="1400"/>
              <a:buNone/>
            </a:pPr>
            <a:endParaRPr/>
          </a:p>
        </p:txBody>
      </p:sp>
      <p:sp>
        <p:nvSpPr>
          <p:cNvPr id="207" name="Google Shape;207;g325dec9cca1_2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27" name="Google Shape;22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938b261b45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00"/>
              </a:spcBef>
              <a:spcAft>
                <a:spcPts val="0"/>
              </a:spcAft>
              <a:buClr>
                <a:schemeClr val="dk1"/>
              </a:buClr>
              <a:buSzPts val="1400"/>
              <a:buFont typeface="Arial"/>
              <a:buNone/>
            </a:pPr>
            <a:endParaRPr/>
          </a:p>
        </p:txBody>
      </p:sp>
      <p:sp>
        <p:nvSpPr>
          <p:cNvPr id="238" name="Google Shape;238;g3938b261b45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ue Static">
  <p:cSld name="Blue Static">
    <p:spTree>
      <p:nvGrpSpPr>
        <p:cNvPr id="1" name="Shape 15"/>
        <p:cNvGrpSpPr/>
        <p:nvPr/>
      </p:nvGrpSpPr>
      <p:grpSpPr>
        <a:xfrm>
          <a:off x="0" y="0"/>
          <a:ext cx="0" cy="0"/>
          <a:chOff x="0" y="0"/>
          <a:chExt cx="0" cy="0"/>
        </a:xfrm>
      </p:grpSpPr>
      <p:sp>
        <p:nvSpPr>
          <p:cNvPr id="16" name="Google Shape;16;g325dec9cca1_1_15"/>
          <p:cNvSpPr txBox="1">
            <a:spLocks noGrp="1"/>
          </p:cNvSpPr>
          <p:nvPr>
            <p:ph type="ctrTitle"/>
          </p:nvPr>
        </p:nvSpPr>
        <p:spPr>
          <a:xfrm>
            <a:off x="865848" y="928155"/>
            <a:ext cx="9435300" cy="2387700"/>
          </a:xfrm>
          <a:prstGeom prst="rect">
            <a:avLst/>
          </a:prstGeom>
          <a:noFill/>
          <a:ln>
            <a:noFill/>
          </a:ln>
        </p:spPr>
        <p:txBody>
          <a:bodyPr spcFirstLastPara="1" wrap="square" lIns="91425" tIns="45700" rIns="91425" bIns="45700" anchor="b" anchorCtr="0">
            <a:normAutofit/>
          </a:bodyPr>
          <a:lstStyle>
            <a:lvl1pPr marR="0" lvl="0" algn="l">
              <a:lnSpc>
                <a:spcPct val="102083"/>
              </a:lnSpc>
              <a:spcBef>
                <a:spcPts val="0"/>
              </a:spcBef>
              <a:spcAft>
                <a:spcPts val="0"/>
              </a:spcAft>
              <a:buClr>
                <a:schemeClr val="lt1"/>
              </a:buClr>
              <a:buSzPts val="4800"/>
              <a:buFont typeface="Barlow Medium"/>
              <a:buNone/>
              <a:defRPr sz="4800" b="0" i="0" u="none" strike="noStrike" cap="none">
                <a:solidFill>
                  <a:schemeClr val="lt1"/>
                </a:solidFill>
                <a:latin typeface="Barlow Medium"/>
                <a:ea typeface="Barlow Medium"/>
                <a:cs typeface="Barlow Medium"/>
                <a:sym typeface="Barlow Medium"/>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g325dec9cca1_1_15"/>
          <p:cNvSpPr txBox="1">
            <a:spLocks noGrp="1"/>
          </p:cNvSpPr>
          <p:nvPr>
            <p:ph type="subTitle" idx="1"/>
          </p:nvPr>
        </p:nvSpPr>
        <p:spPr>
          <a:xfrm>
            <a:off x="890124" y="3481332"/>
            <a:ext cx="8779800" cy="756600"/>
          </a:xfrm>
          <a:prstGeom prst="rect">
            <a:avLst/>
          </a:prstGeom>
          <a:noFill/>
          <a:ln>
            <a:noFill/>
          </a:ln>
        </p:spPr>
        <p:txBody>
          <a:bodyPr spcFirstLastPara="1" wrap="square" lIns="91425" tIns="45700" rIns="91425" bIns="45700" anchor="ctr" anchorCtr="0">
            <a:normAutofit/>
          </a:bodyPr>
          <a:lstStyle>
            <a:lvl1pPr marR="0" lvl="0" algn="l">
              <a:lnSpc>
                <a:spcPct val="104761"/>
              </a:lnSpc>
              <a:spcBef>
                <a:spcPts val="0"/>
              </a:spcBef>
              <a:spcAft>
                <a:spcPts val="0"/>
              </a:spcAft>
              <a:buClr>
                <a:srgbClr val="005E85"/>
              </a:buClr>
              <a:buSzPts val="2100"/>
              <a:buFont typeface="Arial"/>
              <a:buNone/>
              <a:defRPr sz="2100" b="1" i="0" u="none" strike="noStrike" cap="none">
                <a:solidFill>
                  <a:srgbClr val="005E85"/>
                </a:solidFill>
                <a:latin typeface="Barlow"/>
                <a:ea typeface="Barlow"/>
                <a:cs typeface="Barlow"/>
                <a:sym typeface="Barlow"/>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Barlow"/>
                <a:ea typeface="Barlow"/>
                <a:cs typeface="Barlow"/>
                <a:sym typeface="Barlow"/>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Barlow"/>
                <a:ea typeface="Barlow"/>
                <a:cs typeface="Barlow"/>
                <a:sym typeface="Barlow"/>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Barlow"/>
                <a:ea typeface="Barlow"/>
                <a:cs typeface="Barlow"/>
                <a:sym typeface="Barlow"/>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Barlow"/>
                <a:ea typeface="Barlow"/>
                <a:cs typeface="Barlow"/>
                <a:sym typeface="Barlow"/>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g129ecf928c6_0_10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g129ecf928c6_0_106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129ecf928c6_0_10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ontent 1">
  <p:cSld name="Title and Content">
    <p:spTree>
      <p:nvGrpSpPr>
        <p:cNvPr id="1" name="Shape 72"/>
        <p:cNvGrpSpPr/>
        <p:nvPr/>
      </p:nvGrpSpPr>
      <p:grpSpPr>
        <a:xfrm>
          <a:off x="0" y="0"/>
          <a:ext cx="0" cy="0"/>
          <a:chOff x="0" y="0"/>
          <a:chExt cx="0" cy="0"/>
        </a:xfrm>
      </p:grpSpPr>
      <p:sp>
        <p:nvSpPr>
          <p:cNvPr id="73" name="Google Shape;73;g129ecf928c6_0_1073"/>
          <p:cNvSpPr txBox="1">
            <a:spLocks noGrp="1"/>
          </p:cNvSpPr>
          <p:nvPr>
            <p:ph type="body" idx="1"/>
          </p:nvPr>
        </p:nvSpPr>
        <p:spPr>
          <a:xfrm>
            <a:off x="616547" y="1153109"/>
            <a:ext cx="10965900" cy="5034000"/>
          </a:xfrm>
          <a:prstGeom prst="rect">
            <a:avLst/>
          </a:prstGeom>
          <a:noFill/>
          <a:ln>
            <a:noFill/>
          </a:ln>
        </p:spPr>
        <p:txBody>
          <a:bodyPr spcFirstLastPara="1" wrap="square" lIns="91425" tIns="45700" rIns="91425" bIns="45700" anchor="t" anchorCtr="0">
            <a:normAutofit/>
          </a:bodyPr>
          <a:lstStyle>
            <a:lvl1pPr marL="457200" marR="0" lvl="0" indent="-482600" algn="l">
              <a:lnSpc>
                <a:spcPct val="106675"/>
              </a:lnSpc>
              <a:spcBef>
                <a:spcPts val="8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1pPr>
            <a:lvl2pPr marL="914400" marR="0" lvl="1" indent="-431800" algn="l">
              <a:lnSpc>
                <a:spcPct val="100000"/>
              </a:lnSpc>
              <a:spcBef>
                <a:spcPts val="7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1950" algn="l">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49250" algn="l">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74" name="Google Shape;74;g129ecf928c6_0_1073"/>
          <p:cNvSpPr txBox="1">
            <a:spLocks noGrp="1"/>
          </p:cNvSpPr>
          <p:nvPr>
            <p:ph type="dt" idx="10"/>
          </p:nvPr>
        </p:nvSpPr>
        <p:spPr>
          <a:xfrm>
            <a:off x="616547" y="6473633"/>
            <a:ext cx="1042500" cy="2664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500"/>
              <a:buNone/>
              <a:defRPr sz="1300">
                <a:solidFill>
                  <a:srgbClr val="595959"/>
                </a:solidFill>
                <a:latin typeface="Calibri"/>
                <a:ea typeface="Calibri"/>
                <a:cs typeface="Calibri"/>
                <a:sym typeface="Calibri"/>
              </a:defRPr>
            </a:lvl1pPr>
            <a:lvl2pPr marR="0" lvl="1" algn="l">
              <a:lnSpc>
                <a:spcPct val="100000"/>
              </a:lnSpc>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75" name="Google Shape;75;g129ecf928c6_0_1073"/>
          <p:cNvSpPr txBox="1">
            <a:spLocks noGrp="1"/>
          </p:cNvSpPr>
          <p:nvPr>
            <p:ph type="sldNum" idx="12"/>
          </p:nvPr>
        </p:nvSpPr>
        <p:spPr>
          <a:xfrm>
            <a:off x="2038508" y="6473633"/>
            <a:ext cx="970500" cy="2664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6" name="Google Shape;76;g129ecf928c6_0_1073"/>
          <p:cNvSpPr txBox="1">
            <a:spLocks noGrp="1"/>
          </p:cNvSpPr>
          <p:nvPr>
            <p:ph type="title"/>
          </p:nvPr>
        </p:nvSpPr>
        <p:spPr>
          <a:xfrm>
            <a:off x="616547" y="379699"/>
            <a:ext cx="10965900" cy="1005900"/>
          </a:xfrm>
          <a:prstGeom prst="rect">
            <a:avLst/>
          </a:prstGeom>
          <a:noFill/>
          <a:ln>
            <a:noFill/>
          </a:ln>
        </p:spPr>
        <p:txBody>
          <a:bodyPr spcFirstLastPara="1" wrap="square" lIns="0" tIns="0" rIns="0" bIns="0" anchor="t" anchorCtr="0">
            <a:normAutofit/>
          </a:bodyPr>
          <a:lstStyle>
            <a:lvl1pPr marR="0" lvl="0" algn="l">
              <a:lnSpc>
                <a:spcPct val="100000"/>
              </a:lnSpc>
              <a:spcBef>
                <a:spcPts val="0"/>
              </a:spcBef>
              <a:spcAft>
                <a:spcPts val="0"/>
              </a:spcAft>
              <a:buClr>
                <a:schemeClr val="dk2"/>
              </a:buClr>
              <a:buSzPts val="5100"/>
              <a:buFont typeface="Calibri"/>
              <a:buNone/>
              <a:defRPr sz="5100" b="1" i="0" u="none" strike="noStrike" cap="none">
                <a:solidFill>
                  <a:schemeClr val="dk2"/>
                </a:solidFill>
                <a:latin typeface="Calibri"/>
                <a:ea typeface="Calibri"/>
                <a:cs typeface="Calibri"/>
                <a:sym typeface="Calibri"/>
              </a:defRPr>
            </a:lvl1pPr>
            <a:lvl2pPr lvl="1" algn="l">
              <a:lnSpc>
                <a:spcPct val="100000"/>
              </a:lnSpc>
              <a:spcBef>
                <a:spcPts val="0"/>
              </a:spcBef>
              <a:spcAft>
                <a:spcPts val="0"/>
              </a:spcAft>
              <a:buSzPts val="1500"/>
              <a:buNone/>
              <a:defRPr sz="1900"/>
            </a:lvl2pPr>
            <a:lvl3pPr lvl="2" algn="l">
              <a:lnSpc>
                <a:spcPct val="100000"/>
              </a:lnSpc>
              <a:spcBef>
                <a:spcPts val="0"/>
              </a:spcBef>
              <a:spcAft>
                <a:spcPts val="0"/>
              </a:spcAft>
              <a:buSzPts val="1500"/>
              <a:buNone/>
              <a:defRPr sz="1900"/>
            </a:lvl3pPr>
            <a:lvl4pPr lvl="3" algn="l">
              <a:lnSpc>
                <a:spcPct val="100000"/>
              </a:lnSpc>
              <a:spcBef>
                <a:spcPts val="0"/>
              </a:spcBef>
              <a:spcAft>
                <a:spcPts val="0"/>
              </a:spcAft>
              <a:buSzPts val="1500"/>
              <a:buNone/>
              <a:defRPr sz="1900"/>
            </a:lvl4pPr>
            <a:lvl5pPr lvl="4" algn="l">
              <a:lnSpc>
                <a:spcPct val="100000"/>
              </a:lnSpc>
              <a:spcBef>
                <a:spcPts val="0"/>
              </a:spcBef>
              <a:spcAft>
                <a:spcPts val="0"/>
              </a:spcAft>
              <a:buSzPts val="1500"/>
              <a:buNone/>
              <a:defRPr sz="1900"/>
            </a:lvl5pPr>
            <a:lvl6pPr lvl="5" algn="l">
              <a:lnSpc>
                <a:spcPct val="100000"/>
              </a:lnSpc>
              <a:spcBef>
                <a:spcPts val="0"/>
              </a:spcBef>
              <a:spcAft>
                <a:spcPts val="0"/>
              </a:spcAft>
              <a:buSzPts val="1500"/>
              <a:buNone/>
              <a:defRPr sz="1900"/>
            </a:lvl6pPr>
            <a:lvl7pPr lvl="6" algn="l">
              <a:lnSpc>
                <a:spcPct val="100000"/>
              </a:lnSpc>
              <a:spcBef>
                <a:spcPts val="0"/>
              </a:spcBef>
              <a:spcAft>
                <a:spcPts val="0"/>
              </a:spcAft>
              <a:buSzPts val="1500"/>
              <a:buNone/>
              <a:defRPr sz="1900"/>
            </a:lvl7pPr>
            <a:lvl8pPr lvl="7" algn="l">
              <a:lnSpc>
                <a:spcPct val="100000"/>
              </a:lnSpc>
              <a:spcBef>
                <a:spcPts val="0"/>
              </a:spcBef>
              <a:spcAft>
                <a:spcPts val="0"/>
              </a:spcAft>
              <a:buSzPts val="1500"/>
              <a:buNone/>
              <a:defRPr sz="1900"/>
            </a:lvl8pPr>
            <a:lvl9pPr lvl="8" algn="l">
              <a:lnSpc>
                <a:spcPct val="100000"/>
              </a:lnSpc>
              <a:spcBef>
                <a:spcPts val="0"/>
              </a:spcBef>
              <a:spcAft>
                <a:spcPts val="0"/>
              </a:spcAft>
              <a:buSzPts val="1500"/>
              <a:buNone/>
              <a:defRPr sz="1900"/>
            </a:lvl9pPr>
          </a:lstStyle>
          <a:p>
            <a:endParaRPr/>
          </a:p>
        </p:txBody>
      </p:sp>
      <p:sp>
        <p:nvSpPr>
          <p:cNvPr id="77" name="Google Shape;77;g129ecf928c6_0_1073"/>
          <p:cNvSpPr txBox="1">
            <a:spLocks noGrp="1"/>
          </p:cNvSpPr>
          <p:nvPr>
            <p:ph type="ftr" idx="11"/>
          </p:nvPr>
        </p:nvSpPr>
        <p:spPr>
          <a:xfrm>
            <a:off x="3175653" y="6473635"/>
            <a:ext cx="6836700" cy="2481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500"/>
              <a:buFont typeface="Arial"/>
              <a:buNone/>
              <a:defRPr sz="1300" b="0" i="0" u="none" strike="noStrike" cap="none">
                <a:solidFill>
                  <a:srgbClr val="595959"/>
                </a:solidFill>
                <a:latin typeface="Calibri"/>
                <a:ea typeface="Calibri"/>
                <a:cs typeface="Calibri"/>
                <a:sym typeface="Calibri"/>
              </a:defRPr>
            </a:lvl1pPr>
            <a:lvl2pPr marR="0" lvl="1" algn="l">
              <a:lnSpc>
                <a:spcPct val="100000"/>
              </a:lnSpc>
              <a:spcBef>
                <a:spcPts val="0"/>
              </a:spcBef>
              <a:spcAft>
                <a:spcPts val="0"/>
              </a:spcAft>
              <a:buClr>
                <a:srgbClr val="000000"/>
              </a:buClr>
              <a:buSzPts val="1500"/>
              <a:buFont typeface="Arial"/>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500"/>
              <a:buFont typeface="Arial"/>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500"/>
              <a:buFont typeface="Arial"/>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500"/>
              <a:buFont typeface="Arial"/>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500"/>
              <a:buFont typeface="Arial"/>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500"/>
              <a:buFont typeface="Arial"/>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500"/>
              <a:buFont typeface="Arial"/>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500"/>
              <a:buFont typeface="Arial"/>
              <a:buNone/>
              <a:defRPr sz="2400" b="0" i="0" u="none" strike="noStrike" cap="none">
                <a:solidFill>
                  <a:schemeClr val="dk1"/>
                </a:solidFill>
                <a:latin typeface="Calibri"/>
                <a:ea typeface="Calibri"/>
                <a:cs typeface="Calibri"/>
                <a:sym typeface="Calibri"/>
              </a:defRPr>
            </a:lvl9pPr>
          </a:lstStyle>
          <a:p>
            <a:endParaRPr/>
          </a:p>
        </p:txBody>
      </p:sp>
      <p:pic>
        <p:nvPicPr>
          <p:cNvPr id="78" name="Google Shape;78;g129ecf928c6_0_1073"/>
          <p:cNvPicPr preferRelativeResize="0"/>
          <p:nvPr/>
        </p:nvPicPr>
        <p:blipFill rotWithShape="1">
          <a:blip r:embed="rId2">
            <a:alphaModFix/>
          </a:blip>
          <a:srcRect/>
          <a:stretch/>
        </p:blipFill>
        <p:spPr>
          <a:xfrm>
            <a:off x="11585408" y="6380239"/>
            <a:ext cx="388483" cy="434631"/>
          </a:xfrm>
          <a:prstGeom prst="rect">
            <a:avLst/>
          </a:prstGeom>
          <a:noFill/>
          <a:ln>
            <a:noFill/>
          </a:ln>
        </p:spPr>
      </p:pic>
      <p:sp>
        <p:nvSpPr>
          <p:cNvPr id="79" name="Google Shape;79;g129ecf928c6_0_1073"/>
          <p:cNvSpPr txBox="1"/>
          <p:nvPr/>
        </p:nvSpPr>
        <p:spPr>
          <a:xfrm>
            <a:off x="10879813" y="6455207"/>
            <a:ext cx="542700" cy="2664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595959"/>
                </a:solidFill>
                <a:latin typeface="Calibri"/>
                <a:ea typeface="Calibri"/>
                <a:cs typeface="Calibri"/>
                <a:sym typeface="Calibri"/>
              </a:rPr>
              <a:t>‹#›</a:t>
            </a:fld>
            <a:endParaRPr sz="1300" b="0" i="0" u="none" strike="noStrike" cap="none">
              <a:solidFill>
                <a:srgbClr val="595959"/>
              </a:solidFill>
              <a:latin typeface="Calibri"/>
              <a:ea typeface="Calibri"/>
              <a:cs typeface="Calibri"/>
              <a:sym typeface="Calibri"/>
            </a:endParaRPr>
          </a:p>
        </p:txBody>
      </p:sp>
      <p:cxnSp>
        <p:nvCxnSpPr>
          <p:cNvPr id="80" name="Google Shape;80;g129ecf928c6_0_1073"/>
          <p:cNvCxnSpPr/>
          <p:nvPr/>
        </p:nvCxnSpPr>
        <p:spPr>
          <a:xfrm>
            <a:off x="304801" y="6312615"/>
            <a:ext cx="11588100" cy="150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hite Background Template">
  <p:cSld name="White Background Template">
    <p:spTree>
      <p:nvGrpSpPr>
        <p:cNvPr id="1" name="Shape 84"/>
        <p:cNvGrpSpPr/>
        <p:nvPr/>
      </p:nvGrpSpPr>
      <p:grpSpPr>
        <a:xfrm>
          <a:off x="0" y="0"/>
          <a:ext cx="0" cy="0"/>
          <a:chOff x="0" y="0"/>
          <a:chExt cx="0" cy="0"/>
        </a:xfrm>
      </p:grpSpPr>
      <p:sp>
        <p:nvSpPr>
          <p:cNvPr id="85" name="Google Shape;85;g325dec9cca1_2_236"/>
          <p:cNvSpPr>
            <a:spLocks noGrp="1"/>
          </p:cNvSpPr>
          <p:nvPr>
            <p:ph type="pic" idx="2"/>
          </p:nvPr>
        </p:nvSpPr>
        <p:spPr>
          <a:xfrm>
            <a:off x="7081838" y="0"/>
            <a:ext cx="5110200" cy="6858000"/>
          </a:xfrm>
          <a:prstGeom prst="rect">
            <a:avLst/>
          </a:prstGeom>
          <a:noFill/>
          <a:ln>
            <a:noFill/>
          </a:ln>
        </p:spPr>
      </p:sp>
      <p:sp>
        <p:nvSpPr>
          <p:cNvPr id="86" name="Google Shape;86;g325dec9cca1_2_236"/>
          <p:cNvSpPr txBox="1">
            <a:spLocks noGrp="1"/>
          </p:cNvSpPr>
          <p:nvPr>
            <p:ph type="title"/>
          </p:nvPr>
        </p:nvSpPr>
        <p:spPr>
          <a:xfrm>
            <a:off x="608249" y="202224"/>
            <a:ext cx="6028200" cy="991800"/>
          </a:xfrm>
          <a:prstGeom prst="rect">
            <a:avLst/>
          </a:prstGeom>
          <a:noFill/>
          <a:ln>
            <a:noFill/>
          </a:ln>
        </p:spPr>
        <p:txBody>
          <a:bodyPr spcFirstLastPara="1" wrap="square" lIns="91425" tIns="45700" rIns="91425" bIns="45700" anchor="b" anchorCtr="0">
            <a:normAutofit/>
          </a:bodyPr>
          <a:lstStyle>
            <a:lvl1pPr lvl="0" algn="l">
              <a:lnSpc>
                <a:spcPct val="222222"/>
              </a:lnSpc>
              <a:spcBef>
                <a:spcPts val="0"/>
              </a:spcBef>
              <a:spcAft>
                <a:spcPts val="0"/>
              </a:spcAft>
              <a:buClr>
                <a:srgbClr val="0075C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g325dec9cca1_2_236"/>
          <p:cNvSpPr txBox="1">
            <a:spLocks noGrp="1"/>
          </p:cNvSpPr>
          <p:nvPr>
            <p:ph type="body" idx="1"/>
          </p:nvPr>
        </p:nvSpPr>
        <p:spPr>
          <a:xfrm>
            <a:off x="608249" y="1388962"/>
            <a:ext cx="6650400" cy="4788300"/>
          </a:xfrm>
          <a:prstGeom prst="rect">
            <a:avLst/>
          </a:prstGeom>
          <a:noFill/>
          <a:ln>
            <a:noFill/>
          </a:ln>
        </p:spPr>
        <p:txBody>
          <a:bodyPr spcFirstLastPara="1" wrap="square" lIns="91425" tIns="45700" rIns="91425" bIns="45700"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342900" algn="l">
              <a:lnSpc>
                <a:spcPct val="177777"/>
              </a:lnSpc>
              <a:spcBef>
                <a:spcPts val="600"/>
              </a:spcBef>
              <a:spcAft>
                <a:spcPts val="0"/>
              </a:spcAft>
              <a:buClr>
                <a:schemeClr val="dk1"/>
              </a:buClr>
              <a:buSzPts val="1800"/>
              <a:buChar char="•"/>
              <a:defRPr/>
            </a:lvl2pPr>
            <a:lvl3pPr marL="1371600" lvl="2" indent="-342900" algn="l">
              <a:lnSpc>
                <a:spcPct val="155555"/>
              </a:lnSpc>
              <a:spcBef>
                <a:spcPts val="600"/>
              </a:spcBef>
              <a:spcAft>
                <a:spcPts val="0"/>
              </a:spcAft>
              <a:buClr>
                <a:schemeClr val="dk1"/>
              </a:buClr>
              <a:buSzPts val="1800"/>
              <a:buChar char="•"/>
              <a:defRPr/>
            </a:lvl3pPr>
            <a:lvl4pPr marL="1828800" lvl="3" indent="-342900" algn="l">
              <a:lnSpc>
                <a:spcPct val="116666"/>
              </a:lnSpc>
              <a:spcBef>
                <a:spcPts val="600"/>
              </a:spcBef>
              <a:spcAft>
                <a:spcPts val="0"/>
              </a:spcAft>
              <a:buClr>
                <a:schemeClr val="dk1"/>
              </a:buClr>
              <a:buSzPts val="1800"/>
              <a:buChar char="•"/>
              <a:defRPr/>
            </a:lvl4pPr>
            <a:lvl5pPr marL="2286000" lvl="4" indent="-342900" algn="l">
              <a:lnSpc>
                <a:spcPct val="116666"/>
              </a:lnSpc>
              <a:spcBef>
                <a:spcPts val="600"/>
              </a:spcBef>
              <a:spcAft>
                <a:spcPts val="0"/>
              </a:spcAft>
              <a:buClr>
                <a:schemeClr val="dk1"/>
              </a:buClr>
              <a:buSzPts val="1800"/>
              <a:buChar char="•"/>
              <a:defRPr/>
            </a:lvl5pPr>
            <a:lvl6pPr marL="2743200" lvl="5" indent="-342900" algn="l">
              <a:lnSpc>
                <a:spcPct val="90000"/>
              </a:lnSpc>
              <a:spcBef>
                <a:spcPts val="606"/>
              </a:spcBef>
              <a:spcAft>
                <a:spcPts val="0"/>
              </a:spcAft>
              <a:buClr>
                <a:schemeClr val="dk1"/>
              </a:buClr>
              <a:buSzPts val="1800"/>
              <a:buChar char="•"/>
              <a:defRPr/>
            </a:lvl6pPr>
            <a:lvl7pPr marL="3200400" lvl="6" indent="-342900" algn="l">
              <a:lnSpc>
                <a:spcPct val="90000"/>
              </a:lnSpc>
              <a:spcBef>
                <a:spcPts val="606"/>
              </a:spcBef>
              <a:spcAft>
                <a:spcPts val="0"/>
              </a:spcAft>
              <a:buClr>
                <a:schemeClr val="dk1"/>
              </a:buClr>
              <a:buSzPts val="1800"/>
              <a:buChar char="•"/>
              <a:defRPr/>
            </a:lvl7pPr>
            <a:lvl8pPr marL="3657600" lvl="7" indent="-342900" algn="l">
              <a:lnSpc>
                <a:spcPct val="90000"/>
              </a:lnSpc>
              <a:spcBef>
                <a:spcPts val="606"/>
              </a:spcBef>
              <a:spcAft>
                <a:spcPts val="0"/>
              </a:spcAft>
              <a:buClr>
                <a:schemeClr val="dk1"/>
              </a:buClr>
              <a:buSzPts val="1800"/>
              <a:buChar char="•"/>
              <a:defRPr/>
            </a:lvl8pPr>
            <a:lvl9pPr marL="4114800" lvl="8" indent="-342900" algn="l">
              <a:lnSpc>
                <a:spcPct val="90000"/>
              </a:lnSpc>
              <a:spcBef>
                <a:spcPts val="606"/>
              </a:spcBef>
              <a:spcAft>
                <a:spcPts val="0"/>
              </a:spcAft>
              <a:buClr>
                <a:schemeClr val="dk1"/>
              </a:buClr>
              <a:buSzPts val="1800"/>
              <a:buChar char="•"/>
              <a:defRPr/>
            </a:lvl9pPr>
          </a:lstStyle>
          <a:p>
            <a:endParaRPr/>
          </a:p>
        </p:txBody>
      </p:sp>
      <p:pic>
        <p:nvPicPr>
          <p:cNvPr id="88" name="Google Shape;88;g325dec9cca1_2_236"/>
          <p:cNvPicPr preferRelativeResize="0"/>
          <p:nvPr/>
        </p:nvPicPr>
        <p:blipFill rotWithShape="1">
          <a:blip r:embed="rId2">
            <a:alphaModFix/>
          </a:blip>
          <a:srcRect/>
          <a:stretch/>
        </p:blipFill>
        <p:spPr>
          <a:xfrm>
            <a:off x="11143872" y="202224"/>
            <a:ext cx="789329" cy="7763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in color only" type="obj">
  <p:cSld name="OBJECT">
    <p:spTree>
      <p:nvGrpSpPr>
        <p:cNvPr id="1" name="Shape 89"/>
        <p:cNvGrpSpPr/>
        <p:nvPr/>
      </p:nvGrpSpPr>
      <p:grpSpPr>
        <a:xfrm>
          <a:off x="0" y="0"/>
          <a:ext cx="0" cy="0"/>
          <a:chOff x="0" y="0"/>
          <a:chExt cx="0" cy="0"/>
        </a:xfrm>
      </p:grpSpPr>
      <p:sp>
        <p:nvSpPr>
          <p:cNvPr id="90" name="Google Shape;90;p24"/>
          <p:cNvSpPr txBox="1">
            <a:spLocks noGrp="1"/>
          </p:cNvSpPr>
          <p:nvPr>
            <p:ph type="title"/>
          </p:nvPr>
        </p:nvSpPr>
        <p:spPr>
          <a:xfrm>
            <a:off x="608249" y="202224"/>
            <a:ext cx="9421800" cy="991800"/>
          </a:xfrm>
          <a:prstGeom prst="rect">
            <a:avLst/>
          </a:prstGeom>
          <a:noFill/>
          <a:ln>
            <a:noFill/>
          </a:ln>
        </p:spPr>
        <p:txBody>
          <a:bodyPr spcFirstLastPara="1" wrap="square" lIns="91425" tIns="45700" rIns="91425" bIns="45700" anchor="b" anchorCtr="0">
            <a:normAutofit/>
          </a:bodyPr>
          <a:lstStyle>
            <a:lvl1pPr lvl="0" algn="l">
              <a:lnSpc>
                <a:spcPct val="222222"/>
              </a:lnSpc>
              <a:spcBef>
                <a:spcPts val="0"/>
              </a:spcBef>
              <a:spcAft>
                <a:spcPts val="0"/>
              </a:spcAft>
              <a:buClr>
                <a:srgbClr val="0075C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4"/>
          <p:cNvSpPr txBox="1">
            <a:spLocks noGrp="1"/>
          </p:cNvSpPr>
          <p:nvPr>
            <p:ph type="body" idx="1"/>
          </p:nvPr>
        </p:nvSpPr>
        <p:spPr>
          <a:xfrm>
            <a:off x="608248" y="1388962"/>
            <a:ext cx="9666900" cy="4788300"/>
          </a:xfrm>
          <a:prstGeom prst="rect">
            <a:avLst/>
          </a:prstGeom>
          <a:noFill/>
          <a:ln>
            <a:noFill/>
          </a:ln>
        </p:spPr>
        <p:txBody>
          <a:bodyPr spcFirstLastPara="1" wrap="square" lIns="91425" tIns="45700" rIns="91425" bIns="45700"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342900" algn="l">
              <a:lnSpc>
                <a:spcPct val="177777"/>
              </a:lnSpc>
              <a:spcBef>
                <a:spcPts val="600"/>
              </a:spcBef>
              <a:spcAft>
                <a:spcPts val="0"/>
              </a:spcAft>
              <a:buClr>
                <a:schemeClr val="dk1"/>
              </a:buClr>
              <a:buSzPts val="1800"/>
              <a:buChar char="•"/>
              <a:defRPr/>
            </a:lvl2pPr>
            <a:lvl3pPr marL="1371600" lvl="2" indent="-342900" algn="l">
              <a:lnSpc>
                <a:spcPct val="155555"/>
              </a:lnSpc>
              <a:spcBef>
                <a:spcPts val="600"/>
              </a:spcBef>
              <a:spcAft>
                <a:spcPts val="0"/>
              </a:spcAft>
              <a:buClr>
                <a:schemeClr val="dk1"/>
              </a:buClr>
              <a:buSzPts val="1800"/>
              <a:buChar char="•"/>
              <a:defRPr/>
            </a:lvl3pPr>
            <a:lvl4pPr marL="1828800" lvl="3" indent="-342900" algn="l">
              <a:lnSpc>
                <a:spcPct val="116666"/>
              </a:lnSpc>
              <a:spcBef>
                <a:spcPts val="600"/>
              </a:spcBef>
              <a:spcAft>
                <a:spcPts val="0"/>
              </a:spcAft>
              <a:buClr>
                <a:schemeClr val="dk1"/>
              </a:buClr>
              <a:buSzPts val="1800"/>
              <a:buChar char="•"/>
              <a:defRPr/>
            </a:lvl4pPr>
            <a:lvl5pPr marL="2286000" lvl="4" indent="-342900" algn="l">
              <a:lnSpc>
                <a:spcPct val="116666"/>
              </a:lnSpc>
              <a:spcBef>
                <a:spcPts val="600"/>
              </a:spcBef>
              <a:spcAft>
                <a:spcPts val="0"/>
              </a:spcAft>
              <a:buClr>
                <a:schemeClr val="dk1"/>
              </a:buClr>
              <a:buSzPts val="1800"/>
              <a:buChar char="•"/>
              <a:defRPr/>
            </a:lvl5pPr>
            <a:lvl6pPr marL="2743200" lvl="5" indent="-342900" algn="l">
              <a:lnSpc>
                <a:spcPct val="90000"/>
              </a:lnSpc>
              <a:spcBef>
                <a:spcPts val="606"/>
              </a:spcBef>
              <a:spcAft>
                <a:spcPts val="0"/>
              </a:spcAft>
              <a:buClr>
                <a:schemeClr val="dk1"/>
              </a:buClr>
              <a:buSzPts val="1800"/>
              <a:buChar char="•"/>
              <a:defRPr/>
            </a:lvl6pPr>
            <a:lvl7pPr marL="3200400" lvl="6" indent="-342900" algn="l">
              <a:lnSpc>
                <a:spcPct val="90000"/>
              </a:lnSpc>
              <a:spcBef>
                <a:spcPts val="606"/>
              </a:spcBef>
              <a:spcAft>
                <a:spcPts val="0"/>
              </a:spcAft>
              <a:buClr>
                <a:schemeClr val="dk1"/>
              </a:buClr>
              <a:buSzPts val="1800"/>
              <a:buChar char="•"/>
              <a:defRPr/>
            </a:lvl7pPr>
            <a:lvl8pPr marL="3657600" lvl="7" indent="-342900" algn="l">
              <a:lnSpc>
                <a:spcPct val="90000"/>
              </a:lnSpc>
              <a:spcBef>
                <a:spcPts val="606"/>
              </a:spcBef>
              <a:spcAft>
                <a:spcPts val="0"/>
              </a:spcAft>
              <a:buClr>
                <a:schemeClr val="dk1"/>
              </a:buClr>
              <a:buSzPts val="1800"/>
              <a:buChar char="•"/>
              <a:defRPr/>
            </a:lvl8pPr>
            <a:lvl9pPr marL="4114800" lvl="8" indent="-342900" algn="l">
              <a:lnSpc>
                <a:spcPct val="90000"/>
              </a:lnSpc>
              <a:spcBef>
                <a:spcPts val="606"/>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iders">
  <p:cSld name="Sliders">
    <p:spTree>
      <p:nvGrpSpPr>
        <p:cNvPr id="1" name="Shape 92"/>
        <p:cNvGrpSpPr/>
        <p:nvPr/>
      </p:nvGrpSpPr>
      <p:grpSpPr>
        <a:xfrm>
          <a:off x="0" y="0"/>
          <a:ext cx="0" cy="0"/>
          <a:chOff x="0" y="0"/>
          <a:chExt cx="0" cy="0"/>
        </a:xfrm>
      </p:grpSpPr>
      <p:sp>
        <p:nvSpPr>
          <p:cNvPr id="93" name="Google Shape;93;g325dec9cca1_2_228"/>
          <p:cNvSpPr txBox="1">
            <a:spLocks noGrp="1"/>
          </p:cNvSpPr>
          <p:nvPr>
            <p:ph type="title"/>
          </p:nvPr>
        </p:nvSpPr>
        <p:spPr>
          <a:xfrm>
            <a:off x="608249" y="202224"/>
            <a:ext cx="6810600" cy="991800"/>
          </a:xfrm>
          <a:prstGeom prst="rect">
            <a:avLst/>
          </a:prstGeom>
          <a:noFill/>
          <a:ln>
            <a:noFill/>
          </a:ln>
        </p:spPr>
        <p:txBody>
          <a:bodyPr spcFirstLastPara="1" wrap="square" lIns="91425" tIns="45700" rIns="91425" bIns="45700" anchor="b" anchorCtr="0">
            <a:normAutofit/>
          </a:bodyPr>
          <a:lstStyle>
            <a:lvl1pPr lvl="0" algn="l">
              <a:lnSpc>
                <a:spcPct val="222222"/>
              </a:lnSpc>
              <a:spcBef>
                <a:spcPts val="0"/>
              </a:spcBef>
              <a:spcAft>
                <a:spcPts val="0"/>
              </a:spcAft>
              <a:buClr>
                <a:srgbClr val="0075C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325dec9cca1_2_228"/>
          <p:cNvSpPr txBox="1">
            <a:spLocks noGrp="1"/>
          </p:cNvSpPr>
          <p:nvPr>
            <p:ph type="body" idx="1"/>
          </p:nvPr>
        </p:nvSpPr>
        <p:spPr>
          <a:xfrm>
            <a:off x="608249" y="1388962"/>
            <a:ext cx="7517700" cy="4788300"/>
          </a:xfrm>
          <a:prstGeom prst="rect">
            <a:avLst/>
          </a:prstGeom>
          <a:noFill/>
          <a:ln>
            <a:noFill/>
          </a:ln>
        </p:spPr>
        <p:txBody>
          <a:bodyPr spcFirstLastPara="1" wrap="square" lIns="91425" tIns="45700" rIns="91425" bIns="45700"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342900" algn="l">
              <a:lnSpc>
                <a:spcPct val="177777"/>
              </a:lnSpc>
              <a:spcBef>
                <a:spcPts val="600"/>
              </a:spcBef>
              <a:spcAft>
                <a:spcPts val="0"/>
              </a:spcAft>
              <a:buClr>
                <a:schemeClr val="dk1"/>
              </a:buClr>
              <a:buSzPts val="1800"/>
              <a:buChar char="•"/>
              <a:defRPr/>
            </a:lvl2pPr>
            <a:lvl3pPr marL="1371600" lvl="2" indent="-342900" algn="l">
              <a:lnSpc>
                <a:spcPct val="155555"/>
              </a:lnSpc>
              <a:spcBef>
                <a:spcPts val="600"/>
              </a:spcBef>
              <a:spcAft>
                <a:spcPts val="0"/>
              </a:spcAft>
              <a:buClr>
                <a:schemeClr val="dk1"/>
              </a:buClr>
              <a:buSzPts val="1800"/>
              <a:buChar char="•"/>
              <a:defRPr/>
            </a:lvl3pPr>
            <a:lvl4pPr marL="1828800" lvl="3" indent="-342900" algn="l">
              <a:lnSpc>
                <a:spcPct val="116666"/>
              </a:lnSpc>
              <a:spcBef>
                <a:spcPts val="600"/>
              </a:spcBef>
              <a:spcAft>
                <a:spcPts val="0"/>
              </a:spcAft>
              <a:buClr>
                <a:schemeClr val="dk1"/>
              </a:buClr>
              <a:buSzPts val="1800"/>
              <a:buChar char="•"/>
              <a:defRPr/>
            </a:lvl4pPr>
            <a:lvl5pPr marL="2286000" lvl="4" indent="-342900" algn="l">
              <a:lnSpc>
                <a:spcPct val="116666"/>
              </a:lnSpc>
              <a:spcBef>
                <a:spcPts val="600"/>
              </a:spcBef>
              <a:spcAft>
                <a:spcPts val="0"/>
              </a:spcAft>
              <a:buClr>
                <a:schemeClr val="dk1"/>
              </a:buClr>
              <a:buSzPts val="1800"/>
              <a:buChar char="•"/>
              <a:defRPr/>
            </a:lvl5pPr>
            <a:lvl6pPr marL="2743200" lvl="5" indent="-342900" algn="l">
              <a:lnSpc>
                <a:spcPct val="90000"/>
              </a:lnSpc>
              <a:spcBef>
                <a:spcPts val="606"/>
              </a:spcBef>
              <a:spcAft>
                <a:spcPts val="0"/>
              </a:spcAft>
              <a:buClr>
                <a:schemeClr val="dk1"/>
              </a:buClr>
              <a:buSzPts val="1800"/>
              <a:buChar char="•"/>
              <a:defRPr/>
            </a:lvl6pPr>
            <a:lvl7pPr marL="3200400" lvl="6" indent="-342900" algn="l">
              <a:lnSpc>
                <a:spcPct val="90000"/>
              </a:lnSpc>
              <a:spcBef>
                <a:spcPts val="606"/>
              </a:spcBef>
              <a:spcAft>
                <a:spcPts val="0"/>
              </a:spcAft>
              <a:buClr>
                <a:schemeClr val="dk1"/>
              </a:buClr>
              <a:buSzPts val="1800"/>
              <a:buChar char="•"/>
              <a:defRPr/>
            </a:lvl7pPr>
            <a:lvl8pPr marL="3657600" lvl="7" indent="-342900" algn="l">
              <a:lnSpc>
                <a:spcPct val="90000"/>
              </a:lnSpc>
              <a:spcBef>
                <a:spcPts val="606"/>
              </a:spcBef>
              <a:spcAft>
                <a:spcPts val="0"/>
              </a:spcAft>
              <a:buClr>
                <a:schemeClr val="dk1"/>
              </a:buClr>
              <a:buSzPts val="1800"/>
              <a:buChar char="•"/>
              <a:defRPr/>
            </a:lvl8pPr>
            <a:lvl9pPr marL="4114800" lvl="8" indent="-342900" algn="l">
              <a:lnSpc>
                <a:spcPct val="90000"/>
              </a:lnSpc>
              <a:spcBef>
                <a:spcPts val="606"/>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ue Background template">
  <p:cSld name="Blue Background template">
    <p:spTree>
      <p:nvGrpSpPr>
        <p:cNvPr id="1" name="Shape 95"/>
        <p:cNvGrpSpPr/>
        <p:nvPr/>
      </p:nvGrpSpPr>
      <p:grpSpPr>
        <a:xfrm>
          <a:off x="0" y="0"/>
          <a:ext cx="0" cy="0"/>
          <a:chOff x="0" y="0"/>
          <a:chExt cx="0" cy="0"/>
        </a:xfrm>
      </p:grpSpPr>
      <p:sp>
        <p:nvSpPr>
          <p:cNvPr id="96" name="Google Shape;96;g325dec9cca1_2_231"/>
          <p:cNvSpPr>
            <a:spLocks noGrp="1"/>
          </p:cNvSpPr>
          <p:nvPr>
            <p:ph type="pic" idx="2"/>
          </p:nvPr>
        </p:nvSpPr>
        <p:spPr>
          <a:xfrm>
            <a:off x="7081838" y="0"/>
            <a:ext cx="5110200" cy="6858000"/>
          </a:xfrm>
          <a:prstGeom prst="rect">
            <a:avLst/>
          </a:prstGeom>
          <a:noFill/>
          <a:ln>
            <a:noFill/>
          </a:ln>
        </p:spPr>
      </p:sp>
      <p:sp>
        <p:nvSpPr>
          <p:cNvPr id="97" name="Google Shape;97;g325dec9cca1_2_231"/>
          <p:cNvSpPr txBox="1">
            <a:spLocks noGrp="1"/>
          </p:cNvSpPr>
          <p:nvPr>
            <p:ph type="title"/>
          </p:nvPr>
        </p:nvSpPr>
        <p:spPr>
          <a:xfrm>
            <a:off x="608249" y="202224"/>
            <a:ext cx="6028200" cy="991800"/>
          </a:xfrm>
          <a:prstGeom prst="rect">
            <a:avLst/>
          </a:prstGeom>
          <a:noFill/>
          <a:ln>
            <a:noFill/>
          </a:ln>
        </p:spPr>
        <p:txBody>
          <a:bodyPr spcFirstLastPara="1" wrap="square" lIns="91425" tIns="45700" rIns="91425" bIns="45700" anchor="b" anchorCtr="0">
            <a:normAutofit/>
          </a:bodyPr>
          <a:lstStyle>
            <a:lvl1pPr lvl="0" algn="l">
              <a:lnSpc>
                <a:spcPct val="102564"/>
              </a:lnSpc>
              <a:spcBef>
                <a:spcPts val="0"/>
              </a:spcBef>
              <a:spcAft>
                <a:spcPts val="0"/>
              </a:spcAft>
              <a:buClr>
                <a:schemeClr val="lt1"/>
              </a:buClr>
              <a:buSzPts val="3900"/>
              <a:buFont typeface="Barlow Medium"/>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325dec9cca1_2_231"/>
          <p:cNvSpPr txBox="1">
            <a:spLocks noGrp="1"/>
          </p:cNvSpPr>
          <p:nvPr>
            <p:ph type="body" idx="1"/>
          </p:nvPr>
        </p:nvSpPr>
        <p:spPr>
          <a:xfrm>
            <a:off x="608249" y="1388962"/>
            <a:ext cx="6650400" cy="4788300"/>
          </a:xfrm>
          <a:prstGeom prst="rect">
            <a:avLst/>
          </a:prstGeom>
          <a:noFill/>
          <a:ln>
            <a:noFill/>
          </a:ln>
        </p:spPr>
        <p:txBody>
          <a:bodyPr spcFirstLastPara="1" wrap="square" lIns="91425" tIns="45700" rIns="91425" bIns="45700"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406400" algn="l">
              <a:lnSpc>
                <a:spcPct val="114285"/>
              </a:lnSpc>
              <a:spcBef>
                <a:spcPts val="600"/>
              </a:spcBef>
              <a:spcAft>
                <a:spcPts val="0"/>
              </a:spcAft>
              <a:buClr>
                <a:schemeClr val="lt1"/>
              </a:buClr>
              <a:buSzPts val="2800"/>
              <a:buChar char="•"/>
              <a:defRPr>
                <a:solidFill>
                  <a:schemeClr val="lt1"/>
                </a:solidFill>
              </a:defRPr>
            </a:lvl2pPr>
            <a:lvl3pPr marL="1371600" lvl="2" indent="-342900" algn="l">
              <a:lnSpc>
                <a:spcPct val="155555"/>
              </a:lnSpc>
              <a:spcBef>
                <a:spcPts val="600"/>
              </a:spcBef>
              <a:spcAft>
                <a:spcPts val="0"/>
              </a:spcAft>
              <a:buClr>
                <a:schemeClr val="dk1"/>
              </a:buClr>
              <a:buSzPts val="1800"/>
              <a:buChar char="•"/>
              <a:defRPr/>
            </a:lvl3pPr>
            <a:lvl4pPr marL="1828800" lvl="3" indent="-342900" algn="l">
              <a:lnSpc>
                <a:spcPct val="116666"/>
              </a:lnSpc>
              <a:spcBef>
                <a:spcPts val="600"/>
              </a:spcBef>
              <a:spcAft>
                <a:spcPts val="0"/>
              </a:spcAft>
              <a:buClr>
                <a:schemeClr val="dk1"/>
              </a:buClr>
              <a:buSzPts val="1800"/>
              <a:buChar char="•"/>
              <a:defRPr/>
            </a:lvl4pPr>
            <a:lvl5pPr marL="2286000" lvl="4" indent="-342900" algn="l">
              <a:lnSpc>
                <a:spcPct val="116666"/>
              </a:lnSpc>
              <a:spcBef>
                <a:spcPts val="600"/>
              </a:spcBef>
              <a:spcAft>
                <a:spcPts val="0"/>
              </a:spcAft>
              <a:buClr>
                <a:schemeClr val="dk1"/>
              </a:buClr>
              <a:buSzPts val="1800"/>
              <a:buChar char="•"/>
              <a:defRPr/>
            </a:lvl5pPr>
            <a:lvl6pPr marL="2743200" lvl="5" indent="-342900" algn="l">
              <a:lnSpc>
                <a:spcPct val="90000"/>
              </a:lnSpc>
              <a:spcBef>
                <a:spcPts val="606"/>
              </a:spcBef>
              <a:spcAft>
                <a:spcPts val="0"/>
              </a:spcAft>
              <a:buClr>
                <a:schemeClr val="dk1"/>
              </a:buClr>
              <a:buSzPts val="1800"/>
              <a:buChar char="•"/>
              <a:defRPr/>
            </a:lvl6pPr>
            <a:lvl7pPr marL="3200400" lvl="6" indent="-342900" algn="l">
              <a:lnSpc>
                <a:spcPct val="90000"/>
              </a:lnSpc>
              <a:spcBef>
                <a:spcPts val="606"/>
              </a:spcBef>
              <a:spcAft>
                <a:spcPts val="0"/>
              </a:spcAft>
              <a:buClr>
                <a:schemeClr val="dk1"/>
              </a:buClr>
              <a:buSzPts val="1800"/>
              <a:buChar char="•"/>
              <a:defRPr/>
            </a:lvl7pPr>
            <a:lvl8pPr marL="3657600" lvl="7" indent="-342900" algn="l">
              <a:lnSpc>
                <a:spcPct val="90000"/>
              </a:lnSpc>
              <a:spcBef>
                <a:spcPts val="606"/>
              </a:spcBef>
              <a:spcAft>
                <a:spcPts val="0"/>
              </a:spcAft>
              <a:buClr>
                <a:schemeClr val="dk1"/>
              </a:buClr>
              <a:buSzPts val="1800"/>
              <a:buChar char="•"/>
              <a:defRPr/>
            </a:lvl8pPr>
            <a:lvl9pPr marL="4114800" lvl="8" indent="-342900" algn="l">
              <a:lnSpc>
                <a:spcPct val="90000"/>
              </a:lnSpc>
              <a:spcBef>
                <a:spcPts val="606"/>
              </a:spcBef>
              <a:spcAft>
                <a:spcPts val="0"/>
              </a:spcAft>
              <a:buClr>
                <a:schemeClr val="dk1"/>
              </a:buClr>
              <a:buSzPts val="1800"/>
              <a:buChar char="•"/>
              <a:defRPr/>
            </a:lvl9pPr>
          </a:lstStyle>
          <a:p>
            <a:endParaRPr/>
          </a:p>
        </p:txBody>
      </p:sp>
      <p:pic>
        <p:nvPicPr>
          <p:cNvPr id="99" name="Google Shape;99;g325dec9cca1_2_231"/>
          <p:cNvPicPr preferRelativeResize="0"/>
          <p:nvPr/>
        </p:nvPicPr>
        <p:blipFill rotWithShape="1">
          <a:blip r:embed="rId2">
            <a:alphaModFix/>
          </a:blip>
          <a:srcRect/>
          <a:stretch/>
        </p:blipFill>
        <p:spPr>
          <a:xfrm>
            <a:off x="11143872" y="202224"/>
            <a:ext cx="789329" cy="77639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in color only" type="obj">
  <p:cSld name="OBJECT">
    <p:spTree>
      <p:nvGrpSpPr>
        <p:cNvPr id="1" name="Shape 103"/>
        <p:cNvGrpSpPr/>
        <p:nvPr/>
      </p:nvGrpSpPr>
      <p:grpSpPr>
        <a:xfrm>
          <a:off x="0" y="0"/>
          <a:ext cx="0" cy="0"/>
          <a:chOff x="0" y="0"/>
          <a:chExt cx="0" cy="0"/>
        </a:xfrm>
      </p:grpSpPr>
      <p:sp>
        <p:nvSpPr>
          <p:cNvPr id="104" name="Google Shape;104;g325dec9cca1_1_124"/>
          <p:cNvSpPr txBox="1">
            <a:spLocks noGrp="1"/>
          </p:cNvSpPr>
          <p:nvPr>
            <p:ph type="title"/>
          </p:nvPr>
        </p:nvSpPr>
        <p:spPr>
          <a:xfrm>
            <a:off x="608249" y="202224"/>
            <a:ext cx="9421800" cy="991800"/>
          </a:xfrm>
          <a:prstGeom prst="rect">
            <a:avLst/>
          </a:prstGeom>
          <a:noFill/>
          <a:ln>
            <a:noFill/>
          </a:ln>
        </p:spPr>
        <p:txBody>
          <a:bodyPr spcFirstLastPara="1" wrap="square" lIns="91425" tIns="45700" rIns="91425" bIns="45700" anchor="b" anchorCtr="0">
            <a:normAutofit/>
          </a:bodyPr>
          <a:lstStyle>
            <a:lvl1pPr lvl="0" algn="l">
              <a:lnSpc>
                <a:spcPct val="222222"/>
              </a:lnSpc>
              <a:spcBef>
                <a:spcPts val="0"/>
              </a:spcBef>
              <a:spcAft>
                <a:spcPts val="0"/>
              </a:spcAft>
              <a:buClr>
                <a:srgbClr val="0075C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325dec9cca1_1_124"/>
          <p:cNvSpPr txBox="1">
            <a:spLocks noGrp="1"/>
          </p:cNvSpPr>
          <p:nvPr>
            <p:ph type="body" idx="1"/>
          </p:nvPr>
        </p:nvSpPr>
        <p:spPr>
          <a:xfrm>
            <a:off x="608248" y="1388962"/>
            <a:ext cx="9666900" cy="4788300"/>
          </a:xfrm>
          <a:prstGeom prst="rect">
            <a:avLst/>
          </a:prstGeom>
          <a:noFill/>
          <a:ln>
            <a:noFill/>
          </a:ln>
        </p:spPr>
        <p:txBody>
          <a:bodyPr spcFirstLastPara="1" wrap="square" lIns="91425" tIns="45700" rIns="91425" bIns="45700"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342900" algn="l">
              <a:lnSpc>
                <a:spcPct val="177777"/>
              </a:lnSpc>
              <a:spcBef>
                <a:spcPts val="600"/>
              </a:spcBef>
              <a:spcAft>
                <a:spcPts val="0"/>
              </a:spcAft>
              <a:buClr>
                <a:schemeClr val="dk1"/>
              </a:buClr>
              <a:buSzPts val="1800"/>
              <a:buChar char="•"/>
              <a:defRPr/>
            </a:lvl2pPr>
            <a:lvl3pPr marL="1371600" lvl="2" indent="-342900" algn="l">
              <a:lnSpc>
                <a:spcPct val="155555"/>
              </a:lnSpc>
              <a:spcBef>
                <a:spcPts val="600"/>
              </a:spcBef>
              <a:spcAft>
                <a:spcPts val="0"/>
              </a:spcAft>
              <a:buClr>
                <a:schemeClr val="dk1"/>
              </a:buClr>
              <a:buSzPts val="1800"/>
              <a:buChar char="•"/>
              <a:defRPr/>
            </a:lvl3pPr>
            <a:lvl4pPr marL="1828800" lvl="3" indent="-342900" algn="l">
              <a:lnSpc>
                <a:spcPct val="116666"/>
              </a:lnSpc>
              <a:spcBef>
                <a:spcPts val="600"/>
              </a:spcBef>
              <a:spcAft>
                <a:spcPts val="0"/>
              </a:spcAft>
              <a:buClr>
                <a:schemeClr val="dk1"/>
              </a:buClr>
              <a:buSzPts val="1800"/>
              <a:buChar char="•"/>
              <a:defRPr/>
            </a:lvl4pPr>
            <a:lvl5pPr marL="2286000" lvl="4" indent="-342900" algn="l">
              <a:lnSpc>
                <a:spcPct val="116666"/>
              </a:lnSpc>
              <a:spcBef>
                <a:spcPts val="600"/>
              </a:spcBef>
              <a:spcAft>
                <a:spcPts val="0"/>
              </a:spcAft>
              <a:buClr>
                <a:schemeClr val="dk1"/>
              </a:buClr>
              <a:buSzPts val="1800"/>
              <a:buChar char="•"/>
              <a:defRPr/>
            </a:lvl5pPr>
            <a:lvl6pPr marL="2743200" lvl="5" indent="-342900" algn="l">
              <a:lnSpc>
                <a:spcPct val="90000"/>
              </a:lnSpc>
              <a:spcBef>
                <a:spcPts val="606"/>
              </a:spcBef>
              <a:spcAft>
                <a:spcPts val="0"/>
              </a:spcAft>
              <a:buClr>
                <a:schemeClr val="dk1"/>
              </a:buClr>
              <a:buSzPts val="1800"/>
              <a:buChar char="•"/>
              <a:defRPr/>
            </a:lvl6pPr>
            <a:lvl7pPr marL="3200400" lvl="6" indent="-342900" algn="l">
              <a:lnSpc>
                <a:spcPct val="90000"/>
              </a:lnSpc>
              <a:spcBef>
                <a:spcPts val="606"/>
              </a:spcBef>
              <a:spcAft>
                <a:spcPts val="0"/>
              </a:spcAft>
              <a:buClr>
                <a:schemeClr val="dk1"/>
              </a:buClr>
              <a:buSzPts val="1800"/>
              <a:buChar char="•"/>
              <a:defRPr/>
            </a:lvl7pPr>
            <a:lvl8pPr marL="3657600" lvl="7" indent="-342900" algn="l">
              <a:lnSpc>
                <a:spcPct val="90000"/>
              </a:lnSpc>
              <a:spcBef>
                <a:spcPts val="606"/>
              </a:spcBef>
              <a:spcAft>
                <a:spcPts val="0"/>
              </a:spcAft>
              <a:buClr>
                <a:schemeClr val="dk1"/>
              </a:buClr>
              <a:buSzPts val="1800"/>
              <a:buChar char="•"/>
              <a:defRPr/>
            </a:lvl8pPr>
            <a:lvl9pPr marL="4114800" lvl="8" indent="-342900" algn="l">
              <a:lnSpc>
                <a:spcPct val="90000"/>
              </a:lnSpc>
              <a:spcBef>
                <a:spcPts val="606"/>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ull background image" type="obj">
  <p:cSld name="OBJECT">
    <p:spTree>
      <p:nvGrpSpPr>
        <p:cNvPr id="1" name="Shape 109"/>
        <p:cNvGrpSpPr/>
        <p:nvPr/>
      </p:nvGrpSpPr>
      <p:grpSpPr>
        <a:xfrm>
          <a:off x="0" y="0"/>
          <a:ext cx="0" cy="0"/>
          <a:chOff x="0" y="0"/>
          <a:chExt cx="0" cy="0"/>
        </a:xfrm>
      </p:grpSpPr>
      <p:sp>
        <p:nvSpPr>
          <p:cNvPr id="110" name="Google Shape;110;g325dec9cca1_2_265"/>
          <p:cNvSpPr txBox="1">
            <a:spLocks noGrp="1"/>
          </p:cNvSpPr>
          <p:nvPr>
            <p:ph type="title"/>
          </p:nvPr>
        </p:nvSpPr>
        <p:spPr>
          <a:xfrm>
            <a:off x="608249" y="202224"/>
            <a:ext cx="10535700" cy="991800"/>
          </a:xfrm>
          <a:prstGeom prst="rect">
            <a:avLst/>
          </a:prstGeom>
          <a:noFill/>
          <a:ln>
            <a:noFill/>
          </a:ln>
        </p:spPr>
        <p:txBody>
          <a:bodyPr spcFirstLastPara="1" wrap="square" lIns="91425" tIns="45700" rIns="91425" bIns="45700" anchor="b" anchorCtr="0">
            <a:normAutofit/>
          </a:bodyPr>
          <a:lstStyle>
            <a:lvl1pPr lvl="0" algn="l">
              <a:lnSpc>
                <a:spcPct val="233333"/>
              </a:lnSpc>
              <a:spcBef>
                <a:spcPts val="0"/>
              </a:spcBef>
              <a:spcAft>
                <a:spcPts val="0"/>
              </a:spcAft>
              <a:buClr>
                <a:srgbClr val="0075C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325dec9cca1_2_265"/>
          <p:cNvSpPr txBox="1">
            <a:spLocks noGrp="1"/>
          </p:cNvSpPr>
          <p:nvPr>
            <p:ph type="body" idx="1"/>
          </p:nvPr>
        </p:nvSpPr>
        <p:spPr>
          <a:xfrm>
            <a:off x="608248" y="1388962"/>
            <a:ext cx="10935000" cy="4788300"/>
          </a:xfrm>
          <a:prstGeom prst="rect">
            <a:avLst/>
          </a:prstGeom>
          <a:noFill/>
          <a:ln>
            <a:noFill/>
          </a:ln>
        </p:spPr>
        <p:txBody>
          <a:bodyPr spcFirstLastPara="1" wrap="square" lIns="91425" tIns="45700" rIns="91425" bIns="45700"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342900" algn="l">
              <a:lnSpc>
                <a:spcPct val="177777"/>
              </a:lnSpc>
              <a:spcBef>
                <a:spcPts val="600"/>
              </a:spcBef>
              <a:spcAft>
                <a:spcPts val="0"/>
              </a:spcAft>
              <a:buClr>
                <a:schemeClr val="dk1"/>
              </a:buClr>
              <a:buSzPts val="1800"/>
              <a:buChar char="•"/>
              <a:defRPr/>
            </a:lvl2pPr>
            <a:lvl3pPr marL="1371600" lvl="2" indent="-342900" algn="l">
              <a:lnSpc>
                <a:spcPct val="155555"/>
              </a:lnSpc>
              <a:spcBef>
                <a:spcPts val="600"/>
              </a:spcBef>
              <a:spcAft>
                <a:spcPts val="0"/>
              </a:spcAft>
              <a:buClr>
                <a:schemeClr val="dk1"/>
              </a:buClr>
              <a:buSzPts val="1800"/>
              <a:buChar char="•"/>
              <a:defRPr/>
            </a:lvl3pPr>
            <a:lvl4pPr marL="1828800" lvl="3" indent="-342900" algn="l">
              <a:lnSpc>
                <a:spcPct val="116666"/>
              </a:lnSpc>
              <a:spcBef>
                <a:spcPts val="600"/>
              </a:spcBef>
              <a:spcAft>
                <a:spcPts val="0"/>
              </a:spcAft>
              <a:buClr>
                <a:schemeClr val="dk1"/>
              </a:buClr>
              <a:buSzPts val="1800"/>
              <a:buChar char="•"/>
              <a:defRPr/>
            </a:lvl4pPr>
            <a:lvl5pPr marL="2286000" lvl="4" indent="-342900" algn="l">
              <a:lnSpc>
                <a:spcPct val="116666"/>
              </a:lnSpc>
              <a:spcBef>
                <a:spcPts val="600"/>
              </a:spcBef>
              <a:spcAft>
                <a:spcPts val="0"/>
              </a:spcAft>
              <a:buClr>
                <a:schemeClr val="dk1"/>
              </a:buClr>
              <a:buSzPts val="1800"/>
              <a:buChar char="•"/>
              <a:defRPr/>
            </a:lvl5pPr>
            <a:lvl6pPr marL="2743200" lvl="5" indent="-342900" algn="l">
              <a:lnSpc>
                <a:spcPct val="90000"/>
              </a:lnSpc>
              <a:spcBef>
                <a:spcPts val="606"/>
              </a:spcBef>
              <a:spcAft>
                <a:spcPts val="0"/>
              </a:spcAft>
              <a:buClr>
                <a:schemeClr val="dk1"/>
              </a:buClr>
              <a:buSzPts val="1800"/>
              <a:buChar char="•"/>
              <a:defRPr/>
            </a:lvl6pPr>
            <a:lvl7pPr marL="3200400" lvl="6" indent="-342900" algn="l">
              <a:lnSpc>
                <a:spcPct val="90000"/>
              </a:lnSpc>
              <a:spcBef>
                <a:spcPts val="606"/>
              </a:spcBef>
              <a:spcAft>
                <a:spcPts val="0"/>
              </a:spcAft>
              <a:buClr>
                <a:schemeClr val="dk1"/>
              </a:buClr>
              <a:buSzPts val="1800"/>
              <a:buChar char="•"/>
              <a:defRPr/>
            </a:lvl7pPr>
            <a:lvl8pPr marL="3657600" lvl="7" indent="-342900" algn="l">
              <a:lnSpc>
                <a:spcPct val="90000"/>
              </a:lnSpc>
              <a:spcBef>
                <a:spcPts val="606"/>
              </a:spcBef>
              <a:spcAft>
                <a:spcPts val="0"/>
              </a:spcAft>
              <a:buClr>
                <a:schemeClr val="dk1"/>
              </a:buClr>
              <a:buSzPts val="1800"/>
              <a:buChar char="•"/>
              <a:defRPr/>
            </a:lvl8pPr>
            <a:lvl9pPr marL="4114800" lvl="8" indent="-342900" algn="l">
              <a:lnSpc>
                <a:spcPct val="90000"/>
              </a:lnSpc>
              <a:spcBef>
                <a:spcPts val="606"/>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129ecf928c6_0_1043"/>
          <p:cNvSpPr txBox="1">
            <a:spLocks noGrp="1"/>
          </p:cNvSpPr>
          <p:nvPr>
            <p:ph type="title"/>
          </p:nvPr>
        </p:nvSpPr>
        <p:spPr>
          <a:xfrm>
            <a:off x="493143" y="1184681"/>
            <a:ext cx="11290500" cy="1074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E5F7D"/>
              </a:buClr>
              <a:buSzPts val="4400"/>
              <a:buFont typeface="Calibri"/>
              <a:buNone/>
              <a:defRPr b="0">
                <a:solidFill>
                  <a:srgbClr val="2E5F7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129ecf928c6_0_1043"/>
          <p:cNvSpPr txBox="1">
            <a:spLocks noGrp="1"/>
          </p:cNvSpPr>
          <p:nvPr>
            <p:ph type="body" idx="1"/>
          </p:nvPr>
        </p:nvSpPr>
        <p:spPr>
          <a:xfrm>
            <a:off x="493143" y="2453866"/>
            <a:ext cx="11290500" cy="32718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5AF89"/>
              </a:buClr>
              <a:buSzPts val="2800"/>
              <a:buChar char="•"/>
              <a:defRPr/>
            </a:lvl1pPr>
            <a:lvl2pPr marL="914400" lvl="1" indent="-381000" algn="l">
              <a:lnSpc>
                <a:spcPct val="90000"/>
              </a:lnSpc>
              <a:spcBef>
                <a:spcPts val="500"/>
              </a:spcBef>
              <a:spcAft>
                <a:spcPts val="0"/>
              </a:spcAft>
              <a:buClr>
                <a:srgbClr val="55AF89"/>
              </a:buClr>
              <a:buSzPts val="2400"/>
              <a:buChar char="•"/>
              <a:defRPr/>
            </a:lvl2pPr>
            <a:lvl3pPr marL="1371600" lvl="2" indent="-355600" algn="l">
              <a:lnSpc>
                <a:spcPct val="90000"/>
              </a:lnSpc>
              <a:spcBef>
                <a:spcPts val="500"/>
              </a:spcBef>
              <a:spcAft>
                <a:spcPts val="0"/>
              </a:spcAft>
              <a:buClr>
                <a:srgbClr val="55AF89"/>
              </a:buClr>
              <a:buSzPts val="2000"/>
              <a:buFont typeface="NTR"/>
              <a:buChar char="–"/>
              <a:defRPr/>
            </a:lvl3pPr>
            <a:lvl4pPr marL="1828800" lvl="3" indent="-342900" algn="l">
              <a:lnSpc>
                <a:spcPct val="90000"/>
              </a:lnSpc>
              <a:spcBef>
                <a:spcPts val="500"/>
              </a:spcBef>
              <a:spcAft>
                <a:spcPts val="0"/>
              </a:spcAft>
              <a:buClr>
                <a:srgbClr val="C46E25"/>
              </a:buClr>
              <a:buSzPts val="1800"/>
              <a:buChar char="•"/>
              <a:defRPr/>
            </a:lvl4pPr>
            <a:lvl5pPr marL="2286000" lvl="4" indent="-342900" algn="l">
              <a:lnSpc>
                <a:spcPct val="90000"/>
              </a:lnSpc>
              <a:spcBef>
                <a:spcPts val="500"/>
              </a:spcBef>
              <a:spcAft>
                <a:spcPts val="0"/>
              </a:spcAft>
              <a:buClr>
                <a:srgbClr val="C46E2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 name="Google Shape;21;g129ecf928c6_0_1043"/>
          <p:cNvPicPr preferRelativeResize="0"/>
          <p:nvPr/>
        </p:nvPicPr>
        <p:blipFill rotWithShape="1">
          <a:blip r:embed="rId2">
            <a:alphaModFix/>
          </a:blip>
          <a:srcRect/>
          <a:stretch/>
        </p:blipFill>
        <p:spPr>
          <a:xfrm>
            <a:off x="3048" y="0"/>
            <a:ext cx="12188952" cy="559242"/>
          </a:xfrm>
          <a:prstGeom prst="rect">
            <a:avLst/>
          </a:prstGeom>
          <a:noFill/>
          <a:ln>
            <a:noFill/>
          </a:ln>
        </p:spPr>
      </p:pic>
      <p:sp>
        <p:nvSpPr>
          <p:cNvPr id="22" name="Google Shape;22;g129ecf928c6_0_1043"/>
          <p:cNvSpPr txBox="1"/>
          <p:nvPr/>
        </p:nvSpPr>
        <p:spPr>
          <a:xfrm>
            <a:off x="475890" y="6364856"/>
            <a:ext cx="531300" cy="2745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Calibri"/>
                <a:ea typeface="Calibri"/>
                <a:cs typeface="Calibri"/>
                <a:sym typeface="Calibri"/>
              </a:rPr>
              <a:t>‹#›</a:t>
            </a:fld>
            <a:endParaRPr sz="1200" b="0" i="0" u="none" strike="noStrike" cap="none">
              <a:solidFill>
                <a:srgbClr val="7F7F7F"/>
              </a:solidFill>
              <a:latin typeface="Calibri"/>
              <a:ea typeface="Calibri"/>
              <a:cs typeface="Calibri"/>
              <a:sym typeface="Calibri"/>
            </a:endParaRPr>
          </a:p>
        </p:txBody>
      </p:sp>
      <p:pic>
        <p:nvPicPr>
          <p:cNvPr id="23" name="Google Shape;23;g129ecf928c6_0_1043"/>
          <p:cNvPicPr preferRelativeResize="0"/>
          <p:nvPr/>
        </p:nvPicPr>
        <p:blipFill rotWithShape="1">
          <a:blip r:embed="rId3">
            <a:alphaModFix/>
          </a:blip>
          <a:srcRect/>
          <a:stretch/>
        </p:blipFill>
        <p:spPr>
          <a:xfrm>
            <a:off x="11423690" y="6079595"/>
            <a:ext cx="638175" cy="714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pic>
        <p:nvPicPr>
          <p:cNvPr id="25" name="Google Shape;25;g129ecf928c6_0_1033"/>
          <p:cNvPicPr preferRelativeResize="0"/>
          <p:nvPr/>
        </p:nvPicPr>
        <p:blipFill rotWithShape="1">
          <a:blip r:embed="rId2">
            <a:alphaModFix/>
          </a:blip>
          <a:srcRect/>
          <a:stretch/>
        </p:blipFill>
        <p:spPr>
          <a:xfrm>
            <a:off x="0" y="5913"/>
            <a:ext cx="12192000" cy="4292600"/>
          </a:xfrm>
          <a:prstGeom prst="rect">
            <a:avLst/>
          </a:prstGeom>
          <a:noFill/>
          <a:ln>
            <a:noFill/>
          </a:ln>
        </p:spPr>
      </p:pic>
      <p:sp>
        <p:nvSpPr>
          <p:cNvPr id="26" name="Google Shape;26;g129ecf928c6_0_1033"/>
          <p:cNvSpPr txBox="1">
            <a:spLocks noGrp="1"/>
          </p:cNvSpPr>
          <p:nvPr>
            <p:ph type="ctrTitle"/>
          </p:nvPr>
        </p:nvSpPr>
        <p:spPr>
          <a:xfrm>
            <a:off x="791029" y="1157719"/>
            <a:ext cx="6241200" cy="146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E5F7D"/>
              </a:buClr>
              <a:buSzPts val="4800"/>
              <a:buFont typeface="Calibri"/>
              <a:buNone/>
              <a:defRPr sz="4800" b="0">
                <a:solidFill>
                  <a:srgbClr val="2E5F7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129ecf928c6_0_1033"/>
          <p:cNvSpPr txBox="1">
            <a:spLocks noGrp="1"/>
          </p:cNvSpPr>
          <p:nvPr>
            <p:ph type="subTitle" idx="1"/>
          </p:nvPr>
        </p:nvSpPr>
        <p:spPr>
          <a:xfrm>
            <a:off x="791029" y="2753893"/>
            <a:ext cx="6241200" cy="787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975B0"/>
              </a:buClr>
              <a:buSzPts val="2400"/>
              <a:buNone/>
              <a:defRPr sz="2400" b="1">
                <a:solidFill>
                  <a:srgbClr val="3975B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8" name="Google Shape;28;g129ecf928c6_0_1033"/>
          <p:cNvPicPr preferRelativeResize="0"/>
          <p:nvPr/>
        </p:nvPicPr>
        <p:blipFill rotWithShape="1">
          <a:blip r:embed="rId3">
            <a:alphaModFix/>
          </a:blip>
          <a:srcRect t="6219" b="-6219"/>
          <a:stretch/>
        </p:blipFill>
        <p:spPr>
          <a:xfrm>
            <a:off x="3867550" y="5507637"/>
            <a:ext cx="4774575" cy="1033675"/>
          </a:xfrm>
          <a:prstGeom prst="rect">
            <a:avLst/>
          </a:prstGeom>
          <a:noFill/>
          <a:ln>
            <a:noFill/>
          </a:ln>
        </p:spPr>
      </p:pic>
      <p:pic>
        <p:nvPicPr>
          <p:cNvPr id="29" name="Google Shape;29;g129ecf928c6_0_1033"/>
          <p:cNvPicPr preferRelativeResize="0"/>
          <p:nvPr/>
        </p:nvPicPr>
        <p:blipFill rotWithShape="1">
          <a:blip r:embed="rId4">
            <a:alphaModFix/>
          </a:blip>
          <a:srcRect l="89107"/>
          <a:stretch/>
        </p:blipFill>
        <p:spPr>
          <a:xfrm>
            <a:off x="9862975" y="5377800"/>
            <a:ext cx="1442427" cy="1293325"/>
          </a:xfrm>
          <a:prstGeom prst="rect">
            <a:avLst/>
          </a:prstGeom>
          <a:noFill/>
          <a:ln>
            <a:noFill/>
          </a:ln>
        </p:spPr>
      </p:pic>
      <p:pic>
        <p:nvPicPr>
          <p:cNvPr id="30" name="Google Shape;30;g129ecf928c6_0_1033"/>
          <p:cNvPicPr preferRelativeResize="0"/>
          <p:nvPr/>
        </p:nvPicPr>
        <p:blipFill rotWithShape="1">
          <a:blip r:embed="rId4">
            <a:alphaModFix/>
          </a:blip>
          <a:srcRect r="82756"/>
          <a:stretch/>
        </p:blipFill>
        <p:spPr>
          <a:xfrm>
            <a:off x="1014900" y="5206913"/>
            <a:ext cx="2235948" cy="14108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080">
          <p15:clr>
            <a:srgbClr val="FBAE40"/>
          </p15:clr>
        </p15:guide>
        <p15:guide id="2" pos="3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31"/>
        <p:cNvGrpSpPr/>
        <p:nvPr/>
      </p:nvGrpSpPr>
      <p:grpSpPr>
        <a:xfrm>
          <a:off x="0" y="0"/>
          <a:ext cx="0" cy="0"/>
          <a:chOff x="0" y="0"/>
          <a:chExt cx="0" cy="0"/>
        </a:xfrm>
      </p:grpSpPr>
      <p:sp>
        <p:nvSpPr>
          <p:cNvPr id="32" name="Google Shape;32;g129ecf928c6_0_1063"/>
          <p:cNvSpPr txBox="1">
            <a:spLocks noGrp="1"/>
          </p:cNvSpPr>
          <p:nvPr>
            <p:ph type="title"/>
          </p:nvPr>
        </p:nvSpPr>
        <p:spPr>
          <a:xfrm>
            <a:off x="493143" y="2154141"/>
            <a:ext cx="11290500" cy="1074000"/>
          </a:xfrm>
          <a:prstGeom prst="rect">
            <a:avLst/>
          </a:prstGeom>
          <a:noFill/>
          <a:ln>
            <a:noFill/>
          </a:ln>
        </p:spPr>
        <p:txBody>
          <a:bodyPr spcFirstLastPara="1" wrap="square" lIns="91425" tIns="45700" rIns="91425" bIns="45700" anchor="ctr" anchorCtr="0">
            <a:normAutofit/>
          </a:bodyPr>
          <a:lstStyle>
            <a:lvl1pPr lvl="0" algn="l">
              <a:lnSpc>
                <a:spcPct val="91666"/>
              </a:lnSpc>
              <a:spcBef>
                <a:spcPts val="0"/>
              </a:spcBef>
              <a:spcAft>
                <a:spcPts val="0"/>
              </a:spcAft>
              <a:buClr>
                <a:srgbClr val="2E5F7D"/>
              </a:buClr>
              <a:buSzPts val="4800"/>
              <a:buFont typeface="Calibri"/>
              <a:buNone/>
              <a:defRPr sz="4800" b="0">
                <a:solidFill>
                  <a:srgbClr val="2E5F7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 name="Google Shape;33;g129ecf928c6_0_1063"/>
          <p:cNvPicPr preferRelativeResize="0"/>
          <p:nvPr/>
        </p:nvPicPr>
        <p:blipFill rotWithShape="1">
          <a:blip r:embed="rId2">
            <a:alphaModFix/>
          </a:blip>
          <a:srcRect/>
          <a:stretch/>
        </p:blipFill>
        <p:spPr>
          <a:xfrm>
            <a:off x="3048" y="0"/>
            <a:ext cx="12188952" cy="559242"/>
          </a:xfrm>
          <a:prstGeom prst="rect">
            <a:avLst/>
          </a:prstGeom>
          <a:noFill/>
          <a:ln>
            <a:noFill/>
          </a:ln>
        </p:spPr>
      </p:pic>
      <p:pic>
        <p:nvPicPr>
          <p:cNvPr id="34" name="Google Shape;34;g129ecf928c6_0_1063"/>
          <p:cNvPicPr preferRelativeResize="0"/>
          <p:nvPr/>
        </p:nvPicPr>
        <p:blipFill rotWithShape="1">
          <a:blip r:embed="rId3">
            <a:alphaModFix/>
          </a:blip>
          <a:srcRect/>
          <a:stretch/>
        </p:blipFill>
        <p:spPr>
          <a:xfrm>
            <a:off x="571500" y="3450778"/>
            <a:ext cx="11049000" cy="50800"/>
          </a:xfrm>
          <a:prstGeom prst="rect">
            <a:avLst/>
          </a:prstGeom>
          <a:noFill/>
          <a:ln>
            <a:noFill/>
          </a:ln>
        </p:spPr>
      </p:pic>
      <p:sp>
        <p:nvSpPr>
          <p:cNvPr id="35" name="Google Shape;35;g129ecf928c6_0_1063"/>
          <p:cNvSpPr txBox="1">
            <a:spLocks noGrp="1"/>
          </p:cNvSpPr>
          <p:nvPr>
            <p:ph type="subTitle" idx="1"/>
          </p:nvPr>
        </p:nvSpPr>
        <p:spPr>
          <a:xfrm>
            <a:off x="493143" y="3867076"/>
            <a:ext cx="6241200" cy="787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975B0"/>
              </a:buClr>
              <a:buSzPts val="2400"/>
              <a:buNone/>
              <a:defRPr sz="2400" b="1">
                <a:solidFill>
                  <a:srgbClr val="3975B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g129ecf928c6_0_1063"/>
          <p:cNvSpPr txBox="1"/>
          <p:nvPr/>
        </p:nvSpPr>
        <p:spPr>
          <a:xfrm>
            <a:off x="475890" y="6364856"/>
            <a:ext cx="531300" cy="2745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Calibri"/>
                <a:ea typeface="Calibri"/>
                <a:cs typeface="Calibri"/>
                <a:sym typeface="Calibri"/>
              </a:rPr>
              <a:t>‹#›</a:t>
            </a:fld>
            <a:endParaRPr sz="12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2"/>
          <p:cNvSpPr txBox="1">
            <a:spLocks noGrp="1"/>
          </p:cNvSpPr>
          <p:nvPr>
            <p:ph type="title"/>
          </p:nvPr>
        </p:nvSpPr>
        <p:spPr>
          <a:xfrm>
            <a:off x="616547" y="379699"/>
            <a:ext cx="10966000" cy="1006000"/>
          </a:xfrm>
          <a:prstGeom prst="rect">
            <a:avLst/>
          </a:prstGeom>
          <a:noFill/>
          <a:ln>
            <a:noFill/>
          </a:ln>
        </p:spPr>
        <p:txBody>
          <a:bodyPr spcFirstLastPara="1" wrap="square" lIns="0" tIns="0" rIns="0" bIns="0" anchor="t" anchorCtr="0">
            <a:noAutofit/>
          </a:bodyPr>
          <a:lstStyle>
            <a:lvl1pPr marR="0" lvl="0" algn="l">
              <a:lnSpc>
                <a:spcPct val="97355"/>
              </a:lnSpc>
              <a:spcBef>
                <a:spcPts val="0"/>
              </a:spcBef>
              <a:spcAft>
                <a:spcPts val="0"/>
              </a:spcAft>
              <a:buClr>
                <a:schemeClr val="dk2"/>
              </a:buClr>
              <a:buSzPts val="3800"/>
              <a:buFont typeface="Calibri"/>
              <a:buNone/>
              <a:defRPr sz="5067" b="1" i="0" u="none" strike="noStrike" cap="none">
                <a:solidFill>
                  <a:schemeClr val="dk2"/>
                </a:solidFill>
                <a:latin typeface="Calibri"/>
                <a:ea typeface="Calibri"/>
                <a:cs typeface="Calibri"/>
                <a:sym typeface="Calibri"/>
              </a:defRPr>
            </a:lvl1pPr>
            <a:lvl2pPr lvl="1" algn="l">
              <a:lnSpc>
                <a:spcPct val="100000"/>
              </a:lnSpc>
              <a:spcBef>
                <a:spcPts val="0"/>
              </a:spcBef>
              <a:spcAft>
                <a:spcPts val="0"/>
              </a:spcAft>
              <a:buSzPts val="1100"/>
              <a:buNone/>
              <a:defRPr sz="1867"/>
            </a:lvl2pPr>
            <a:lvl3pPr lvl="2" algn="l">
              <a:lnSpc>
                <a:spcPct val="100000"/>
              </a:lnSpc>
              <a:spcBef>
                <a:spcPts val="0"/>
              </a:spcBef>
              <a:spcAft>
                <a:spcPts val="0"/>
              </a:spcAft>
              <a:buSzPts val="1100"/>
              <a:buNone/>
              <a:defRPr sz="1867"/>
            </a:lvl3pPr>
            <a:lvl4pPr lvl="3" algn="l">
              <a:lnSpc>
                <a:spcPct val="100000"/>
              </a:lnSpc>
              <a:spcBef>
                <a:spcPts val="0"/>
              </a:spcBef>
              <a:spcAft>
                <a:spcPts val="0"/>
              </a:spcAft>
              <a:buSzPts val="1100"/>
              <a:buNone/>
              <a:defRPr sz="1867"/>
            </a:lvl4pPr>
            <a:lvl5pPr lvl="4" algn="l">
              <a:lnSpc>
                <a:spcPct val="100000"/>
              </a:lnSpc>
              <a:spcBef>
                <a:spcPts val="0"/>
              </a:spcBef>
              <a:spcAft>
                <a:spcPts val="0"/>
              </a:spcAft>
              <a:buSzPts val="1100"/>
              <a:buNone/>
              <a:defRPr sz="1867"/>
            </a:lvl5pPr>
            <a:lvl6pPr lvl="5" algn="l">
              <a:lnSpc>
                <a:spcPct val="100000"/>
              </a:lnSpc>
              <a:spcBef>
                <a:spcPts val="0"/>
              </a:spcBef>
              <a:spcAft>
                <a:spcPts val="0"/>
              </a:spcAft>
              <a:buSzPts val="1100"/>
              <a:buNone/>
              <a:defRPr sz="1867"/>
            </a:lvl6pPr>
            <a:lvl7pPr lvl="6" algn="l">
              <a:lnSpc>
                <a:spcPct val="100000"/>
              </a:lnSpc>
              <a:spcBef>
                <a:spcPts val="0"/>
              </a:spcBef>
              <a:spcAft>
                <a:spcPts val="0"/>
              </a:spcAft>
              <a:buSzPts val="1100"/>
              <a:buNone/>
              <a:defRPr sz="1867"/>
            </a:lvl7pPr>
            <a:lvl8pPr lvl="7" algn="l">
              <a:lnSpc>
                <a:spcPct val="100000"/>
              </a:lnSpc>
              <a:spcBef>
                <a:spcPts val="0"/>
              </a:spcBef>
              <a:spcAft>
                <a:spcPts val="0"/>
              </a:spcAft>
              <a:buSzPts val="1100"/>
              <a:buNone/>
              <a:defRPr sz="1867"/>
            </a:lvl8pPr>
            <a:lvl9pPr lvl="8" algn="l">
              <a:lnSpc>
                <a:spcPct val="100000"/>
              </a:lnSpc>
              <a:spcBef>
                <a:spcPts val="0"/>
              </a:spcBef>
              <a:spcAft>
                <a:spcPts val="0"/>
              </a:spcAft>
              <a:buSzPts val="1100"/>
              <a:buNone/>
              <a:defRPr sz="1867"/>
            </a:lvl9pPr>
          </a:lstStyle>
          <a:p>
            <a:endParaRPr/>
          </a:p>
        </p:txBody>
      </p:sp>
      <p:sp>
        <p:nvSpPr>
          <p:cNvPr id="39" name="Google Shape;39;p2"/>
          <p:cNvSpPr txBox="1">
            <a:spLocks noGrp="1"/>
          </p:cNvSpPr>
          <p:nvPr>
            <p:ph type="dt" idx="10"/>
          </p:nvPr>
        </p:nvSpPr>
        <p:spPr>
          <a:xfrm>
            <a:off x="616547" y="6473633"/>
            <a:ext cx="1042400" cy="2664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SzPts val="1100"/>
              <a:buNone/>
              <a:defRPr sz="1333">
                <a:solidFill>
                  <a:srgbClr val="595959"/>
                </a:solidFill>
                <a:latin typeface="Calibri"/>
                <a:ea typeface="Calibri"/>
                <a:cs typeface="Calibri"/>
                <a:sym typeface="Calibri"/>
              </a:defRPr>
            </a:lvl1pPr>
            <a:lvl2pPr marR="0" lvl="1"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40" name="Google Shape;40;p2"/>
          <p:cNvSpPr txBox="1">
            <a:spLocks noGrp="1"/>
          </p:cNvSpPr>
          <p:nvPr>
            <p:ph type="ftr" idx="11"/>
          </p:nvPr>
        </p:nvSpPr>
        <p:spPr>
          <a:xfrm>
            <a:off x="3221675" y="6473635"/>
            <a:ext cx="4804800" cy="2480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SzPts val="1100"/>
              <a:buNone/>
              <a:defRPr sz="1333">
                <a:solidFill>
                  <a:srgbClr val="595959"/>
                </a:solidFill>
                <a:latin typeface="Calibri"/>
                <a:ea typeface="Calibri"/>
                <a:cs typeface="Calibri"/>
                <a:sym typeface="Calibri"/>
              </a:defRPr>
            </a:lvl1pPr>
            <a:lvl2pPr marR="0" lvl="1"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41" name="Google Shape;41;p2"/>
          <p:cNvSpPr txBox="1">
            <a:spLocks noGrp="1"/>
          </p:cNvSpPr>
          <p:nvPr>
            <p:ph type="sldNum" idx="12"/>
          </p:nvPr>
        </p:nvSpPr>
        <p:spPr>
          <a:xfrm>
            <a:off x="2038508" y="6473633"/>
            <a:ext cx="970400" cy="2664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42"/>
        <p:cNvGrpSpPr/>
        <p:nvPr/>
      </p:nvGrpSpPr>
      <p:grpSpPr>
        <a:xfrm>
          <a:off x="0" y="0"/>
          <a:ext cx="0" cy="0"/>
          <a:chOff x="0" y="0"/>
          <a:chExt cx="0" cy="0"/>
        </a:xfrm>
      </p:grpSpPr>
      <p:sp>
        <p:nvSpPr>
          <p:cNvPr id="43" name="Google Shape;43;g129ecf928c6_0_1740"/>
          <p:cNvSpPr txBox="1">
            <a:spLocks noGrp="1"/>
          </p:cNvSpPr>
          <p:nvPr>
            <p:ph type="title"/>
          </p:nvPr>
        </p:nvSpPr>
        <p:spPr>
          <a:xfrm>
            <a:off x="616547" y="379699"/>
            <a:ext cx="10966000" cy="10060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dk2"/>
              </a:buClr>
              <a:buSzPts val="3800"/>
              <a:buFont typeface="Calibri"/>
              <a:buNone/>
              <a:defRPr sz="5067" b="1" i="0" u="none" strike="noStrike" cap="none">
                <a:solidFill>
                  <a:schemeClr val="dk2"/>
                </a:solidFill>
                <a:latin typeface="Calibri"/>
                <a:ea typeface="Calibri"/>
                <a:cs typeface="Calibri"/>
                <a:sym typeface="Calibri"/>
              </a:defRPr>
            </a:lvl1pPr>
            <a:lvl2pPr lvl="1" algn="l">
              <a:lnSpc>
                <a:spcPct val="100000"/>
              </a:lnSpc>
              <a:spcBef>
                <a:spcPts val="0"/>
              </a:spcBef>
              <a:spcAft>
                <a:spcPts val="0"/>
              </a:spcAft>
              <a:buSzPts val="1100"/>
              <a:buNone/>
              <a:defRPr sz="1867"/>
            </a:lvl2pPr>
            <a:lvl3pPr lvl="2" algn="l">
              <a:lnSpc>
                <a:spcPct val="100000"/>
              </a:lnSpc>
              <a:spcBef>
                <a:spcPts val="0"/>
              </a:spcBef>
              <a:spcAft>
                <a:spcPts val="0"/>
              </a:spcAft>
              <a:buSzPts val="1100"/>
              <a:buNone/>
              <a:defRPr sz="1867"/>
            </a:lvl3pPr>
            <a:lvl4pPr lvl="3" algn="l">
              <a:lnSpc>
                <a:spcPct val="100000"/>
              </a:lnSpc>
              <a:spcBef>
                <a:spcPts val="0"/>
              </a:spcBef>
              <a:spcAft>
                <a:spcPts val="0"/>
              </a:spcAft>
              <a:buSzPts val="1100"/>
              <a:buNone/>
              <a:defRPr sz="1867"/>
            </a:lvl4pPr>
            <a:lvl5pPr lvl="4" algn="l">
              <a:lnSpc>
                <a:spcPct val="100000"/>
              </a:lnSpc>
              <a:spcBef>
                <a:spcPts val="0"/>
              </a:spcBef>
              <a:spcAft>
                <a:spcPts val="0"/>
              </a:spcAft>
              <a:buSzPts val="1100"/>
              <a:buNone/>
              <a:defRPr sz="1867"/>
            </a:lvl5pPr>
            <a:lvl6pPr lvl="5" algn="l">
              <a:lnSpc>
                <a:spcPct val="100000"/>
              </a:lnSpc>
              <a:spcBef>
                <a:spcPts val="0"/>
              </a:spcBef>
              <a:spcAft>
                <a:spcPts val="0"/>
              </a:spcAft>
              <a:buSzPts val="1100"/>
              <a:buNone/>
              <a:defRPr sz="1867"/>
            </a:lvl6pPr>
            <a:lvl7pPr lvl="6" algn="l">
              <a:lnSpc>
                <a:spcPct val="100000"/>
              </a:lnSpc>
              <a:spcBef>
                <a:spcPts val="0"/>
              </a:spcBef>
              <a:spcAft>
                <a:spcPts val="0"/>
              </a:spcAft>
              <a:buSzPts val="1100"/>
              <a:buNone/>
              <a:defRPr sz="1867"/>
            </a:lvl7pPr>
            <a:lvl8pPr lvl="7" algn="l">
              <a:lnSpc>
                <a:spcPct val="100000"/>
              </a:lnSpc>
              <a:spcBef>
                <a:spcPts val="0"/>
              </a:spcBef>
              <a:spcAft>
                <a:spcPts val="0"/>
              </a:spcAft>
              <a:buSzPts val="1100"/>
              <a:buNone/>
              <a:defRPr sz="1867"/>
            </a:lvl8pPr>
            <a:lvl9pPr lvl="8" algn="l">
              <a:lnSpc>
                <a:spcPct val="100000"/>
              </a:lnSpc>
              <a:spcBef>
                <a:spcPts val="0"/>
              </a:spcBef>
              <a:spcAft>
                <a:spcPts val="0"/>
              </a:spcAft>
              <a:buSzPts val="1100"/>
              <a:buNone/>
              <a:defRPr sz="1867"/>
            </a:lvl9pPr>
          </a:lstStyle>
          <a:p>
            <a:endParaRPr/>
          </a:p>
        </p:txBody>
      </p:sp>
      <p:sp>
        <p:nvSpPr>
          <p:cNvPr id="44" name="Google Shape;44;g129ecf928c6_0_1740"/>
          <p:cNvSpPr txBox="1">
            <a:spLocks noGrp="1"/>
          </p:cNvSpPr>
          <p:nvPr>
            <p:ph type="body" idx="1"/>
          </p:nvPr>
        </p:nvSpPr>
        <p:spPr>
          <a:xfrm>
            <a:off x="609600" y="1600201"/>
            <a:ext cx="5384800" cy="4526000"/>
          </a:xfrm>
          <a:prstGeom prst="rect">
            <a:avLst/>
          </a:prstGeom>
          <a:noFill/>
          <a:ln>
            <a:noFill/>
          </a:ln>
        </p:spPr>
        <p:txBody>
          <a:bodyPr spcFirstLastPara="1" wrap="square" lIns="68575" tIns="34275" rIns="68575" bIns="34275" anchor="t" anchorCtr="0">
            <a:noAutofit/>
          </a:bodyPr>
          <a:lstStyle>
            <a:lvl1pPr marL="457200" marR="0" lvl="0" indent="-406400" algn="l">
              <a:lnSpc>
                <a:spcPct val="114304"/>
              </a:lnSpc>
              <a:spcBef>
                <a:spcPts val="800"/>
              </a:spcBef>
              <a:spcAft>
                <a:spcPts val="0"/>
              </a:spcAft>
              <a:buClr>
                <a:schemeClr val="dk1"/>
              </a:buClr>
              <a:buSzPts val="2800"/>
              <a:buFont typeface="Arial"/>
              <a:buChar char="•"/>
              <a:defRPr sz="3733" b="0" i="0" u="none" strike="noStrike" cap="none">
                <a:solidFill>
                  <a:schemeClr val="dk1"/>
                </a:solidFill>
                <a:latin typeface="Calibri"/>
                <a:ea typeface="Calibri"/>
                <a:cs typeface="Calibri"/>
                <a:sym typeface="Calibri"/>
              </a:defRPr>
            </a:lvl1pPr>
            <a:lvl2pPr marL="914400" marR="0" lvl="1" indent="-381000" algn="l">
              <a:lnSpc>
                <a:spcPct val="100000"/>
              </a:lnSpc>
              <a:spcBef>
                <a:spcPts val="667"/>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3pPr>
            <a:lvl4pPr marL="1828800" marR="0" lvl="3" indent="-342900" algn="l">
              <a:lnSpc>
                <a:spcPct val="88875"/>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286000" marR="0" lvl="4" indent="-342900" algn="l">
              <a:lnSpc>
                <a:spcPct val="77791"/>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45" name="Google Shape;45;g129ecf928c6_0_1740"/>
          <p:cNvSpPr txBox="1">
            <a:spLocks noGrp="1"/>
          </p:cNvSpPr>
          <p:nvPr>
            <p:ph type="body" idx="2"/>
          </p:nvPr>
        </p:nvSpPr>
        <p:spPr>
          <a:xfrm>
            <a:off x="6197600" y="1600201"/>
            <a:ext cx="5384800" cy="4526000"/>
          </a:xfrm>
          <a:prstGeom prst="rect">
            <a:avLst/>
          </a:prstGeom>
          <a:noFill/>
          <a:ln>
            <a:noFill/>
          </a:ln>
        </p:spPr>
        <p:txBody>
          <a:bodyPr spcFirstLastPara="1" wrap="square" lIns="68575" tIns="34275" rIns="68575" bIns="34275" anchor="t" anchorCtr="0">
            <a:noAutofit/>
          </a:bodyPr>
          <a:lstStyle>
            <a:lvl1pPr marL="457200" marR="0" lvl="0" indent="-406400" algn="l">
              <a:lnSpc>
                <a:spcPct val="114304"/>
              </a:lnSpc>
              <a:spcBef>
                <a:spcPts val="800"/>
              </a:spcBef>
              <a:spcAft>
                <a:spcPts val="0"/>
              </a:spcAft>
              <a:buClr>
                <a:schemeClr val="dk1"/>
              </a:buClr>
              <a:buSzPts val="2800"/>
              <a:buFont typeface="Arial"/>
              <a:buChar char="•"/>
              <a:defRPr sz="3733" b="0" i="0" u="none" strike="noStrike" cap="none">
                <a:solidFill>
                  <a:schemeClr val="dk1"/>
                </a:solidFill>
                <a:latin typeface="Calibri"/>
                <a:ea typeface="Calibri"/>
                <a:cs typeface="Calibri"/>
                <a:sym typeface="Calibri"/>
              </a:defRPr>
            </a:lvl1pPr>
            <a:lvl2pPr marL="914400" marR="0" lvl="1" indent="-381000" algn="l">
              <a:lnSpc>
                <a:spcPct val="100000"/>
              </a:lnSpc>
              <a:spcBef>
                <a:spcPts val="667"/>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3pPr>
            <a:lvl4pPr marL="1828800" marR="0" lvl="3" indent="-342900" algn="l">
              <a:lnSpc>
                <a:spcPct val="88875"/>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286000" marR="0" lvl="4" indent="-342900" algn="l">
              <a:lnSpc>
                <a:spcPct val="77791"/>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46" name="Google Shape;46;g129ecf928c6_0_1740"/>
          <p:cNvSpPr txBox="1">
            <a:spLocks noGrp="1"/>
          </p:cNvSpPr>
          <p:nvPr>
            <p:ph type="dt" idx="10"/>
          </p:nvPr>
        </p:nvSpPr>
        <p:spPr>
          <a:xfrm>
            <a:off x="616547" y="6473633"/>
            <a:ext cx="1042400" cy="2664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SzPts val="1100"/>
              <a:buNone/>
              <a:defRPr sz="1333">
                <a:solidFill>
                  <a:srgbClr val="595959"/>
                </a:solidFill>
                <a:latin typeface="Calibri"/>
                <a:ea typeface="Calibri"/>
                <a:cs typeface="Calibri"/>
                <a:sym typeface="Calibri"/>
              </a:defRPr>
            </a:lvl1pPr>
            <a:lvl2pPr marR="0" lvl="1"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47" name="Google Shape;47;g129ecf928c6_0_1740"/>
          <p:cNvSpPr txBox="1">
            <a:spLocks noGrp="1"/>
          </p:cNvSpPr>
          <p:nvPr>
            <p:ph type="ftr" idx="11"/>
          </p:nvPr>
        </p:nvSpPr>
        <p:spPr>
          <a:xfrm>
            <a:off x="3212992" y="6473635"/>
            <a:ext cx="4813600" cy="2480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SzPts val="1100"/>
              <a:buNone/>
              <a:defRPr sz="1333">
                <a:solidFill>
                  <a:srgbClr val="595959"/>
                </a:solidFill>
                <a:latin typeface="Calibri"/>
                <a:ea typeface="Calibri"/>
                <a:cs typeface="Calibri"/>
                <a:sym typeface="Calibri"/>
              </a:defRPr>
            </a:lvl1pPr>
            <a:lvl2pPr marR="0" lvl="1"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48" name="Google Shape;48;g129ecf928c6_0_1740"/>
          <p:cNvSpPr txBox="1">
            <a:spLocks noGrp="1"/>
          </p:cNvSpPr>
          <p:nvPr>
            <p:ph type="sldNum" idx="12"/>
          </p:nvPr>
        </p:nvSpPr>
        <p:spPr>
          <a:xfrm>
            <a:off x="2038508" y="6473633"/>
            <a:ext cx="970400" cy="2664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9"/>
        <p:cNvGrpSpPr/>
        <p:nvPr/>
      </p:nvGrpSpPr>
      <p:grpSpPr>
        <a:xfrm>
          <a:off x="0" y="0"/>
          <a:ext cx="0" cy="0"/>
          <a:chOff x="0" y="0"/>
          <a:chExt cx="0" cy="0"/>
        </a:xfrm>
      </p:grpSpPr>
      <p:pic>
        <p:nvPicPr>
          <p:cNvPr id="50" name="Google Shape;50;g129ecf928c6_0_1038"/>
          <p:cNvPicPr preferRelativeResize="0"/>
          <p:nvPr/>
        </p:nvPicPr>
        <p:blipFill rotWithShape="1">
          <a:blip r:embed="rId2">
            <a:alphaModFix/>
          </a:blip>
          <a:srcRect/>
          <a:stretch/>
        </p:blipFill>
        <p:spPr>
          <a:xfrm>
            <a:off x="0" y="5913"/>
            <a:ext cx="12192000" cy="4292600"/>
          </a:xfrm>
          <a:prstGeom prst="rect">
            <a:avLst/>
          </a:prstGeom>
          <a:noFill/>
          <a:ln>
            <a:noFill/>
          </a:ln>
        </p:spPr>
      </p:pic>
      <p:sp>
        <p:nvSpPr>
          <p:cNvPr id="51" name="Google Shape;51;g129ecf928c6_0_1038"/>
          <p:cNvSpPr txBox="1">
            <a:spLocks noGrp="1"/>
          </p:cNvSpPr>
          <p:nvPr>
            <p:ph type="ctrTitle"/>
          </p:nvPr>
        </p:nvSpPr>
        <p:spPr>
          <a:xfrm>
            <a:off x="791029" y="1157719"/>
            <a:ext cx="6241200" cy="146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E5F7D"/>
              </a:buClr>
              <a:buSzPts val="4800"/>
              <a:buFont typeface="Calibri"/>
              <a:buNone/>
              <a:defRPr sz="4800" b="0">
                <a:solidFill>
                  <a:srgbClr val="2E5F7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129ecf928c6_0_1038"/>
          <p:cNvSpPr txBox="1">
            <a:spLocks noGrp="1"/>
          </p:cNvSpPr>
          <p:nvPr>
            <p:ph type="subTitle" idx="1"/>
          </p:nvPr>
        </p:nvSpPr>
        <p:spPr>
          <a:xfrm>
            <a:off x="791029" y="2753893"/>
            <a:ext cx="6241200" cy="787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975B0"/>
              </a:buClr>
              <a:buSzPts val="2400"/>
              <a:buNone/>
              <a:defRPr sz="2400" b="1">
                <a:solidFill>
                  <a:srgbClr val="3975B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3" name="Google Shape;53;g129ecf928c6_0_1038"/>
          <p:cNvPicPr preferRelativeResize="0"/>
          <p:nvPr/>
        </p:nvPicPr>
        <p:blipFill rotWithShape="1">
          <a:blip r:embed="rId3">
            <a:alphaModFix/>
          </a:blip>
          <a:srcRect/>
          <a:stretch/>
        </p:blipFill>
        <p:spPr>
          <a:xfrm>
            <a:off x="152400" y="5564638"/>
            <a:ext cx="11887201" cy="129335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4"/>
        <p:cNvGrpSpPr/>
        <p:nvPr/>
      </p:nvGrpSpPr>
      <p:grpSpPr>
        <a:xfrm>
          <a:off x="0" y="0"/>
          <a:ext cx="0" cy="0"/>
          <a:chOff x="0" y="0"/>
          <a:chExt cx="0" cy="0"/>
        </a:xfrm>
      </p:grpSpPr>
      <p:graphicFrame>
        <p:nvGraphicFramePr>
          <p:cNvPr id="55" name="Google Shape;55;g129ecf928c6_0_1049"/>
          <p:cNvGraphicFramePr/>
          <p:nvPr/>
        </p:nvGraphicFramePr>
        <p:xfrm>
          <a:off x="7368396" y="1889449"/>
          <a:ext cx="3000000" cy="3000000"/>
        </p:xfrm>
        <a:graphic>
          <a:graphicData uri="http://schemas.openxmlformats.org/drawingml/2006/table">
            <a:tbl>
              <a:tblPr firstRow="1" bandRow="1">
                <a:noFill/>
                <a:tableStyleId>{6D66FC00-E254-4064-A244-EEBF8E8AC13C}</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4498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Column Header</a:t>
                      </a:r>
                      <a:endParaRPr sz="1400" u="none" strike="noStrike" cap="none"/>
                    </a:p>
                  </a:txBody>
                  <a:tcPr marL="91450" marR="91450" marT="45725" marB="45725" anchor="ctr">
                    <a:lnB w="9525" cap="flat" cmpd="sng">
                      <a:solidFill>
                        <a:srgbClr val="000000">
                          <a:alpha val="0"/>
                        </a:srgbClr>
                      </a:solidFill>
                      <a:prstDash val="solid"/>
                      <a:round/>
                      <a:headEnd type="none" w="sm" len="sm"/>
                      <a:tailEnd type="none" w="sm" len="sm"/>
                    </a:lnB>
                    <a:solidFill>
                      <a:srgbClr val="55AF89"/>
                    </a:solidFill>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b="1" u="none" strike="noStrike" cap="none"/>
                        <a:t>Column Header</a:t>
                      </a:r>
                      <a:endParaRPr sz="1400" u="none" strike="noStrike" cap="none"/>
                    </a:p>
                  </a:txBody>
                  <a:tcPr marL="91450" marR="91450" marT="45725" marB="45725" anchor="ctr">
                    <a:lnB w="9525" cap="flat" cmpd="sng">
                      <a:solidFill>
                        <a:srgbClr val="000000">
                          <a:alpha val="0"/>
                        </a:srgbClr>
                      </a:solidFill>
                      <a:prstDash val="solid"/>
                      <a:round/>
                      <a:headEnd type="none" w="sm" len="sm"/>
                      <a:tailEnd type="none" w="sm" len="sm"/>
                    </a:lnB>
                    <a:solidFill>
                      <a:srgbClr val="55AF89"/>
                    </a:solidFill>
                  </a:tcPr>
                </a:tc>
                <a:extLst>
                  <a:ext uri="{0D108BD9-81ED-4DB2-BD59-A6C34878D82A}">
                    <a16:rowId xmlns:a16="http://schemas.microsoft.com/office/drawing/2014/main" val="10000"/>
                  </a:ext>
                </a:extLst>
              </a:tr>
              <a:tr h="571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Cell text here</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5882"/>
                      </a:srgbClr>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400" u="none" strike="noStrike" cap="none"/>
                        <a:t>Cell text here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5882"/>
                      </a:srgbClr>
                    </a:solidFill>
                  </a:tcPr>
                </a:tc>
                <a:extLst>
                  <a:ext uri="{0D108BD9-81ED-4DB2-BD59-A6C34878D82A}">
                    <a16:rowId xmlns:a16="http://schemas.microsoft.com/office/drawing/2014/main" val="10001"/>
                  </a:ext>
                </a:extLst>
              </a:tr>
              <a:tr h="571050">
                <a:tc>
                  <a:txBody>
                    <a:bodyPr/>
                    <a:lstStyle/>
                    <a:p>
                      <a:pPr marL="0" marR="0" lvl="0" indent="0" algn="l" rtl="0">
                        <a:lnSpc>
                          <a:spcPct val="100000"/>
                        </a:lnSpc>
                        <a:spcBef>
                          <a:spcPts val="0"/>
                        </a:spcBef>
                        <a:spcAft>
                          <a:spcPts val="0"/>
                        </a:spcAft>
                        <a:buClr>
                          <a:schemeClr val="dk1"/>
                        </a:buClr>
                        <a:buSzPts val="1400"/>
                        <a:buFont typeface="Calibri"/>
                        <a:buNone/>
                      </a:pPr>
                      <a:r>
                        <a:rPr lang="en-US" sz="1400" u="none" strike="noStrike" cap="none"/>
                        <a:t>Cell text here</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0392"/>
                      </a:srgbClr>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400" u="none" strike="noStrike" cap="none"/>
                        <a:t>Cell text here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0392"/>
                      </a:srgbClr>
                    </a:solidFill>
                  </a:tcPr>
                </a:tc>
                <a:extLst>
                  <a:ext uri="{0D108BD9-81ED-4DB2-BD59-A6C34878D82A}">
                    <a16:rowId xmlns:a16="http://schemas.microsoft.com/office/drawing/2014/main" val="10002"/>
                  </a:ext>
                </a:extLst>
              </a:tr>
              <a:tr h="571050">
                <a:tc>
                  <a:txBody>
                    <a:bodyPr/>
                    <a:lstStyle/>
                    <a:p>
                      <a:pPr marL="0" marR="0" lvl="0" indent="0" algn="l" rtl="0">
                        <a:lnSpc>
                          <a:spcPct val="100000"/>
                        </a:lnSpc>
                        <a:spcBef>
                          <a:spcPts val="0"/>
                        </a:spcBef>
                        <a:spcAft>
                          <a:spcPts val="0"/>
                        </a:spcAft>
                        <a:buClr>
                          <a:schemeClr val="dk1"/>
                        </a:buClr>
                        <a:buSzPts val="1400"/>
                        <a:buFont typeface="Calibri"/>
                        <a:buNone/>
                      </a:pPr>
                      <a:r>
                        <a:rPr lang="en-US" sz="1400" u="none" strike="noStrike" cap="none"/>
                        <a:t>Cell text here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5882"/>
                      </a:srgbClr>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400" u="none" strike="noStrike" cap="none"/>
                        <a:t>Cell text here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5882"/>
                      </a:srgbClr>
                    </a:solidFill>
                  </a:tcPr>
                </a:tc>
                <a:extLst>
                  <a:ext uri="{0D108BD9-81ED-4DB2-BD59-A6C34878D82A}">
                    <a16:rowId xmlns:a16="http://schemas.microsoft.com/office/drawing/2014/main" val="10003"/>
                  </a:ext>
                </a:extLst>
              </a:tr>
              <a:tr h="571050">
                <a:tc>
                  <a:txBody>
                    <a:bodyPr/>
                    <a:lstStyle/>
                    <a:p>
                      <a:pPr marL="0" marR="0" lvl="0" indent="0" algn="l" rtl="0">
                        <a:lnSpc>
                          <a:spcPct val="100000"/>
                        </a:lnSpc>
                        <a:spcBef>
                          <a:spcPts val="0"/>
                        </a:spcBef>
                        <a:spcAft>
                          <a:spcPts val="0"/>
                        </a:spcAft>
                        <a:buClr>
                          <a:schemeClr val="dk1"/>
                        </a:buClr>
                        <a:buSzPts val="1400"/>
                        <a:buFont typeface="Calibri"/>
                        <a:buNone/>
                      </a:pPr>
                      <a:r>
                        <a:rPr lang="en-US" sz="1400" u="none" strike="noStrike" cap="none"/>
                        <a:t>Cell text here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0392"/>
                      </a:srgbClr>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400" u="none" strike="noStrike" cap="none"/>
                        <a:t>Cell text here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0392"/>
                      </a:srgbClr>
                    </a:solidFill>
                  </a:tcPr>
                </a:tc>
                <a:extLst>
                  <a:ext uri="{0D108BD9-81ED-4DB2-BD59-A6C34878D82A}">
                    <a16:rowId xmlns:a16="http://schemas.microsoft.com/office/drawing/2014/main" val="10004"/>
                  </a:ext>
                </a:extLst>
              </a:tr>
            </a:tbl>
          </a:graphicData>
        </a:graphic>
      </p:graphicFrame>
      <p:sp>
        <p:nvSpPr>
          <p:cNvPr id="56" name="Google Shape;56;g129ecf928c6_0_1049"/>
          <p:cNvSpPr txBox="1"/>
          <p:nvPr/>
        </p:nvSpPr>
        <p:spPr>
          <a:xfrm>
            <a:off x="7282132" y="1457913"/>
            <a:ext cx="2622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2E5F7D"/>
                </a:solidFill>
                <a:latin typeface="Calibri"/>
                <a:ea typeface="Calibri"/>
                <a:cs typeface="Calibri"/>
                <a:sym typeface="Calibri"/>
              </a:rPr>
              <a:t>Chart caption here</a:t>
            </a:r>
            <a:endParaRPr sz="1400" b="0" i="0" u="none" strike="noStrike" cap="none">
              <a:solidFill>
                <a:srgbClr val="000000"/>
              </a:solidFill>
              <a:latin typeface="Arial"/>
              <a:ea typeface="Arial"/>
              <a:cs typeface="Arial"/>
              <a:sym typeface="Arial"/>
            </a:endParaRPr>
          </a:p>
        </p:txBody>
      </p:sp>
      <p:sp>
        <p:nvSpPr>
          <p:cNvPr id="57" name="Google Shape;57;g129ecf928c6_0_1049"/>
          <p:cNvSpPr txBox="1">
            <a:spLocks noGrp="1"/>
          </p:cNvSpPr>
          <p:nvPr>
            <p:ph type="title"/>
          </p:nvPr>
        </p:nvSpPr>
        <p:spPr>
          <a:xfrm>
            <a:off x="493143" y="1184681"/>
            <a:ext cx="6488400" cy="1095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E5F7D"/>
              </a:buClr>
              <a:buSzPts val="4400"/>
              <a:buFont typeface="Calibri"/>
              <a:buNone/>
              <a:defRPr b="0">
                <a:solidFill>
                  <a:srgbClr val="2E5F7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g129ecf928c6_0_1049"/>
          <p:cNvSpPr txBox="1">
            <a:spLocks noGrp="1"/>
          </p:cNvSpPr>
          <p:nvPr>
            <p:ph type="body" idx="1"/>
          </p:nvPr>
        </p:nvSpPr>
        <p:spPr>
          <a:xfrm>
            <a:off x="493143" y="2453866"/>
            <a:ext cx="6488400" cy="2946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5AF89"/>
              </a:buClr>
              <a:buSzPts val="2800"/>
              <a:buChar char="•"/>
              <a:defRPr/>
            </a:lvl1pPr>
            <a:lvl2pPr marL="914400" lvl="1" indent="-381000" algn="l">
              <a:lnSpc>
                <a:spcPct val="90000"/>
              </a:lnSpc>
              <a:spcBef>
                <a:spcPts val="500"/>
              </a:spcBef>
              <a:spcAft>
                <a:spcPts val="0"/>
              </a:spcAft>
              <a:buClr>
                <a:srgbClr val="55AF89"/>
              </a:buClr>
              <a:buSzPts val="2400"/>
              <a:buChar char="•"/>
              <a:defRPr/>
            </a:lvl2pPr>
            <a:lvl3pPr marL="1371600" lvl="2" indent="-355600" algn="l">
              <a:lnSpc>
                <a:spcPct val="90000"/>
              </a:lnSpc>
              <a:spcBef>
                <a:spcPts val="500"/>
              </a:spcBef>
              <a:spcAft>
                <a:spcPts val="0"/>
              </a:spcAft>
              <a:buClr>
                <a:srgbClr val="55AF89"/>
              </a:buClr>
              <a:buSzPts val="2000"/>
              <a:buFont typeface="NTR"/>
              <a:buChar char="–"/>
              <a:defRPr/>
            </a:lvl3pPr>
            <a:lvl4pPr marL="1828800" lvl="3" indent="-342900" algn="l">
              <a:lnSpc>
                <a:spcPct val="90000"/>
              </a:lnSpc>
              <a:spcBef>
                <a:spcPts val="500"/>
              </a:spcBef>
              <a:spcAft>
                <a:spcPts val="0"/>
              </a:spcAft>
              <a:buClr>
                <a:srgbClr val="C46E25"/>
              </a:buClr>
              <a:buSzPts val="1800"/>
              <a:buChar char="•"/>
              <a:defRPr/>
            </a:lvl4pPr>
            <a:lvl5pPr marL="2286000" lvl="4" indent="-342900" algn="l">
              <a:lnSpc>
                <a:spcPct val="90000"/>
              </a:lnSpc>
              <a:spcBef>
                <a:spcPts val="500"/>
              </a:spcBef>
              <a:spcAft>
                <a:spcPts val="0"/>
              </a:spcAft>
              <a:buClr>
                <a:srgbClr val="C46E2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 name="Google Shape;59;g129ecf928c6_0_1049"/>
          <p:cNvPicPr preferRelativeResize="0"/>
          <p:nvPr/>
        </p:nvPicPr>
        <p:blipFill rotWithShape="1">
          <a:blip r:embed="rId2">
            <a:alphaModFix/>
          </a:blip>
          <a:srcRect/>
          <a:stretch/>
        </p:blipFill>
        <p:spPr>
          <a:xfrm>
            <a:off x="3048" y="0"/>
            <a:ext cx="12188952" cy="559242"/>
          </a:xfrm>
          <a:prstGeom prst="rect">
            <a:avLst/>
          </a:prstGeom>
          <a:noFill/>
          <a:ln>
            <a:noFill/>
          </a:ln>
        </p:spPr>
      </p:pic>
      <p:sp>
        <p:nvSpPr>
          <p:cNvPr id="60" name="Google Shape;60;g129ecf928c6_0_1049"/>
          <p:cNvSpPr txBox="1"/>
          <p:nvPr/>
        </p:nvSpPr>
        <p:spPr>
          <a:xfrm>
            <a:off x="475890" y="6364856"/>
            <a:ext cx="531300" cy="2745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Calibri"/>
                <a:ea typeface="Calibri"/>
                <a:cs typeface="Calibri"/>
                <a:sym typeface="Calibri"/>
              </a:rPr>
              <a:t>‹#›</a:t>
            </a:fld>
            <a:endParaRPr sz="1200" b="0" i="0" u="none" strike="noStrike" cap="none">
              <a:solidFill>
                <a:srgbClr val="7F7F7F"/>
              </a:solidFill>
              <a:latin typeface="Calibri"/>
              <a:ea typeface="Calibri"/>
              <a:cs typeface="Calibri"/>
              <a:sym typeface="Calibri"/>
            </a:endParaRPr>
          </a:p>
        </p:txBody>
      </p:sp>
      <p:pic>
        <p:nvPicPr>
          <p:cNvPr id="61" name="Google Shape;61;g129ecf928c6_0_1049"/>
          <p:cNvPicPr preferRelativeResize="0"/>
          <p:nvPr/>
        </p:nvPicPr>
        <p:blipFill rotWithShape="1">
          <a:blip r:embed="rId3">
            <a:alphaModFix/>
          </a:blip>
          <a:srcRect/>
          <a:stretch/>
        </p:blipFill>
        <p:spPr>
          <a:xfrm>
            <a:off x="11423690" y="6079595"/>
            <a:ext cx="638175" cy="7143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2"/>
        <p:cNvGrpSpPr/>
        <p:nvPr/>
      </p:nvGrpSpPr>
      <p:grpSpPr>
        <a:xfrm>
          <a:off x="0" y="0"/>
          <a:ext cx="0" cy="0"/>
          <a:chOff x="0" y="0"/>
          <a:chExt cx="0" cy="0"/>
        </a:xfrm>
      </p:grpSpPr>
      <p:sp>
        <p:nvSpPr>
          <p:cNvPr id="63" name="Google Shape;63;g129ecf928c6_0_1057"/>
          <p:cNvSpPr txBox="1">
            <a:spLocks noGrp="1"/>
          </p:cNvSpPr>
          <p:nvPr>
            <p:ph type="title"/>
          </p:nvPr>
        </p:nvSpPr>
        <p:spPr>
          <a:xfrm>
            <a:off x="493143" y="1184681"/>
            <a:ext cx="6488400" cy="1095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E5F7D"/>
              </a:buClr>
              <a:buSzPts val="4400"/>
              <a:buFont typeface="Calibri"/>
              <a:buNone/>
              <a:defRPr b="0">
                <a:solidFill>
                  <a:srgbClr val="2E5F7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g129ecf928c6_0_1057"/>
          <p:cNvSpPr txBox="1">
            <a:spLocks noGrp="1"/>
          </p:cNvSpPr>
          <p:nvPr>
            <p:ph type="body" idx="1"/>
          </p:nvPr>
        </p:nvSpPr>
        <p:spPr>
          <a:xfrm>
            <a:off x="493143" y="2453866"/>
            <a:ext cx="6488400" cy="2946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5AF89"/>
              </a:buClr>
              <a:buSzPts val="2800"/>
              <a:buChar char="•"/>
              <a:defRPr/>
            </a:lvl1pPr>
            <a:lvl2pPr marL="914400" lvl="1" indent="-381000" algn="l">
              <a:lnSpc>
                <a:spcPct val="90000"/>
              </a:lnSpc>
              <a:spcBef>
                <a:spcPts val="500"/>
              </a:spcBef>
              <a:spcAft>
                <a:spcPts val="0"/>
              </a:spcAft>
              <a:buClr>
                <a:srgbClr val="55AF89"/>
              </a:buClr>
              <a:buSzPts val="2400"/>
              <a:buChar char="•"/>
              <a:defRPr/>
            </a:lvl2pPr>
            <a:lvl3pPr marL="1371600" lvl="2" indent="-355600" algn="l">
              <a:lnSpc>
                <a:spcPct val="90000"/>
              </a:lnSpc>
              <a:spcBef>
                <a:spcPts val="500"/>
              </a:spcBef>
              <a:spcAft>
                <a:spcPts val="0"/>
              </a:spcAft>
              <a:buClr>
                <a:srgbClr val="55AF89"/>
              </a:buClr>
              <a:buSzPts val="2000"/>
              <a:buFont typeface="NTR"/>
              <a:buChar char="–"/>
              <a:defRPr/>
            </a:lvl3pPr>
            <a:lvl4pPr marL="1828800" lvl="3" indent="-342900" algn="l">
              <a:lnSpc>
                <a:spcPct val="90000"/>
              </a:lnSpc>
              <a:spcBef>
                <a:spcPts val="500"/>
              </a:spcBef>
              <a:spcAft>
                <a:spcPts val="0"/>
              </a:spcAft>
              <a:buClr>
                <a:srgbClr val="C46E25"/>
              </a:buClr>
              <a:buSzPts val="1800"/>
              <a:buChar char="•"/>
              <a:defRPr/>
            </a:lvl4pPr>
            <a:lvl5pPr marL="2286000" lvl="4" indent="-342900" algn="l">
              <a:lnSpc>
                <a:spcPct val="90000"/>
              </a:lnSpc>
              <a:spcBef>
                <a:spcPts val="500"/>
              </a:spcBef>
              <a:spcAft>
                <a:spcPts val="0"/>
              </a:spcAft>
              <a:buClr>
                <a:srgbClr val="C46E2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5" name="Google Shape;65;g129ecf928c6_0_1057"/>
          <p:cNvPicPr preferRelativeResize="0"/>
          <p:nvPr/>
        </p:nvPicPr>
        <p:blipFill rotWithShape="1">
          <a:blip r:embed="rId2">
            <a:alphaModFix/>
          </a:blip>
          <a:srcRect/>
          <a:stretch/>
        </p:blipFill>
        <p:spPr>
          <a:xfrm>
            <a:off x="3048" y="0"/>
            <a:ext cx="12188952" cy="559242"/>
          </a:xfrm>
          <a:prstGeom prst="rect">
            <a:avLst/>
          </a:prstGeom>
          <a:noFill/>
          <a:ln>
            <a:noFill/>
          </a:ln>
        </p:spPr>
      </p:pic>
      <p:sp>
        <p:nvSpPr>
          <p:cNvPr id="66" name="Google Shape;66;g129ecf928c6_0_1057"/>
          <p:cNvSpPr txBox="1"/>
          <p:nvPr/>
        </p:nvSpPr>
        <p:spPr>
          <a:xfrm>
            <a:off x="475890" y="6364856"/>
            <a:ext cx="531300" cy="2745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Calibri"/>
                <a:ea typeface="Calibri"/>
                <a:cs typeface="Calibri"/>
                <a:sym typeface="Calibri"/>
              </a:rPr>
              <a:t>‹#›</a:t>
            </a:fld>
            <a:endParaRPr sz="1200" b="0" i="0" u="none" strike="noStrike" cap="none">
              <a:solidFill>
                <a:srgbClr val="7F7F7F"/>
              </a:solidFill>
              <a:latin typeface="Calibri"/>
              <a:ea typeface="Calibri"/>
              <a:cs typeface="Calibri"/>
              <a:sym typeface="Calibri"/>
            </a:endParaRPr>
          </a:p>
        </p:txBody>
      </p:sp>
      <p:pic>
        <p:nvPicPr>
          <p:cNvPr id="67" name="Google Shape;67;g129ecf928c6_0_1057"/>
          <p:cNvPicPr preferRelativeResize="0"/>
          <p:nvPr/>
        </p:nvPicPr>
        <p:blipFill rotWithShape="1">
          <a:blip r:embed="rId3">
            <a:alphaModFix/>
          </a:blip>
          <a:srcRect/>
          <a:stretch/>
        </p:blipFill>
        <p:spPr>
          <a:xfrm>
            <a:off x="11423690" y="6079595"/>
            <a:ext cx="638175" cy="714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129ecf928c6_0_10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129ecf928c6_0_10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g129ecf928c6_0_10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g129ecf928c6_0_10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g129ecf928c6_0_10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g325dec9cca1_2_225"/>
          <p:cNvSpPr txBox="1">
            <a:spLocks noGrp="1"/>
          </p:cNvSpPr>
          <p:nvPr>
            <p:ph type="title"/>
          </p:nvPr>
        </p:nvSpPr>
        <p:spPr>
          <a:xfrm>
            <a:off x="494610" y="114300"/>
            <a:ext cx="7423800" cy="1203000"/>
          </a:xfrm>
          <a:prstGeom prst="rect">
            <a:avLst/>
          </a:prstGeom>
          <a:noFill/>
          <a:ln>
            <a:noFill/>
          </a:ln>
        </p:spPr>
        <p:txBody>
          <a:bodyPr spcFirstLastPara="1" wrap="square" lIns="91425" tIns="45700" rIns="91425" bIns="45700" anchor="b" anchorCtr="0">
            <a:normAutofit/>
          </a:bodyPr>
          <a:lstStyle>
            <a:lvl1pPr marR="0" lvl="0" algn="l" rtl="0">
              <a:lnSpc>
                <a:spcPct val="102564"/>
              </a:lnSpc>
              <a:spcBef>
                <a:spcPts val="0"/>
              </a:spcBef>
              <a:spcAft>
                <a:spcPts val="0"/>
              </a:spcAft>
              <a:buClr>
                <a:srgbClr val="0075C9"/>
              </a:buClr>
              <a:buSzPts val="3900"/>
              <a:buFont typeface="Barlow Medium"/>
              <a:buNone/>
              <a:defRPr sz="3900" b="0" i="0" u="none" strike="noStrike" cap="none">
                <a:solidFill>
                  <a:srgbClr val="0075C9"/>
                </a:solidFill>
                <a:latin typeface="Barlow Medium"/>
                <a:ea typeface="Barlow Medium"/>
                <a:cs typeface="Barlow Medium"/>
                <a:sym typeface="Barlow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Google Shape;83;g325dec9cca1_2_225"/>
          <p:cNvSpPr txBox="1">
            <a:spLocks noGrp="1"/>
          </p:cNvSpPr>
          <p:nvPr>
            <p:ph type="body" idx="1"/>
          </p:nvPr>
        </p:nvSpPr>
        <p:spPr>
          <a:xfrm>
            <a:off x="494607" y="1596767"/>
            <a:ext cx="7423800" cy="47883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14285"/>
              </a:lnSpc>
              <a:spcBef>
                <a:spcPts val="600"/>
              </a:spcBef>
              <a:spcAft>
                <a:spcPts val="0"/>
              </a:spcAft>
              <a:buClr>
                <a:schemeClr val="dk1"/>
              </a:buClr>
              <a:buSzPts val="2800"/>
              <a:buFont typeface="Arial"/>
              <a:buNone/>
              <a:defRPr sz="2800" b="0" i="0" u="none" strike="noStrike" cap="none">
                <a:solidFill>
                  <a:schemeClr val="dk1"/>
                </a:solidFill>
                <a:latin typeface="Barlow"/>
                <a:ea typeface="Barlow"/>
                <a:cs typeface="Barlow"/>
                <a:sym typeface="Barlow"/>
              </a:defRPr>
            </a:lvl1pPr>
            <a:lvl2pPr marL="914400" marR="0" lvl="1" indent="-406400" algn="l" rtl="0">
              <a:lnSpc>
                <a:spcPct val="114285"/>
              </a:lnSpc>
              <a:spcBef>
                <a:spcPts val="6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2pPr>
            <a:lvl3pPr marL="1371600" marR="0" lvl="2" indent="-381000" algn="l" rtl="0">
              <a:lnSpc>
                <a:spcPct val="116666"/>
              </a:lnSpc>
              <a:spcBef>
                <a:spcPts val="600"/>
              </a:spcBef>
              <a:spcAft>
                <a:spcPts val="0"/>
              </a:spcAft>
              <a:buClr>
                <a:schemeClr val="dk1"/>
              </a:buClr>
              <a:buSzPts val="2400"/>
              <a:buFont typeface="Arial"/>
              <a:buChar char="•"/>
              <a:defRPr sz="2400" b="0" i="0" u="none" strike="noStrike" cap="none">
                <a:solidFill>
                  <a:schemeClr val="dk1"/>
                </a:solidFill>
                <a:latin typeface="Barlow Light"/>
                <a:ea typeface="Barlow Light"/>
                <a:cs typeface="Barlow Light"/>
                <a:sym typeface="Barlow Light"/>
              </a:defRPr>
            </a:lvl3pPr>
            <a:lvl4pPr marL="1828800" marR="0" lvl="3" indent="-342900" algn="l" rtl="0">
              <a:lnSpc>
                <a:spcPct val="116666"/>
              </a:lnSpc>
              <a:spcBef>
                <a:spcPts val="600"/>
              </a:spcBef>
              <a:spcAft>
                <a:spcPts val="0"/>
              </a:spcAft>
              <a:buClr>
                <a:schemeClr val="dk1"/>
              </a:buClr>
              <a:buSzPts val="1800"/>
              <a:buFont typeface="Arial"/>
              <a:buChar char="•"/>
              <a:defRPr sz="1800" b="0" i="0" u="none" strike="noStrike" cap="none">
                <a:solidFill>
                  <a:schemeClr val="dk1"/>
                </a:solidFill>
                <a:latin typeface="Barlow Light"/>
                <a:ea typeface="Barlow Light"/>
                <a:cs typeface="Barlow Light"/>
                <a:sym typeface="Barlow Light"/>
              </a:defRPr>
            </a:lvl4pPr>
            <a:lvl5pPr marL="2286000" marR="0" lvl="4" indent="-342900" algn="l" rtl="0">
              <a:lnSpc>
                <a:spcPct val="116666"/>
              </a:lnSpc>
              <a:spcBef>
                <a:spcPts val="600"/>
              </a:spcBef>
              <a:spcAft>
                <a:spcPts val="0"/>
              </a:spcAft>
              <a:buClr>
                <a:schemeClr val="dk1"/>
              </a:buClr>
              <a:buSzPts val="1800"/>
              <a:buFont typeface="Arial"/>
              <a:buChar char="•"/>
              <a:defRPr sz="1800" b="0" i="0" u="none" strike="noStrike" cap="none">
                <a:solidFill>
                  <a:schemeClr val="dk1"/>
                </a:solidFill>
                <a:latin typeface="Barlow Light"/>
                <a:ea typeface="Barlow Light"/>
                <a:cs typeface="Barlow Light"/>
                <a:sym typeface="Barlow Light"/>
              </a:defRPr>
            </a:lvl5pPr>
            <a:lvl6pPr marL="2743200" marR="0" lvl="5"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6pPr>
            <a:lvl7pPr marL="3200400" marR="0" lvl="6"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7pPr>
            <a:lvl8pPr marL="3657600" marR="0" lvl="7"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8pPr>
            <a:lvl9pPr marL="4114800" marR="0" lvl="8"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g325dec9cca1_1_121"/>
          <p:cNvSpPr txBox="1">
            <a:spLocks noGrp="1"/>
          </p:cNvSpPr>
          <p:nvPr>
            <p:ph type="title"/>
          </p:nvPr>
        </p:nvSpPr>
        <p:spPr>
          <a:xfrm>
            <a:off x="494610" y="114300"/>
            <a:ext cx="10610100" cy="1203000"/>
          </a:xfrm>
          <a:prstGeom prst="rect">
            <a:avLst/>
          </a:prstGeom>
          <a:noFill/>
          <a:ln>
            <a:noFill/>
          </a:ln>
        </p:spPr>
        <p:txBody>
          <a:bodyPr spcFirstLastPara="1" wrap="square" lIns="91425" tIns="45700" rIns="91425" bIns="45700" anchor="b" anchorCtr="0">
            <a:normAutofit/>
          </a:bodyPr>
          <a:lstStyle>
            <a:lvl1pPr marR="0" lvl="0" algn="l" rtl="0">
              <a:lnSpc>
                <a:spcPct val="102564"/>
              </a:lnSpc>
              <a:spcBef>
                <a:spcPts val="0"/>
              </a:spcBef>
              <a:spcAft>
                <a:spcPts val="0"/>
              </a:spcAft>
              <a:buClr>
                <a:srgbClr val="0075C9"/>
              </a:buClr>
              <a:buSzPts val="3900"/>
              <a:buFont typeface="Barlow Medium"/>
              <a:buNone/>
              <a:defRPr sz="3900" b="0" i="0" u="none" strike="noStrike" cap="none">
                <a:solidFill>
                  <a:srgbClr val="0075C9"/>
                </a:solidFill>
                <a:latin typeface="Barlow Medium"/>
                <a:ea typeface="Barlow Medium"/>
                <a:cs typeface="Barlow Medium"/>
                <a:sym typeface="Barlow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 name="Google Shape;102;g325dec9cca1_1_121"/>
          <p:cNvSpPr txBox="1">
            <a:spLocks noGrp="1"/>
          </p:cNvSpPr>
          <p:nvPr>
            <p:ph type="body" idx="1"/>
          </p:nvPr>
        </p:nvSpPr>
        <p:spPr>
          <a:xfrm>
            <a:off x="494607" y="1596767"/>
            <a:ext cx="10610100" cy="47883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14285"/>
              </a:lnSpc>
              <a:spcBef>
                <a:spcPts val="600"/>
              </a:spcBef>
              <a:spcAft>
                <a:spcPts val="0"/>
              </a:spcAft>
              <a:buClr>
                <a:schemeClr val="dk1"/>
              </a:buClr>
              <a:buSzPts val="2800"/>
              <a:buFont typeface="Arial"/>
              <a:buNone/>
              <a:defRPr sz="2800" b="0" i="0" u="none" strike="noStrike" cap="none">
                <a:solidFill>
                  <a:schemeClr val="dk1"/>
                </a:solidFill>
                <a:latin typeface="Barlow"/>
                <a:ea typeface="Barlow"/>
                <a:cs typeface="Barlow"/>
                <a:sym typeface="Barlow"/>
              </a:defRPr>
            </a:lvl1pPr>
            <a:lvl2pPr marL="914400" marR="0" lvl="1" indent="-406400" algn="l" rtl="0">
              <a:lnSpc>
                <a:spcPct val="114285"/>
              </a:lnSpc>
              <a:spcBef>
                <a:spcPts val="6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2pPr>
            <a:lvl3pPr marL="1371600" marR="0" lvl="2" indent="-381000" algn="l" rtl="0">
              <a:lnSpc>
                <a:spcPct val="116666"/>
              </a:lnSpc>
              <a:spcBef>
                <a:spcPts val="600"/>
              </a:spcBef>
              <a:spcAft>
                <a:spcPts val="0"/>
              </a:spcAft>
              <a:buClr>
                <a:schemeClr val="dk1"/>
              </a:buClr>
              <a:buSzPts val="2400"/>
              <a:buFont typeface="Arial"/>
              <a:buChar char="•"/>
              <a:defRPr sz="2400" b="0" i="0" u="none" strike="noStrike" cap="none">
                <a:solidFill>
                  <a:schemeClr val="dk1"/>
                </a:solidFill>
                <a:latin typeface="Barlow Light"/>
                <a:ea typeface="Barlow Light"/>
                <a:cs typeface="Barlow Light"/>
                <a:sym typeface="Barlow Light"/>
              </a:defRPr>
            </a:lvl3pPr>
            <a:lvl4pPr marL="1828800" marR="0" lvl="3" indent="-342900" algn="l" rtl="0">
              <a:lnSpc>
                <a:spcPct val="116666"/>
              </a:lnSpc>
              <a:spcBef>
                <a:spcPts val="600"/>
              </a:spcBef>
              <a:spcAft>
                <a:spcPts val="0"/>
              </a:spcAft>
              <a:buClr>
                <a:schemeClr val="dk1"/>
              </a:buClr>
              <a:buSzPts val="1800"/>
              <a:buFont typeface="Arial"/>
              <a:buChar char="•"/>
              <a:defRPr sz="1800" b="0" i="0" u="none" strike="noStrike" cap="none">
                <a:solidFill>
                  <a:schemeClr val="dk1"/>
                </a:solidFill>
                <a:latin typeface="Barlow Light"/>
                <a:ea typeface="Barlow Light"/>
                <a:cs typeface="Barlow Light"/>
                <a:sym typeface="Barlow Light"/>
              </a:defRPr>
            </a:lvl4pPr>
            <a:lvl5pPr marL="2286000" marR="0" lvl="4" indent="-342900" algn="l" rtl="0">
              <a:lnSpc>
                <a:spcPct val="116666"/>
              </a:lnSpc>
              <a:spcBef>
                <a:spcPts val="600"/>
              </a:spcBef>
              <a:spcAft>
                <a:spcPts val="0"/>
              </a:spcAft>
              <a:buClr>
                <a:schemeClr val="dk1"/>
              </a:buClr>
              <a:buSzPts val="1800"/>
              <a:buFont typeface="Arial"/>
              <a:buChar char="•"/>
              <a:defRPr sz="1800" b="0" i="0" u="none" strike="noStrike" cap="none">
                <a:solidFill>
                  <a:schemeClr val="dk1"/>
                </a:solidFill>
                <a:latin typeface="Barlow Light"/>
                <a:ea typeface="Barlow Light"/>
                <a:cs typeface="Barlow Light"/>
                <a:sym typeface="Barlow Light"/>
              </a:defRPr>
            </a:lvl5pPr>
            <a:lvl6pPr marL="2743200" marR="0" lvl="5"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6pPr>
            <a:lvl7pPr marL="3200400" marR="0" lvl="6"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7pPr>
            <a:lvl8pPr marL="3657600" marR="0" lvl="7"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8pPr>
            <a:lvl9pPr marL="4114800" marR="0" lvl="8"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g325dec9cca1_2_262"/>
          <p:cNvSpPr txBox="1">
            <a:spLocks noGrp="1"/>
          </p:cNvSpPr>
          <p:nvPr>
            <p:ph type="title"/>
          </p:nvPr>
        </p:nvSpPr>
        <p:spPr>
          <a:xfrm>
            <a:off x="494610" y="114300"/>
            <a:ext cx="10522200" cy="1203000"/>
          </a:xfrm>
          <a:prstGeom prst="rect">
            <a:avLst/>
          </a:prstGeom>
          <a:noFill/>
          <a:ln>
            <a:noFill/>
          </a:ln>
        </p:spPr>
        <p:txBody>
          <a:bodyPr spcFirstLastPara="1" wrap="square" lIns="91425" tIns="45700" rIns="91425" bIns="45700" anchor="b" anchorCtr="0">
            <a:normAutofit/>
          </a:bodyPr>
          <a:lstStyle>
            <a:lvl1pPr marR="0" lvl="0" algn="l" rtl="0">
              <a:lnSpc>
                <a:spcPct val="107692"/>
              </a:lnSpc>
              <a:spcBef>
                <a:spcPts val="0"/>
              </a:spcBef>
              <a:spcAft>
                <a:spcPts val="0"/>
              </a:spcAft>
              <a:buClr>
                <a:srgbClr val="0075C9"/>
              </a:buClr>
              <a:buSzPts val="3900"/>
              <a:buFont typeface="Barlow Medium"/>
              <a:buNone/>
              <a:defRPr sz="3900" b="0" i="0" u="none" strike="noStrike" cap="none">
                <a:solidFill>
                  <a:srgbClr val="0075C9"/>
                </a:solidFill>
                <a:latin typeface="Barlow Medium"/>
                <a:ea typeface="Barlow Medium"/>
                <a:cs typeface="Barlow Medium"/>
                <a:sym typeface="Barlow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 name="Google Shape;108;g325dec9cca1_2_262"/>
          <p:cNvSpPr txBox="1">
            <a:spLocks noGrp="1"/>
          </p:cNvSpPr>
          <p:nvPr>
            <p:ph type="body" idx="1"/>
          </p:nvPr>
        </p:nvSpPr>
        <p:spPr>
          <a:xfrm>
            <a:off x="494607" y="1596767"/>
            <a:ext cx="10935000" cy="47883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14285"/>
              </a:lnSpc>
              <a:spcBef>
                <a:spcPts val="600"/>
              </a:spcBef>
              <a:spcAft>
                <a:spcPts val="0"/>
              </a:spcAft>
              <a:buClr>
                <a:schemeClr val="dk1"/>
              </a:buClr>
              <a:buSzPts val="2800"/>
              <a:buFont typeface="Arial"/>
              <a:buNone/>
              <a:defRPr sz="2800" b="0" i="0" u="none" strike="noStrike" cap="none">
                <a:solidFill>
                  <a:schemeClr val="dk1"/>
                </a:solidFill>
                <a:latin typeface="Barlow"/>
                <a:ea typeface="Barlow"/>
                <a:cs typeface="Barlow"/>
                <a:sym typeface="Barlow"/>
              </a:defRPr>
            </a:lvl1pPr>
            <a:lvl2pPr marL="914400" marR="0" lvl="1" indent="-406400" algn="l" rtl="0">
              <a:lnSpc>
                <a:spcPct val="114285"/>
              </a:lnSpc>
              <a:spcBef>
                <a:spcPts val="6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2pPr>
            <a:lvl3pPr marL="1371600" marR="0" lvl="2" indent="-381000" algn="l" rtl="0">
              <a:lnSpc>
                <a:spcPct val="116666"/>
              </a:lnSpc>
              <a:spcBef>
                <a:spcPts val="600"/>
              </a:spcBef>
              <a:spcAft>
                <a:spcPts val="0"/>
              </a:spcAft>
              <a:buClr>
                <a:schemeClr val="dk1"/>
              </a:buClr>
              <a:buSzPts val="2400"/>
              <a:buFont typeface="Arial"/>
              <a:buChar char="•"/>
              <a:defRPr sz="2400" b="0" i="0" u="none" strike="noStrike" cap="none">
                <a:solidFill>
                  <a:schemeClr val="dk1"/>
                </a:solidFill>
                <a:latin typeface="Barlow Light"/>
                <a:ea typeface="Barlow Light"/>
                <a:cs typeface="Barlow Light"/>
                <a:sym typeface="Barlow Light"/>
              </a:defRPr>
            </a:lvl3pPr>
            <a:lvl4pPr marL="1828800" marR="0" lvl="3" indent="-342900" algn="l" rtl="0">
              <a:lnSpc>
                <a:spcPct val="116666"/>
              </a:lnSpc>
              <a:spcBef>
                <a:spcPts val="600"/>
              </a:spcBef>
              <a:spcAft>
                <a:spcPts val="0"/>
              </a:spcAft>
              <a:buClr>
                <a:schemeClr val="dk1"/>
              </a:buClr>
              <a:buSzPts val="1800"/>
              <a:buFont typeface="Arial"/>
              <a:buChar char="•"/>
              <a:defRPr sz="1800" b="0" i="0" u="none" strike="noStrike" cap="none">
                <a:solidFill>
                  <a:schemeClr val="dk1"/>
                </a:solidFill>
                <a:latin typeface="Barlow Light"/>
                <a:ea typeface="Barlow Light"/>
                <a:cs typeface="Barlow Light"/>
                <a:sym typeface="Barlow Light"/>
              </a:defRPr>
            </a:lvl4pPr>
            <a:lvl5pPr marL="2286000" marR="0" lvl="4" indent="-342900" algn="l" rtl="0">
              <a:lnSpc>
                <a:spcPct val="116666"/>
              </a:lnSpc>
              <a:spcBef>
                <a:spcPts val="600"/>
              </a:spcBef>
              <a:spcAft>
                <a:spcPts val="0"/>
              </a:spcAft>
              <a:buClr>
                <a:schemeClr val="dk1"/>
              </a:buClr>
              <a:buSzPts val="1800"/>
              <a:buFont typeface="Arial"/>
              <a:buChar char="•"/>
              <a:defRPr sz="1800" b="0" i="0" u="none" strike="noStrike" cap="none">
                <a:solidFill>
                  <a:schemeClr val="dk1"/>
                </a:solidFill>
                <a:latin typeface="Barlow Light"/>
                <a:ea typeface="Barlow Light"/>
                <a:cs typeface="Barlow Light"/>
                <a:sym typeface="Barlow Light"/>
              </a:defRPr>
            </a:lvl5pPr>
            <a:lvl6pPr marL="2743200" marR="0" lvl="5"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6pPr>
            <a:lvl7pPr marL="3200400" marR="0" lvl="6"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7pPr>
            <a:lvl8pPr marL="3657600" marR="0" lvl="7"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8pPr>
            <a:lvl9pPr marL="4114800" marR="0" lvl="8"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hii.org/procurement-toolkit" TargetMode="Externa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g325dec9cca1_1_181"/>
          <p:cNvPicPr preferRelativeResize="0"/>
          <p:nvPr/>
        </p:nvPicPr>
        <p:blipFill rotWithShape="1">
          <a:blip r:embed="rId3">
            <a:alphaModFix/>
          </a:blip>
          <a:srcRect/>
          <a:stretch/>
        </p:blipFill>
        <p:spPr>
          <a:xfrm>
            <a:off x="0" y="3049"/>
            <a:ext cx="12197425" cy="6854951"/>
          </a:xfrm>
          <a:prstGeom prst="rect">
            <a:avLst/>
          </a:prstGeom>
          <a:noFill/>
          <a:ln>
            <a:noFill/>
          </a:ln>
        </p:spPr>
      </p:pic>
      <p:sp>
        <p:nvSpPr>
          <p:cNvPr id="117" name="Google Shape;117;g325dec9cca1_1_181"/>
          <p:cNvSpPr/>
          <p:nvPr/>
        </p:nvSpPr>
        <p:spPr>
          <a:xfrm rot="10800000" flipH="1">
            <a:off x="838200" y="3481357"/>
            <a:ext cx="9066600" cy="756600"/>
          </a:xfrm>
          <a:prstGeom prst="round1Rect">
            <a:avLst>
              <a:gd name="adj" fmla="val 50000"/>
            </a:avLst>
          </a:prstGeom>
          <a:solidFill>
            <a:srgbClr val="005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g325dec9cca1_1_181"/>
          <p:cNvSpPr txBox="1">
            <a:spLocks noGrp="1"/>
          </p:cNvSpPr>
          <p:nvPr>
            <p:ph type="ctrTitle"/>
          </p:nvPr>
        </p:nvSpPr>
        <p:spPr>
          <a:xfrm>
            <a:off x="865850" y="928150"/>
            <a:ext cx="11434500" cy="2387700"/>
          </a:xfrm>
          <a:prstGeom prst="rect">
            <a:avLst/>
          </a:prstGeom>
          <a:noFill/>
          <a:ln>
            <a:noFill/>
          </a:ln>
        </p:spPr>
        <p:txBody>
          <a:bodyPr spcFirstLastPara="1" wrap="square" lIns="91425" tIns="45700" rIns="91425" bIns="45700" anchor="b" anchorCtr="0">
            <a:normAutofit/>
          </a:bodyPr>
          <a:lstStyle/>
          <a:p>
            <a:pPr lvl="0" algn="l" rtl="0">
              <a:lnSpc>
                <a:spcPct val="102083"/>
              </a:lnSpc>
              <a:spcBef>
                <a:spcPts val="0"/>
              </a:spcBef>
              <a:spcAft>
                <a:spcPts val="0"/>
              </a:spcAft>
              <a:buClr>
                <a:schemeClr val="lt1"/>
              </a:buClr>
              <a:buSzPts val="4800"/>
              <a:buFont typeface="Barlow Medium"/>
              <a:buNone/>
            </a:pPr>
            <a:r>
              <a:rPr lang="en-US" dirty="0"/>
              <a:t>IIS Procurement: </a:t>
            </a:r>
            <a:endParaRPr dirty="0"/>
          </a:p>
          <a:p>
            <a:pPr marL="0" lvl="0" indent="0" algn="l" rtl="0">
              <a:lnSpc>
                <a:spcPct val="102083"/>
              </a:lnSpc>
              <a:spcBef>
                <a:spcPts val="0"/>
              </a:spcBef>
              <a:spcAft>
                <a:spcPts val="0"/>
              </a:spcAft>
              <a:buClr>
                <a:schemeClr val="lt1"/>
              </a:buClr>
              <a:buSzPts val="4800"/>
              <a:buFont typeface="Barlow Medium"/>
              <a:buNone/>
            </a:pPr>
            <a:r>
              <a:rPr lang="en-US" dirty="0"/>
              <a:t>An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Interactive Webinar</a:t>
            </a:r>
            <a:endParaRPr dirty="0"/>
          </a:p>
        </p:txBody>
      </p:sp>
      <p:sp>
        <p:nvSpPr>
          <p:cNvPr id="119" name="Google Shape;119;g325dec9cca1_1_181"/>
          <p:cNvSpPr txBox="1">
            <a:spLocks noGrp="1"/>
          </p:cNvSpPr>
          <p:nvPr>
            <p:ph type="subTitle" idx="1"/>
          </p:nvPr>
        </p:nvSpPr>
        <p:spPr>
          <a:xfrm>
            <a:off x="865850" y="3481338"/>
            <a:ext cx="9421200" cy="756600"/>
          </a:xfrm>
          <a:prstGeom prst="rect">
            <a:avLst/>
          </a:prstGeom>
          <a:noFill/>
          <a:ln>
            <a:noFill/>
          </a:ln>
        </p:spPr>
        <p:txBody>
          <a:bodyPr spcFirstLastPara="1" wrap="square" lIns="91425" tIns="45700" rIns="91425" bIns="45700" anchor="ctr" anchorCtr="0">
            <a:normAutofit/>
          </a:bodyPr>
          <a:lstStyle/>
          <a:p>
            <a:pPr marL="0" lvl="0" indent="0" algn="l" rtl="0">
              <a:lnSpc>
                <a:spcPct val="104761"/>
              </a:lnSpc>
              <a:spcBef>
                <a:spcPts val="0"/>
              </a:spcBef>
              <a:spcAft>
                <a:spcPts val="0"/>
              </a:spcAft>
              <a:buClr>
                <a:srgbClr val="005E85"/>
              </a:buClr>
              <a:buSzPts val="2100"/>
              <a:buNone/>
            </a:pPr>
            <a:r>
              <a:rPr lang="en-US" sz="2000">
                <a:solidFill>
                  <a:srgbClr val="D3D655"/>
                </a:solidFill>
              </a:rPr>
              <a:t>Procurement Process Overview, Considerations and Discussion</a:t>
            </a:r>
            <a:endParaRPr sz="2000">
              <a:solidFill>
                <a:srgbClr val="D3D655"/>
              </a:solidFill>
            </a:endParaRPr>
          </a:p>
        </p:txBody>
      </p:sp>
      <p:sp>
        <p:nvSpPr>
          <p:cNvPr id="120" name="Google Shape;120;g325dec9cca1_1_181"/>
          <p:cNvSpPr txBox="1"/>
          <p:nvPr/>
        </p:nvSpPr>
        <p:spPr>
          <a:xfrm>
            <a:off x="853123" y="6225057"/>
            <a:ext cx="19095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Barlow Medium"/>
                <a:ea typeface="Barlow Medium"/>
                <a:cs typeface="Barlow Medium"/>
                <a:sym typeface="Barlow Medium"/>
              </a:rPr>
              <a:t>2026</a:t>
            </a:r>
            <a:endParaRPr sz="1400" b="0" i="0" u="none" strike="noStrike" cap="none" dirty="0">
              <a:solidFill>
                <a:schemeClr val="lt1"/>
              </a:solidFill>
              <a:latin typeface="Barlow Medium"/>
              <a:ea typeface="Barlow Medium"/>
              <a:cs typeface="Barlow Medium"/>
              <a:sym typeface="Barlow Medium"/>
            </a:endParaRPr>
          </a:p>
        </p:txBody>
      </p:sp>
      <p:sp>
        <p:nvSpPr>
          <p:cNvPr id="121" name="Google Shape;121;g325dec9cca1_1_181"/>
          <p:cNvSpPr txBox="1"/>
          <p:nvPr/>
        </p:nvSpPr>
        <p:spPr>
          <a:xfrm>
            <a:off x="838200" y="4367526"/>
            <a:ext cx="3696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500" b="0" i="0" u="none" strike="noStrike" cap="none" dirty="0">
                <a:solidFill>
                  <a:schemeClr val="lt1"/>
                </a:solidFill>
                <a:latin typeface="Barlow"/>
                <a:ea typeface="Barlow"/>
                <a:cs typeface="Barlow"/>
                <a:sym typeface="Barlow"/>
              </a:rPr>
              <a:t>Amee </a:t>
            </a:r>
            <a:r>
              <a:rPr lang="en-US" sz="1500" b="0" i="0" u="none" strike="noStrike" cap="none" dirty="0" err="1">
                <a:solidFill>
                  <a:schemeClr val="lt1"/>
                </a:solidFill>
                <a:latin typeface="Barlow"/>
                <a:ea typeface="Barlow"/>
                <a:cs typeface="Barlow"/>
                <a:sym typeface="Barlow"/>
              </a:rPr>
              <a:t>deMartino</a:t>
            </a:r>
            <a:r>
              <a:rPr lang="en-US" sz="1500" b="0" i="0" u="none" strike="noStrike" cap="none" dirty="0">
                <a:solidFill>
                  <a:schemeClr val="lt1"/>
                </a:solidFill>
                <a:latin typeface="Barlow"/>
                <a:ea typeface="Barlow"/>
                <a:cs typeface="Barlow"/>
                <a:sym typeface="Barlow"/>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CDC </a:t>
            </a:r>
            <a:endParaRPr sz="1500" b="0" i="0" u="none" strike="noStrike" cap="none" dirty="0">
              <a:solidFill>
                <a:schemeClr val="lt1"/>
              </a:solidFill>
              <a:latin typeface="Barlow"/>
              <a:ea typeface="Barlow"/>
              <a:cs typeface="Barlow"/>
              <a:sym typeface="Barlow"/>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0" marR="0" lvl="0" indent="0" algn="l" rtl="0">
              <a:lnSpc>
                <a:spcPct val="100000"/>
              </a:lnSpc>
              <a:spcBef>
                <a:spcPts val="0"/>
              </a:spcBef>
              <a:spcAft>
                <a:spcPts val="0"/>
              </a:spcAft>
              <a:buClr>
                <a:srgbClr val="000000"/>
              </a:buClr>
              <a:buSzPts val="1600"/>
              <a:buFont typeface="Arial"/>
              <a:buNone/>
            </a:pPr>
            <a:r>
              <a:rPr lang="en-US" sz="1500" b="0" i="0" u="none" strike="noStrike" cap="none" dirty="0">
                <a:solidFill>
                  <a:schemeClr val="lt1"/>
                </a:solidFill>
                <a:latin typeface="Barlow"/>
                <a:ea typeface="Barlow"/>
                <a:cs typeface="Barlow"/>
                <a:sym typeface="Barlow"/>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Marcey Propp, PHII consultant</a:t>
            </a:r>
            <a:endParaRPr sz="1500" b="0" i="0" u="none" strike="noStrike" cap="none" dirty="0">
              <a:solidFill>
                <a:schemeClr val="lt1"/>
              </a:solidFill>
              <a:latin typeface="Barlow"/>
              <a:ea typeface="Barlow"/>
              <a:cs typeface="Barlow"/>
              <a:sym typeface="Barlow"/>
            </a:endParaRPr>
          </a:p>
        </p:txBody>
      </p:sp>
      <p:pic>
        <p:nvPicPr>
          <p:cNvPr id="122" name="Google Shape;122;g325dec9cca1_1_181"/>
          <p:cNvPicPr preferRelativeResize="0"/>
          <p:nvPr/>
        </p:nvPicPr>
        <p:blipFill rotWithShape="1">
          <a:blip r:embed="rId4">
            <a:alphaModFix/>
          </a:blip>
          <a:srcRect/>
          <a:stretch/>
        </p:blipFill>
        <p:spPr>
          <a:xfrm>
            <a:off x="7223758" y="5081532"/>
            <a:ext cx="5076614" cy="1776075"/>
          </a:xfrm>
          <a:prstGeom prst="rect">
            <a:avLst/>
          </a:prstGeom>
          <a:noFill/>
          <a:ln>
            <a:noFill/>
          </a:ln>
        </p:spPr>
      </p:pic>
      <p:pic>
        <p:nvPicPr>
          <p:cNvPr id="123" name="Google Shape;123;g325dec9cca1_1_181"/>
          <p:cNvPicPr preferRelativeResize="0"/>
          <p:nvPr/>
        </p:nvPicPr>
        <p:blipFill rotWithShape="1">
          <a:blip r:embed="rId5">
            <a:alphaModFix/>
          </a:blip>
          <a:srcRect/>
          <a:stretch/>
        </p:blipFill>
        <p:spPr>
          <a:xfrm>
            <a:off x="6666497" y="5326077"/>
            <a:ext cx="1150349" cy="1286950"/>
          </a:xfrm>
          <a:prstGeom prst="rect">
            <a:avLst/>
          </a:prstGeom>
          <a:noFill/>
          <a:ln>
            <a:noFill/>
          </a:ln>
        </p:spPr>
      </p:pic>
      <p:pic>
        <p:nvPicPr>
          <p:cNvPr id="124" name="Google Shape;124;g325dec9cca1_1_181" descr="Icon&#10;&#10;AI-generated content may be incorrect."/>
          <p:cNvPicPr preferRelativeResize="0"/>
          <p:nvPr/>
        </p:nvPicPr>
        <p:blipFill rotWithShape="1">
          <a:blip r:embed="rId6">
            <a:alphaModFix/>
          </a:blip>
          <a:srcRect l="1706"/>
          <a:stretch/>
        </p:blipFill>
        <p:spPr>
          <a:xfrm>
            <a:off x="5370071" y="5559181"/>
            <a:ext cx="1206394" cy="756199"/>
          </a:xfrm>
          <a:prstGeom prst="round2DiagRect">
            <a:avLst>
              <a:gd name="adj1" fmla="val 16667"/>
              <a:gd name="adj2" fmla="val 0"/>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3207a615353_0_56"/>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251" name="Google Shape;251;g3207a615353_0_56"/>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252" name="Google Shape;252;g3207a615353_0_56"/>
          <p:cNvSpPr txBox="1">
            <a:spLocks noGrp="1"/>
          </p:cNvSpPr>
          <p:nvPr>
            <p:ph type="title"/>
          </p:nvPr>
        </p:nvSpPr>
        <p:spPr>
          <a:xfrm>
            <a:off x="533674" y="767307"/>
            <a:ext cx="9421800" cy="7764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en-US" sz="4000">
                <a:solidFill>
                  <a:srgbClr val="2E5F7D"/>
                </a:solidFill>
                <a:latin typeface="Barlow"/>
                <a:ea typeface="Barlow"/>
                <a:cs typeface="Barlow"/>
                <a:sym typeface="Barlow"/>
              </a:rPr>
              <a:t>Solicitation document: highlights</a:t>
            </a:r>
            <a:endParaRPr sz="4000">
              <a:solidFill>
                <a:srgbClr val="2E5F7D"/>
              </a:solidFill>
            </a:endParaRPr>
          </a:p>
        </p:txBody>
      </p:sp>
      <p:sp>
        <p:nvSpPr>
          <p:cNvPr id="253" name="Google Shape;253;g3207a615353_0_56"/>
          <p:cNvSpPr txBox="1">
            <a:spLocks noGrp="1"/>
          </p:cNvSpPr>
          <p:nvPr>
            <p:ph type="body" idx="1"/>
          </p:nvPr>
        </p:nvSpPr>
        <p:spPr>
          <a:xfrm>
            <a:off x="1103931" y="1711875"/>
            <a:ext cx="7338300" cy="4696200"/>
          </a:xfrm>
          <a:prstGeom prst="rect">
            <a:avLst/>
          </a:prstGeom>
          <a:noFill/>
          <a:ln>
            <a:noFill/>
          </a:ln>
        </p:spPr>
        <p:txBody>
          <a:bodyPr spcFirstLastPara="1" wrap="square" lIns="91425" tIns="45700" rIns="91425" bIns="45700" anchor="t" anchorCtr="0">
            <a:normAutofit/>
          </a:bodyPr>
          <a:lstStyle/>
          <a:p>
            <a:pPr marL="457200" lvl="0" indent="-406400" algn="l" rtl="0">
              <a:lnSpc>
                <a:spcPct val="100000"/>
              </a:lnSpc>
              <a:spcBef>
                <a:spcPts val="200"/>
              </a:spcBef>
              <a:spcAft>
                <a:spcPts val="0"/>
              </a:spcAft>
              <a:buSzPts val="2800"/>
              <a:buFont typeface="Calibri"/>
              <a:buChar char="•"/>
            </a:pPr>
            <a:r>
              <a:rPr lang="en-US" sz="2400"/>
              <a:t>Solicitation document written by whoever in the jurisdiction has procurement authority; generally, the contracting office.</a:t>
            </a:r>
            <a:endParaRPr sz="2400"/>
          </a:p>
          <a:p>
            <a:pPr marL="457200" lvl="0" indent="-406400" algn="l" rtl="0">
              <a:lnSpc>
                <a:spcPct val="100000"/>
              </a:lnSpc>
              <a:spcBef>
                <a:spcPts val="0"/>
              </a:spcBef>
              <a:spcAft>
                <a:spcPts val="0"/>
              </a:spcAft>
              <a:buSzPts val="2800"/>
              <a:buFont typeface="Calibri"/>
              <a:buChar char="•"/>
            </a:pPr>
            <a:r>
              <a:rPr lang="en-US" sz="2400"/>
              <a:t>Should be written keeping </a:t>
            </a:r>
            <a:r>
              <a:rPr lang="en-US" sz="2400" i="1">
                <a:latin typeface="Barlow SemiBold"/>
                <a:ea typeface="Barlow SemiBold"/>
                <a:cs typeface="Barlow SemiBold"/>
                <a:sym typeface="Barlow SemiBold"/>
              </a:rPr>
              <a:t>both</a:t>
            </a:r>
            <a:r>
              <a:rPr lang="en-US" sz="2400"/>
              <a:t> the jurisdiction and the offerors in mind.</a:t>
            </a:r>
            <a:endParaRPr sz="2400"/>
          </a:p>
          <a:p>
            <a:pPr marL="457200" lvl="0" indent="-406400" algn="l" rtl="0">
              <a:lnSpc>
                <a:spcPct val="100000"/>
              </a:lnSpc>
              <a:spcBef>
                <a:spcPts val="0"/>
              </a:spcBef>
              <a:spcAft>
                <a:spcPts val="0"/>
              </a:spcAft>
              <a:buSzPts val="2800"/>
              <a:buFont typeface="Calibri"/>
              <a:buChar char="•"/>
            </a:pPr>
            <a:r>
              <a:rPr lang="en-US" sz="2400"/>
              <a:t>Need to be crystal clear about the outcomes you want to achieve.</a:t>
            </a:r>
            <a:endParaRPr sz="2400"/>
          </a:p>
          <a:p>
            <a:pPr marL="457200" lvl="0" indent="-406400" algn="l" rtl="0">
              <a:lnSpc>
                <a:spcPct val="100000"/>
              </a:lnSpc>
              <a:spcBef>
                <a:spcPts val="0"/>
              </a:spcBef>
              <a:spcAft>
                <a:spcPts val="0"/>
              </a:spcAft>
              <a:buSzPts val="2800"/>
              <a:buFont typeface="Calibri"/>
              <a:buChar char="•"/>
            </a:pPr>
            <a:r>
              <a:rPr lang="en-US" sz="2400"/>
              <a:t>“Good fences make good neighbors.”</a:t>
            </a:r>
            <a:endParaRPr sz="2400"/>
          </a:p>
        </p:txBody>
      </p:sp>
      <p:sp>
        <p:nvSpPr>
          <p:cNvPr id="254" name="Google Shape;254;g3207a615353_0_56"/>
          <p:cNvSpPr/>
          <p:nvPr/>
        </p:nvSpPr>
        <p:spPr>
          <a:xfrm>
            <a:off x="8290650" y="3058875"/>
            <a:ext cx="3564300" cy="33492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900" b="1" i="1" u="none" strike="noStrike" cap="none">
                <a:solidFill>
                  <a:srgbClr val="000000"/>
                </a:solidFill>
                <a:latin typeface="Barlow"/>
                <a:ea typeface="Barlow"/>
                <a:cs typeface="Barlow"/>
                <a:sym typeface="Barlow"/>
              </a:rPr>
              <a:t>Recommendation </a:t>
            </a:r>
            <a:endParaRPr sz="1900" b="1" i="1" u="none" strike="noStrike" cap="none">
              <a:solidFill>
                <a:srgbClr val="000000"/>
              </a:solidFill>
              <a:latin typeface="Barlow"/>
              <a:ea typeface="Barlow"/>
              <a:cs typeface="Barlow"/>
              <a:sym typeface="Barlow"/>
            </a:endParaRPr>
          </a:p>
          <a:p>
            <a:pPr marL="0" marR="0" lvl="0" indent="0" algn="ctr" rtl="0">
              <a:lnSpc>
                <a:spcPct val="100000"/>
              </a:lnSpc>
              <a:spcBef>
                <a:spcPts val="500"/>
              </a:spcBef>
              <a:spcAft>
                <a:spcPts val="0"/>
              </a:spcAft>
              <a:buClr>
                <a:srgbClr val="000000"/>
              </a:buClr>
              <a:buSzPts val="2000"/>
              <a:buFont typeface="Arial"/>
              <a:buNone/>
            </a:pPr>
            <a:r>
              <a:rPr lang="en-US" sz="1900" b="0" i="1" u="none" strike="noStrike" cap="none">
                <a:solidFill>
                  <a:schemeClr val="dk1"/>
                </a:solidFill>
                <a:latin typeface="Barlow"/>
                <a:ea typeface="Barlow"/>
                <a:cs typeface="Barlow"/>
                <a:sym typeface="Barlow"/>
              </a:rPr>
              <a:t>The clearer and more complete you are in the solicitation document, the fewer issues you are likely to experience as the process unfolds.</a:t>
            </a:r>
            <a:endParaRPr sz="1900" b="0" i="1" u="none" strike="noStrike" cap="none">
              <a:solidFill>
                <a:srgbClr val="000000"/>
              </a:solidFill>
              <a:latin typeface="Barlow"/>
              <a:ea typeface="Barlow"/>
              <a:cs typeface="Barlow"/>
              <a:sym typeface="Barlow"/>
            </a:endParaRPr>
          </a:p>
        </p:txBody>
      </p:sp>
      <p:pic>
        <p:nvPicPr>
          <p:cNvPr id="255" name="Google Shape;255;g3207a615353_0_56"/>
          <p:cNvPicPr preferRelativeResize="0"/>
          <p:nvPr/>
        </p:nvPicPr>
        <p:blipFill rotWithShape="1">
          <a:blip r:embed="rId5">
            <a:alphaModFix/>
          </a:blip>
          <a:srcRect/>
          <a:stretch/>
        </p:blipFill>
        <p:spPr>
          <a:xfrm>
            <a:off x="11572998" y="6111094"/>
            <a:ext cx="540576" cy="604775"/>
          </a:xfrm>
          <a:prstGeom prst="rect">
            <a:avLst/>
          </a:prstGeom>
          <a:noFill/>
          <a:ln>
            <a:noFill/>
          </a:ln>
        </p:spPr>
      </p:pic>
      <p:sp>
        <p:nvSpPr>
          <p:cNvPr id="256" name="Google Shape;256;g3207a615353_0_56"/>
          <p:cNvSpPr/>
          <p:nvPr/>
        </p:nvSpPr>
        <p:spPr>
          <a:xfrm rot="-5400000">
            <a:off x="-1103855" y="2940434"/>
            <a:ext cx="3002400" cy="794700"/>
          </a:xfrm>
          <a:prstGeom prst="rect">
            <a:avLst/>
          </a:prstGeom>
          <a:solidFill>
            <a:srgbClr val="00614A"/>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chemeClr val="lt1"/>
                </a:solidFill>
                <a:latin typeface="Barlow"/>
                <a:ea typeface="Barlow"/>
                <a:cs typeface="Barlow"/>
                <a:sym typeface="Barlow"/>
              </a:rPr>
              <a:t>Solicitation phase </a:t>
            </a:r>
            <a:endParaRPr sz="1500" b="0" i="0" u="none" strike="noStrike" cap="none">
              <a:solidFill>
                <a:schemeClr val="lt1"/>
              </a:solidFill>
              <a:latin typeface="Barlow"/>
              <a:ea typeface="Barlow"/>
              <a:cs typeface="Barlow"/>
              <a:sym typeface="Barl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23"/>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262" name="Google Shape;262;p23"/>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263" name="Google Shape;263;p23"/>
          <p:cNvSpPr txBox="1">
            <a:spLocks noGrp="1"/>
          </p:cNvSpPr>
          <p:nvPr>
            <p:ph type="title"/>
          </p:nvPr>
        </p:nvSpPr>
        <p:spPr>
          <a:xfrm>
            <a:off x="522953" y="866331"/>
            <a:ext cx="9421800" cy="678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590"/>
              <a:buNone/>
            </a:pPr>
            <a:r>
              <a:rPr lang="en-US" sz="4000">
                <a:solidFill>
                  <a:srgbClr val="2E5F7D"/>
                </a:solidFill>
                <a:latin typeface="Barlow"/>
                <a:ea typeface="Barlow"/>
                <a:cs typeface="Barlow"/>
                <a:sym typeface="Barlow"/>
              </a:rPr>
              <a:t>Solicitation methods/types</a:t>
            </a:r>
            <a:endParaRPr sz="4000">
              <a:solidFill>
                <a:srgbClr val="2E5F7D"/>
              </a:solidFill>
            </a:endParaRPr>
          </a:p>
        </p:txBody>
      </p:sp>
      <p:sp>
        <p:nvSpPr>
          <p:cNvPr id="264" name="Google Shape;264;p23"/>
          <p:cNvSpPr txBox="1">
            <a:spLocks noGrp="1"/>
          </p:cNvSpPr>
          <p:nvPr>
            <p:ph type="body" idx="1"/>
          </p:nvPr>
        </p:nvSpPr>
        <p:spPr>
          <a:xfrm>
            <a:off x="625481" y="2075039"/>
            <a:ext cx="9678900" cy="36471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Font typeface="Calibri"/>
              <a:buChar char="•"/>
            </a:pPr>
            <a:r>
              <a:rPr lang="en-US" sz="2700">
                <a:latin typeface="Barlow SemiBold"/>
                <a:ea typeface="Barlow SemiBold"/>
                <a:cs typeface="Barlow SemiBold"/>
                <a:sym typeface="Barlow SemiBold"/>
              </a:rPr>
              <a:t>Public</a:t>
            </a:r>
            <a:endParaRPr sz="2700">
              <a:latin typeface="Barlow SemiBold"/>
              <a:ea typeface="Barlow SemiBold"/>
              <a:cs typeface="Barlow SemiBold"/>
              <a:sym typeface="Barlow SemiBold"/>
            </a:endParaRPr>
          </a:p>
          <a:p>
            <a:pPr marL="914400" lvl="1" indent="-368300" algn="l" rtl="0">
              <a:lnSpc>
                <a:spcPct val="115000"/>
              </a:lnSpc>
              <a:spcBef>
                <a:spcPts val="0"/>
              </a:spcBef>
              <a:spcAft>
                <a:spcPts val="0"/>
              </a:spcAft>
              <a:buSzPts val="2200"/>
              <a:buFont typeface="Calibri"/>
              <a:buChar char="o"/>
            </a:pPr>
            <a:r>
              <a:rPr lang="en-US" sz="2500"/>
              <a:t>Request for proposal (RFP)</a:t>
            </a:r>
            <a:endParaRPr/>
          </a:p>
          <a:p>
            <a:pPr marL="914400" lvl="1" indent="-368300" algn="l" rtl="0">
              <a:lnSpc>
                <a:spcPct val="115000"/>
              </a:lnSpc>
              <a:spcBef>
                <a:spcPts val="0"/>
              </a:spcBef>
              <a:spcAft>
                <a:spcPts val="0"/>
              </a:spcAft>
              <a:buSzPts val="2200"/>
              <a:buFont typeface="Calibri"/>
              <a:buChar char="o"/>
            </a:pPr>
            <a:r>
              <a:rPr lang="en-US" sz="2500"/>
              <a:t>Request for quotation (RFQ)</a:t>
            </a:r>
            <a:endParaRPr/>
          </a:p>
          <a:p>
            <a:pPr marL="914400" lvl="0" indent="0" algn="l" rtl="0">
              <a:lnSpc>
                <a:spcPct val="115000"/>
              </a:lnSpc>
              <a:spcBef>
                <a:spcPts val="0"/>
              </a:spcBef>
              <a:spcAft>
                <a:spcPts val="0"/>
              </a:spcAft>
              <a:buSzPts val="2800"/>
              <a:buNone/>
            </a:pPr>
            <a:endParaRPr sz="2500"/>
          </a:p>
          <a:p>
            <a:pPr marL="457200" lvl="0" indent="-406400" algn="l" rtl="0">
              <a:lnSpc>
                <a:spcPct val="115000"/>
              </a:lnSpc>
              <a:spcBef>
                <a:spcPts val="0"/>
              </a:spcBef>
              <a:spcAft>
                <a:spcPts val="0"/>
              </a:spcAft>
              <a:buSzPts val="2800"/>
              <a:buFont typeface="Calibri"/>
              <a:buChar char="•"/>
            </a:pPr>
            <a:r>
              <a:rPr lang="en-US" sz="2700">
                <a:latin typeface="Barlow SemiBold"/>
                <a:ea typeface="Barlow SemiBold"/>
                <a:cs typeface="Barlow SemiBold"/>
                <a:sym typeface="Barlow SemiBold"/>
              </a:rPr>
              <a:t>Types</a:t>
            </a:r>
            <a:endParaRPr sz="2700">
              <a:latin typeface="Barlow SemiBold"/>
              <a:ea typeface="Barlow SemiBold"/>
              <a:cs typeface="Barlow SemiBold"/>
              <a:sym typeface="Barlow SemiBold"/>
            </a:endParaRPr>
          </a:p>
          <a:p>
            <a:pPr marL="914400" lvl="1" indent="-368300" algn="l" rtl="0">
              <a:lnSpc>
                <a:spcPct val="115000"/>
              </a:lnSpc>
              <a:spcBef>
                <a:spcPts val="0"/>
              </a:spcBef>
              <a:spcAft>
                <a:spcPts val="0"/>
              </a:spcAft>
              <a:buSzPts val="2200"/>
              <a:buFont typeface="Calibri"/>
              <a:buChar char="o"/>
            </a:pPr>
            <a:r>
              <a:rPr lang="en-US" sz="2500"/>
              <a:t>Competitive bid</a:t>
            </a:r>
            <a:endParaRPr/>
          </a:p>
          <a:p>
            <a:pPr marL="914400" lvl="1" indent="-368300" algn="l" rtl="0">
              <a:lnSpc>
                <a:spcPct val="115000"/>
              </a:lnSpc>
              <a:spcBef>
                <a:spcPts val="0"/>
              </a:spcBef>
              <a:spcAft>
                <a:spcPts val="0"/>
              </a:spcAft>
              <a:buSzPts val="2200"/>
              <a:buFont typeface="Calibri"/>
              <a:buChar char="o"/>
            </a:pPr>
            <a:r>
              <a:rPr lang="en-US" sz="2500"/>
              <a:t>Selective bid</a:t>
            </a:r>
            <a:endParaRPr/>
          </a:p>
          <a:p>
            <a:pPr marL="914400" lvl="1" indent="-368300" algn="l" rtl="0">
              <a:lnSpc>
                <a:spcPct val="115000"/>
              </a:lnSpc>
              <a:spcBef>
                <a:spcPts val="0"/>
              </a:spcBef>
              <a:spcAft>
                <a:spcPts val="0"/>
              </a:spcAft>
              <a:buSzPts val="2200"/>
              <a:buFont typeface="Calibri"/>
              <a:buChar char="o"/>
            </a:pPr>
            <a:r>
              <a:rPr lang="en-US" sz="2500"/>
              <a:t>Single (sole) source</a:t>
            </a:r>
            <a:endParaRPr/>
          </a:p>
          <a:p>
            <a:pPr marL="457200" lvl="0" indent="-228600" algn="l" rtl="0">
              <a:lnSpc>
                <a:spcPct val="100000"/>
              </a:lnSpc>
              <a:spcBef>
                <a:spcPts val="0"/>
              </a:spcBef>
              <a:spcAft>
                <a:spcPts val="0"/>
              </a:spcAft>
              <a:buSzPts val="3000"/>
              <a:buNone/>
            </a:pPr>
            <a:endParaRPr sz="2600"/>
          </a:p>
        </p:txBody>
      </p:sp>
      <p:pic>
        <p:nvPicPr>
          <p:cNvPr id="265" name="Google Shape;265;p23"/>
          <p:cNvPicPr preferRelativeResize="0"/>
          <p:nvPr/>
        </p:nvPicPr>
        <p:blipFill rotWithShape="1">
          <a:blip r:embed="rId5">
            <a:alphaModFix/>
          </a:blip>
          <a:srcRect/>
          <a:stretch/>
        </p:blipFill>
        <p:spPr>
          <a:xfrm>
            <a:off x="11572998" y="6111094"/>
            <a:ext cx="540576" cy="604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g3c74a353164_0_14"/>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271" name="Google Shape;271;g3c74a353164_0_14"/>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272" name="Google Shape;272;g3c74a353164_0_14"/>
          <p:cNvSpPr txBox="1">
            <a:spLocks noGrp="1"/>
          </p:cNvSpPr>
          <p:nvPr>
            <p:ph type="title"/>
          </p:nvPr>
        </p:nvSpPr>
        <p:spPr>
          <a:xfrm>
            <a:off x="523106" y="765065"/>
            <a:ext cx="9421800" cy="7764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5100"/>
              <a:buNone/>
            </a:pPr>
            <a:r>
              <a:rPr lang="en-US" sz="4000">
                <a:solidFill>
                  <a:srgbClr val="2E5F7D"/>
                </a:solidFill>
                <a:latin typeface="Barlow"/>
                <a:ea typeface="Barlow"/>
                <a:cs typeface="Barlow"/>
                <a:sym typeface="Barlow"/>
              </a:rPr>
              <a:t>Service level agreements (SLAs)</a:t>
            </a:r>
            <a:endParaRPr sz="4000">
              <a:solidFill>
                <a:srgbClr val="2E5F7D"/>
              </a:solidFill>
            </a:endParaRPr>
          </a:p>
        </p:txBody>
      </p:sp>
      <p:sp>
        <p:nvSpPr>
          <p:cNvPr id="273" name="Google Shape;273;g3c74a353164_0_14"/>
          <p:cNvSpPr txBox="1">
            <a:spLocks noGrp="1"/>
          </p:cNvSpPr>
          <p:nvPr>
            <p:ph type="body" idx="1"/>
          </p:nvPr>
        </p:nvSpPr>
        <p:spPr>
          <a:xfrm>
            <a:off x="608250" y="1774259"/>
            <a:ext cx="7356900" cy="4792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Font typeface="Arial"/>
              <a:buNone/>
            </a:pPr>
            <a:r>
              <a:rPr lang="en-US" sz="2400" b="1"/>
              <a:t>Tool</a:t>
            </a:r>
            <a:endParaRPr sz="2400" b="1"/>
          </a:p>
          <a:p>
            <a:pPr marL="457200" lvl="0" indent="-361950" algn="l" rtl="0">
              <a:lnSpc>
                <a:spcPct val="100000"/>
              </a:lnSpc>
              <a:spcBef>
                <a:spcPts val="0"/>
              </a:spcBef>
              <a:spcAft>
                <a:spcPts val="0"/>
              </a:spcAft>
              <a:buSzPts val="2100"/>
              <a:buFont typeface="Calibri"/>
              <a:buChar char="●"/>
            </a:pPr>
            <a:r>
              <a:rPr lang="en-US" sz="2400"/>
              <a:t>IT services worksheet</a:t>
            </a:r>
            <a:endParaRPr sz="2400"/>
          </a:p>
          <a:p>
            <a:pPr marL="0" lvl="0" indent="0" algn="l" rtl="0">
              <a:lnSpc>
                <a:spcPct val="100000"/>
              </a:lnSpc>
              <a:spcBef>
                <a:spcPts val="0"/>
              </a:spcBef>
              <a:spcAft>
                <a:spcPts val="0"/>
              </a:spcAft>
              <a:buClr>
                <a:schemeClr val="dk1"/>
              </a:buClr>
              <a:buSzPts val="2800"/>
              <a:buFont typeface="Arial"/>
              <a:buNone/>
            </a:pPr>
            <a:endParaRPr sz="2400"/>
          </a:p>
          <a:p>
            <a:pPr marL="0" lvl="0" indent="0" algn="l" rtl="0">
              <a:lnSpc>
                <a:spcPct val="100000"/>
              </a:lnSpc>
              <a:spcBef>
                <a:spcPts val="0"/>
              </a:spcBef>
              <a:spcAft>
                <a:spcPts val="0"/>
              </a:spcAft>
              <a:buClr>
                <a:schemeClr val="dk1"/>
              </a:buClr>
              <a:buSzPts val="2800"/>
              <a:buFont typeface="Arial"/>
              <a:buNone/>
            </a:pPr>
            <a:r>
              <a:rPr lang="en-US" sz="2400" b="1"/>
              <a:t>Considerations</a:t>
            </a:r>
            <a:endParaRPr sz="2400" b="1"/>
          </a:p>
          <a:p>
            <a:pPr marL="457200" lvl="0" indent="-393700" algn="l" rtl="0">
              <a:lnSpc>
                <a:spcPct val="100000"/>
              </a:lnSpc>
              <a:spcBef>
                <a:spcPts val="0"/>
              </a:spcBef>
              <a:spcAft>
                <a:spcPts val="0"/>
              </a:spcAft>
              <a:buSzPts val="2600"/>
              <a:buFont typeface="Calibri"/>
              <a:buChar char="•"/>
            </a:pPr>
            <a:r>
              <a:rPr lang="en-US" sz="2400"/>
              <a:t>A key document that should be required in the solicitation</a:t>
            </a:r>
            <a:endParaRPr sz="2400"/>
          </a:p>
          <a:p>
            <a:pPr marL="457200" lvl="0" indent="-393700" algn="l" rtl="0">
              <a:lnSpc>
                <a:spcPct val="100000"/>
              </a:lnSpc>
              <a:spcBef>
                <a:spcPts val="0"/>
              </a:spcBef>
              <a:spcAft>
                <a:spcPts val="0"/>
              </a:spcAft>
              <a:buSzPts val="2600"/>
              <a:buFont typeface="Calibri"/>
              <a:buChar char="•"/>
            </a:pPr>
            <a:r>
              <a:rPr lang="en-US" sz="2400"/>
              <a:t>Defines the level of service and terms with your vendor, central IT and/or program </a:t>
            </a:r>
            <a:endParaRPr sz="2400"/>
          </a:p>
          <a:p>
            <a:pPr marL="457200" lvl="0" indent="-393700" algn="l" rtl="0">
              <a:lnSpc>
                <a:spcPct val="100000"/>
              </a:lnSpc>
              <a:spcBef>
                <a:spcPts val="0"/>
              </a:spcBef>
              <a:spcAft>
                <a:spcPts val="0"/>
              </a:spcAft>
              <a:buSzPts val="2600"/>
              <a:buFont typeface="Calibri"/>
              <a:buChar char="•"/>
            </a:pPr>
            <a:r>
              <a:rPr lang="en-US" sz="2400"/>
              <a:t>Can impact pricing depending on the level of service and terms required</a:t>
            </a:r>
            <a:endParaRPr sz="2400"/>
          </a:p>
          <a:p>
            <a:pPr marL="457200" lvl="0" indent="-393700" algn="l" rtl="0">
              <a:lnSpc>
                <a:spcPct val="100000"/>
              </a:lnSpc>
              <a:spcBef>
                <a:spcPts val="0"/>
              </a:spcBef>
              <a:spcAft>
                <a:spcPts val="0"/>
              </a:spcAft>
              <a:buSzPts val="2600"/>
              <a:buFont typeface="Calibri"/>
              <a:buChar char="•"/>
            </a:pPr>
            <a:r>
              <a:rPr lang="en-US" sz="2400"/>
              <a:t>Included as part of the contract at time of award</a:t>
            </a:r>
            <a:endParaRPr sz="3000" b="1"/>
          </a:p>
        </p:txBody>
      </p:sp>
      <p:sp>
        <p:nvSpPr>
          <p:cNvPr id="274" name="Google Shape;274;g3c74a353164_0_14"/>
          <p:cNvSpPr/>
          <p:nvPr/>
        </p:nvSpPr>
        <p:spPr>
          <a:xfrm>
            <a:off x="8291075" y="2972200"/>
            <a:ext cx="3642000" cy="34350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1" i="1" u="none" strike="noStrike" cap="none">
              <a:solidFill>
                <a:srgbClr val="000000"/>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2200"/>
              <a:buFont typeface="Arial"/>
              <a:buNone/>
            </a:pPr>
            <a:r>
              <a:rPr lang="en-US" sz="2200" b="1" i="1" u="none" strike="noStrike" cap="none">
                <a:solidFill>
                  <a:srgbClr val="000000"/>
                </a:solidFill>
                <a:latin typeface="Barlow"/>
                <a:ea typeface="Barlow"/>
                <a:cs typeface="Barlow"/>
                <a:sym typeface="Barlow"/>
              </a:rPr>
              <a:t>Recommendation</a:t>
            </a:r>
            <a:endParaRPr sz="2200" b="0" i="1" u="none" strike="noStrike" cap="none">
              <a:solidFill>
                <a:srgbClr val="000000"/>
              </a:solidFill>
              <a:latin typeface="Barlow"/>
              <a:ea typeface="Barlow"/>
              <a:cs typeface="Barlow"/>
              <a:sym typeface="Barlow"/>
            </a:endParaRPr>
          </a:p>
          <a:p>
            <a:pPr marL="0" marR="0" lvl="0" indent="0" algn="ctr" rtl="0">
              <a:lnSpc>
                <a:spcPct val="100000"/>
              </a:lnSpc>
              <a:spcBef>
                <a:spcPts val="500"/>
              </a:spcBef>
              <a:spcAft>
                <a:spcPts val="0"/>
              </a:spcAft>
              <a:buClr>
                <a:srgbClr val="000000"/>
              </a:buClr>
              <a:buSzPts val="2200"/>
              <a:buFont typeface="Arial"/>
              <a:buNone/>
            </a:pPr>
            <a:r>
              <a:rPr lang="en-US" sz="2200" b="0" i="1" u="none" strike="noStrike" cap="none">
                <a:solidFill>
                  <a:srgbClr val="000000"/>
                </a:solidFill>
                <a:latin typeface="Barlow"/>
                <a:ea typeface="Barlow"/>
                <a:cs typeface="Barlow"/>
                <a:sym typeface="Barlow"/>
              </a:rPr>
              <a:t>Apply</a:t>
            </a:r>
            <a:r>
              <a:rPr lang="en-US" sz="2200" b="0" i="1" u="none" strike="noStrike" cap="none">
                <a:solidFill>
                  <a:schemeClr val="dk1"/>
                </a:solidFill>
                <a:latin typeface="Barlow SemiBold"/>
                <a:ea typeface="Barlow SemiBold"/>
                <a:cs typeface="Barlow SemiBold"/>
                <a:sym typeface="Barlow SemiBold"/>
              </a:rPr>
              <a:t> </a:t>
            </a:r>
            <a:r>
              <a:rPr lang="en-US" sz="2200" b="0" i="1" u="none" strike="noStrike" cap="none">
                <a:solidFill>
                  <a:schemeClr val="dk1"/>
                </a:solidFill>
                <a:latin typeface="Barlow"/>
                <a:ea typeface="Barlow"/>
                <a:cs typeface="Barlow"/>
                <a:sym typeface="Barlow"/>
              </a:rPr>
              <a:t>the same principles of precision, clarity and understanding of what’s reasonable/affordable and realistic.</a:t>
            </a:r>
            <a:endParaRPr sz="2200" b="0" i="1" u="none" strike="noStrike" cap="none">
              <a:solidFill>
                <a:schemeClr val="dk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Barlow"/>
                <a:ea typeface="Barlow"/>
                <a:cs typeface="Barlow"/>
                <a:sym typeface="Barlow"/>
              </a:rPr>
              <a:t> </a:t>
            </a:r>
            <a:endParaRPr sz="2200" b="0" i="1" u="none" strike="noStrike" cap="none">
              <a:solidFill>
                <a:srgbClr val="000000"/>
              </a:solidFill>
              <a:latin typeface="Barlow"/>
              <a:ea typeface="Barlow"/>
              <a:cs typeface="Barlow"/>
              <a:sym typeface="Barlow"/>
            </a:endParaRPr>
          </a:p>
        </p:txBody>
      </p:sp>
      <p:pic>
        <p:nvPicPr>
          <p:cNvPr id="275" name="Google Shape;275;g3c74a353164_0_14"/>
          <p:cNvPicPr preferRelativeResize="0"/>
          <p:nvPr/>
        </p:nvPicPr>
        <p:blipFill rotWithShape="1">
          <a:blip r:embed="rId5">
            <a:alphaModFix/>
          </a:blip>
          <a:srcRect/>
          <a:stretch/>
        </p:blipFill>
        <p:spPr>
          <a:xfrm>
            <a:off x="11572998" y="6111094"/>
            <a:ext cx="540576" cy="604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g3207a615353_0_120"/>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281" name="Google Shape;281;g3207a615353_0_120"/>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282" name="Google Shape;282;g3207a615353_0_120"/>
          <p:cNvSpPr txBox="1">
            <a:spLocks noGrp="1"/>
          </p:cNvSpPr>
          <p:nvPr>
            <p:ph type="title"/>
          </p:nvPr>
        </p:nvSpPr>
        <p:spPr>
          <a:xfrm>
            <a:off x="480677" y="768141"/>
            <a:ext cx="9421800" cy="7764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en-US" sz="4000">
                <a:solidFill>
                  <a:srgbClr val="2E5F7D"/>
                </a:solidFill>
                <a:latin typeface="Barlow"/>
                <a:ea typeface="Barlow"/>
                <a:cs typeface="Barlow"/>
                <a:sym typeface="Barlow"/>
              </a:rPr>
              <a:t>Develop evaluation criteria: highlights</a:t>
            </a:r>
            <a:endParaRPr sz="4000">
              <a:solidFill>
                <a:srgbClr val="2E5F7D"/>
              </a:solidFill>
            </a:endParaRPr>
          </a:p>
        </p:txBody>
      </p:sp>
      <p:sp>
        <p:nvSpPr>
          <p:cNvPr id="283" name="Google Shape;283;g3207a615353_0_120"/>
          <p:cNvSpPr txBox="1">
            <a:spLocks noGrp="1"/>
          </p:cNvSpPr>
          <p:nvPr>
            <p:ph type="body" idx="1"/>
          </p:nvPr>
        </p:nvSpPr>
        <p:spPr>
          <a:xfrm>
            <a:off x="1080150" y="2060381"/>
            <a:ext cx="8890200" cy="3559500"/>
          </a:xfrm>
          <a:prstGeom prst="rect">
            <a:avLst/>
          </a:prstGeom>
          <a:noFill/>
          <a:ln>
            <a:noFill/>
          </a:ln>
        </p:spPr>
        <p:txBody>
          <a:bodyPr spcFirstLastPara="1" wrap="square" lIns="91425" tIns="45700" rIns="91425" bIns="45700" anchor="t" anchorCtr="0">
            <a:normAutofit/>
          </a:bodyPr>
          <a:lstStyle/>
          <a:p>
            <a:pPr marL="457200" lvl="0" indent="-419100" algn="l" rtl="0">
              <a:lnSpc>
                <a:spcPct val="115000"/>
              </a:lnSpc>
              <a:spcBef>
                <a:spcPts val="0"/>
              </a:spcBef>
              <a:spcAft>
                <a:spcPts val="0"/>
              </a:spcAft>
              <a:buSzPts val="3000"/>
              <a:buFont typeface="Calibri"/>
              <a:buChar char="•"/>
            </a:pPr>
            <a:r>
              <a:rPr lang="en-US" sz="2600"/>
              <a:t>Need to determine evaluation criteria and identify evaluation panel.</a:t>
            </a:r>
            <a:endParaRPr sz="2600"/>
          </a:p>
          <a:p>
            <a:pPr marL="457200" lvl="0" indent="-419100" algn="l" rtl="0">
              <a:lnSpc>
                <a:spcPct val="115000"/>
              </a:lnSpc>
              <a:spcBef>
                <a:spcPts val="0"/>
              </a:spcBef>
              <a:spcAft>
                <a:spcPts val="0"/>
              </a:spcAft>
              <a:buSzPts val="3000"/>
              <a:buFont typeface="Calibri"/>
              <a:buChar char="•"/>
            </a:pPr>
            <a:r>
              <a:rPr lang="en-US" sz="2600"/>
              <a:t>The most effective evaluation panel includes those with sufficient technical knowledge to evaluate the technical responses and evaluate the associated pricing. </a:t>
            </a:r>
            <a:endParaRPr sz="2600"/>
          </a:p>
          <a:p>
            <a:pPr marL="457200" lvl="0" indent="-419100" algn="l" rtl="0">
              <a:lnSpc>
                <a:spcPct val="115000"/>
              </a:lnSpc>
              <a:spcBef>
                <a:spcPts val="0"/>
              </a:spcBef>
              <a:spcAft>
                <a:spcPts val="0"/>
              </a:spcAft>
              <a:buSzPts val="3000"/>
              <a:buFont typeface="Calibri"/>
              <a:buChar char="•"/>
            </a:pPr>
            <a:r>
              <a:rPr lang="en-US" sz="2600"/>
              <a:t>The process is designed to be fair and objective.</a:t>
            </a:r>
            <a:endParaRPr sz="2600"/>
          </a:p>
        </p:txBody>
      </p:sp>
      <p:sp>
        <p:nvSpPr>
          <p:cNvPr id="284" name="Google Shape;284;g3207a615353_0_120"/>
          <p:cNvSpPr/>
          <p:nvPr/>
        </p:nvSpPr>
        <p:spPr>
          <a:xfrm rot="-5400000">
            <a:off x="-1103855" y="2940434"/>
            <a:ext cx="3002400" cy="794700"/>
          </a:xfrm>
          <a:prstGeom prst="rect">
            <a:avLst/>
          </a:prstGeom>
          <a:solidFill>
            <a:srgbClr val="00614A"/>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chemeClr val="lt1"/>
                </a:solidFill>
                <a:latin typeface="Barlow"/>
                <a:ea typeface="Barlow"/>
                <a:cs typeface="Barlow"/>
                <a:sym typeface="Barlow"/>
              </a:rPr>
              <a:t>Solicitation phase </a:t>
            </a:r>
            <a:endParaRPr sz="1500" b="0" i="0" u="none" strike="noStrike" cap="none">
              <a:solidFill>
                <a:schemeClr val="lt1"/>
              </a:solidFill>
              <a:latin typeface="Barlow"/>
              <a:ea typeface="Barlow"/>
              <a:cs typeface="Barlow"/>
              <a:sym typeface="Barlow"/>
            </a:endParaRPr>
          </a:p>
        </p:txBody>
      </p:sp>
      <p:pic>
        <p:nvPicPr>
          <p:cNvPr id="285" name="Google Shape;285;g3207a615353_0_120"/>
          <p:cNvPicPr preferRelativeResize="0"/>
          <p:nvPr/>
        </p:nvPicPr>
        <p:blipFill rotWithShape="1">
          <a:blip r:embed="rId5">
            <a:alphaModFix/>
          </a:blip>
          <a:srcRect/>
          <a:stretch/>
        </p:blipFill>
        <p:spPr>
          <a:xfrm>
            <a:off x="11572998" y="6111094"/>
            <a:ext cx="540576" cy="604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g325fa7d3837_1_51"/>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291" name="Google Shape;291;g325fa7d3837_1_51"/>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292" name="Google Shape;292;g325fa7d3837_1_51"/>
          <p:cNvSpPr txBox="1">
            <a:spLocks noGrp="1"/>
          </p:cNvSpPr>
          <p:nvPr>
            <p:ph type="title"/>
          </p:nvPr>
        </p:nvSpPr>
        <p:spPr>
          <a:xfrm>
            <a:off x="501845" y="931655"/>
            <a:ext cx="10196400" cy="604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960"/>
              <a:buFont typeface="Arial"/>
              <a:buNone/>
            </a:pPr>
            <a:r>
              <a:rPr lang="en-US" sz="3940">
                <a:solidFill>
                  <a:srgbClr val="2E5F7D"/>
                </a:solidFill>
                <a:latin typeface="Barlow"/>
                <a:ea typeface="Barlow"/>
                <a:cs typeface="Barlow"/>
                <a:sym typeface="Barlow"/>
              </a:rPr>
              <a:t>Publish the solicitation document: highlights</a:t>
            </a:r>
            <a:endParaRPr sz="3940">
              <a:solidFill>
                <a:srgbClr val="2E5F7D"/>
              </a:solidFill>
            </a:endParaRPr>
          </a:p>
        </p:txBody>
      </p:sp>
      <p:sp>
        <p:nvSpPr>
          <p:cNvPr id="293" name="Google Shape;293;g325fa7d3837_1_51"/>
          <p:cNvSpPr txBox="1">
            <a:spLocks noGrp="1"/>
          </p:cNvSpPr>
          <p:nvPr>
            <p:ph type="body" idx="1"/>
          </p:nvPr>
        </p:nvSpPr>
        <p:spPr>
          <a:xfrm>
            <a:off x="1086650" y="2112324"/>
            <a:ext cx="9337500" cy="3533700"/>
          </a:xfrm>
          <a:prstGeom prst="rect">
            <a:avLst/>
          </a:prstGeom>
          <a:noFill/>
          <a:ln>
            <a:noFill/>
          </a:ln>
        </p:spPr>
        <p:txBody>
          <a:bodyPr spcFirstLastPara="1" wrap="square" lIns="91425" tIns="45700" rIns="91425" bIns="45700" anchor="t" anchorCtr="0">
            <a:noAutofit/>
          </a:bodyPr>
          <a:lstStyle/>
          <a:p>
            <a:pPr marL="63500" lvl="0" indent="0" algn="l" rtl="0">
              <a:lnSpc>
                <a:spcPct val="106675"/>
              </a:lnSpc>
              <a:spcBef>
                <a:spcPts val="600"/>
              </a:spcBef>
              <a:spcAft>
                <a:spcPts val="0"/>
              </a:spcAft>
              <a:buSzPts val="2600"/>
              <a:buNone/>
            </a:pPr>
            <a:r>
              <a:rPr lang="en-US" sz="2600"/>
              <a:t>Jurisdiction’s rules governing the publication of the solicitation may include:</a:t>
            </a:r>
            <a:endParaRPr/>
          </a:p>
          <a:p>
            <a:pPr marL="457200" lvl="0" indent="-368300" algn="l" rtl="0">
              <a:lnSpc>
                <a:spcPct val="100000"/>
              </a:lnSpc>
              <a:spcBef>
                <a:spcPts val="500"/>
              </a:spcBef>
              <a:spcAft>
                <a:spcPts val="0"/>
              </a:spcAft>
              <a:buSzPts val="2200"/>
              <a:buFont typeface="Calibri"/>
              <a:buChar char="●"/>
            </a:pPr>
            <a:r>
              <a:rPr lang="en-US" sz="2400"/>
              <a:t>Where it is posted and by whom.</a:t>
            </a:r>
            <a:endParaRPr/>
          </a:p>
          <a:p>
            <a:pPr marL="457200" lvl="0" indent="-368300" algn="l" rtl="0">
              <a:lnSpc>
                <a:spcPct val="100000"/>
              </a:lnSpc>
              <a:spcBef>
                <a:spcPts val="500"/>
              </a:spcBef>
              <a:spcAft>
                <a:spcPts val="0"/>
              </a:spcAft>
              <a:buSzPts val="2200"/>
              <a:buFont typeface="Calibri"/>
              <a:buChar char="●"/>
            </a:pPr>
            <a:r>
              <a:rPr lang="en-US" sz="2400"/>
              <a:t>Whether you can directly notify prospective offerors, etc.</a:t>
            </a:r>
            <a:endParaRPr/>
          </a:p>
          <a:p>
            <a:pPr marL="457200" lvl="0" indent="-368300" algn="l" rtl="0">
              <a:lnSpc>
                <a:spcPct val="100000"/>
              </a:lnSpc>
              <a:spcBef>
                <a:spcPts val="500"/>
              </a:spcBef>
              <a:spcAft>
                <a:spcPts val="0"/>
              </a:spcAft>
              <a:buSzPts val="2200"/>
              <a:buFont typeface="Calibri"/>
              <a:buChar char="●"/>
            </a:pPr>
            <a:r>
              <a:rPr lang="en-US" sz="2400"/>
              <a:t>How questions are vetted and responded to.</a:t>
            </a:r>
            <a:endParaRPr/>
          </a:p>
        </p:txBody>
      </p:sp>
      <p:sp>
        <p:nvSpPr>
          <p:cNvPr id="294" name="Google Shape;294;g325fa7d3837_1_51"/>
          <p:cNvSpPr/>
          <p:nvPr/>
        </p:nvSpPr>
        <p:spPr>
          <a:xfrm rot="-5400000">
            <a:off x="-1103855" y="2940434"/>
            <a:ext cx="3002400" cy="794700"/>
          </a:xfrm>
          <a:prstGeom prst="rect">
            <a:avLst/>
          </a:prstGeom>
          <a:solidFill>
            <a:srgbClr val="00614A"/>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chemeClr val="lt1"/>
                </a:solidFill>
                <a:latin typeface="Barlow"/>
                <a:ea typeface="Barlow"/>
                <a:cs typeface="Barlow"/>
                <a:sym typeface="Barlow"/>
              </a:rPr>
              <a:t>Solicitation phase </a:t>
            </a:r>
            <a:endParaRPr sz="1500" b="0" i="0" u="none" strike="noStrike" cap="none">
              <a:solidFill>
                <a:schemeClr val="lt1"/>
              </a:solidFill>
              <a:latin typeface="Barlow"/>
              <a:ea typeface="Barlow"/>
              <a:cs typeface="Barlow"/>
              <a:sym typeface="Barlow"/>
            </a:endParaRPr>
          </a:p>
        </p:txBody>
      </p:sp>
      <p:pic>
        <p:nvPicPr>
          <p:cNvPr id="295" name="Google Shape;295;g325fa7d3837_1_51"/>
          <p:cNvPicPr preferRelativeResize="0"/>
          <p:nvPr/>
        </p:nvPicPr>
        <p:blipFill rotWithShape="1">
          <a:blip r:embed="rId5">
            <a:alphaModFix/>
          </a:blip>
          <a:srcRect/>
          <a:stretch/>
        </p:blipFill>
        <p:spPr>
          <a:xfrm>
            <a:off x="11572998" y="6111094"/>
            <a:ext cx="540576" cy="604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g325fa7d3837_1_59"/>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301" name="Google Shape;301;g325fa7d3837_1_59"/>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302" name="Google Shape;302;g325fa7d3837_1_59"/>
          <p:cNvSpPr txBox="1">
            <a:spLocks noGrp="1"/>
          </p:cNvSpPr>
          <p:nvPr>
            <p:ph type="title"/>
          </p:nvPr>
        </p:nvSpPr>
        <p:spPr>
          <a:xfrm>
            <a:off x="490377" y="555840"/>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en-US" sz="4000">
                <a:solidFill>
                  <a:srgbClr val="2E5F7D"/>
                </a:solidFill>
                <a:latin typeface="Barlow"/>
                <a:ea typeface="Barlow"/>
                <a:cs typeface="Barlow"/>
                <a:sym typeface="Barlow"/>
              </a:rPr>
              <a:t>Respond to questions: highlights</a:t>
            </a:r>
            <a:endParaRPr sz="4000">
              <a:solidFill>
                <a:srgbClr val="2E5F7D"/>
              </a:solidFill>
            </a:endParaRPr>
          </a:p>
        </p:txBody>
      </p:sp>
      <p:sp>
        <p:nvSpPr>
          <p:cNvPr id="303" name="Google Shape;303;g325fa7d3837_1_59"/>
          <p:cNvSpPr txBox="1">
            <a:spLocks noGrp="1"/>
          </p:cNvSpPr>
          <p:nvPr>
            <p:ph type="body" idx="1"/>
          </p:nvPr>
        </p:nvSpPr>
        <p:spPr>
          <a:xfrm>
            <a:off x="608250" y="1599131"/>
            <a:ext cx="9678600" cy="46053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400"/>
              </a:spcBef>
              <a:spcAft>
                <a:spcPts val="0"/>
              </a:spcAft>
              <a:buSzPts val="2800"/>
              <a:buFont typeface="Calibri"/>
              <a:buChar char="•"/>
            </a:pPr>
            <a:r>
              <a:rPr lang="en-US" sz="2600"/>
              <a:t>Pre-proposal conference</a:t>
            </a:r>
            <a:endParaRPr sz="2600"/>
          </a:p>
          <a:p>
            <a:pPr marL="932976" lvl="1" indent="-381000" algn="l" rtl="0">
              <a:lnSpc>
                <a:spcPct val="100000"/>
              </a:lnSpc>
              <a:spcBef>
                <a:spcPts val="400"/>
              </a:spcBef>
              <a:spcAft>
                <a:spcPts val="0"/>
              </a:spcAft>
              <a:buSzPts val="2200"/>
              <a:buFont typeface="Calibri"/>
              <a:buChar char="o"/>
            </a:pPr>
            <a:r>
              <a:rPr lang="en-US" sz="2400"/>
              <a:t>Establish a clear process for documenting, formally responding and promptly publishing or sending responses to the questions asked verbally.</a:t>
            </a:r>
            <a:endParaRPr sz="2400"/>
          </a:p>
          <a:p>
            <a:pPr marL="932976" lvl="1" indent="-381000" algn="l" rtl="0">
              <a:lnSpc>
                <a:spcPct val="100000"/>
              </a:lnSpc>
              <a:spcBef>
                <a:spcPts val="400"/>
              </a:spcBef>
              <a:spcAft>
                <a:spcPts val="0"/>
              </a:spcAft>
              <a:buSzPts val="2200"/>
              <a:buFont typeface="Calibri"/>
              <a:buChar char="o"/>
            </a:pPr>
            <a:r>
              <a:rPr lang="en-US" sz="2400"/>
              <a:t>Schedule early enough in the process to be helpful.</a:t>
            </a:r>
            <a:endParaRPr sz="2400"/>
          </a:p>
          <a:p>
            <a:pPr marL="932976" lvl="1" indent="-381000" algn="l" rtl="0">
              <a:lnSpc>
                <a:spcPct val="100000"/>
              </a:lnSpc>
              <a:spcBef>
                <a:spcPts val="400"/>
              </a:spcBef>
              <a:spcAft>
                <a:spcPts val="0"/>
              </a:spcAft>
              <a:buSzPts val="2200"/>
              <a:buFont typeface="Calibri"/>
              <a:buChar char="o"/>
            </a:pPr>
            <a:r>
              <a:rPr lang="en-US" sz="2400"/>
              <a:t>Establish a clear process for receiving, documenting drafting/reviewing/approving responses to and promptly publishing or sending responses to written questions.</a:t>
            </a:r>
            <a:endParaRPr sz="2400"/>
          </a:p>
          <a:p>
            <a:pPr marL="457200" lvl="0" indent="-406400" algn="l" rtl="0">
              <a:lnSpc>
                <a:spcPct val="100000"/>
              </a:lnSpc>
              <a:spcBef>
                <a:spcPts val="400"/>
              </a:spcBef>
              <a:spcAft>
                <a:spcPts val="0"/>
              </a:spcAft>
              <a:buSzPts val="2800"/>
              <a:buFont typeface="Calibri"/>
              <a:buChar char="•"/>
            </a:pPr>
            <a:r>
              <a:rPr lang="en-US" sz="2600"/>
              <a:t>Different requirements for oral vs. written comments? </a:t>
            </a:r>
            <a:endParaRPr sz="2600"/>
          </a:p>
          <a:p>
            <a:pPr marL="457200" lvl="0" indent="-406400" algn="l" rtl="0">
              <a:lnSpc>
                <a:spcPct val="100000"/>
              </a:lnSpc>
              <a:spcBef>
                <a:spcPts val="400"/>
              </a:spcBef>
              <a:spcAft>
                <a:spcPts val="0"/>
              </a:spcAft>
              <a:buSzPts val="2800"/>
              <a:buFont typeface="Calibri"/>
              <a:buChar char="•"/>
            </a:pPr>
            <a:r>
              <a:rPr lang="en-US" sz="2600"/>
              <a:t>Deadline for submission and a schedule for responding clearly stated? </a:t>
            </a:r>
            <a:endParaRPr sz="2600"/>
          </a:p>
        </p:txBody>
      </p:sp>
      <p:pic>
        <p:nvPicPr>
          <p:cNvPr id="304" name="Google Shape;304;g325fa7d3837_1_59"/>
          <p:cNvPicPr preferRelativeResize="0"/>
          <p:nvPr/>
        </p:nvPicPr>
        <p:blipFill rotWithShape="1">
          <a:blip r:embed="rId5">
            <a:alphaModFix/>
          </a:blip>
          <a:srcRect/>
          <a:stretch/>
        </p:blipFill>
        <p:spPr>
          <a:xfrm>
            <a:off x="11572998" y="6111094"/>
            <a:ext cx="540576" cy="604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g3207a615353_0_96"/>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310" name="Google Shape;310;g3207a615353_0_96"/>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311" name="Google Shape;311;g3207a615353_0_96"/>
          <p:cNvSpPr txBox="1">
            <a:spLocks noGrp="1"/>
          </p:cNvSpPr>
          <p:nvPr>
            <p:ph type="title"/>
          </p:nvPr>
        </p:nvSpPr>
        <p:spPr>
          <a:xfrm>
            <a:off x="512147" y="936690"/>
            <a:ext cx="9421800" cy="604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590"/>
              <a:buFont typeface="Calibri"/>
              <a:buNone/>
            </a:pPr>
            <a:r>
              <a:rPr lang="en-US" sz="4000">
                <a:solidFill>
                  <a:srgbClr val="2E5F7D"/>
                </a:solidFill>
                <a:latin typeface="Barlow"/>
                <a:ea typeface="Barlow"/>
                <a:cs typeface="Barlow"/>
                <a:sym typeface="Barlow"/>
              </a:rPr>
              <a:t>Solicitation document: key takeaways</a:t>
            </a:r>
            <a:endParaRPr sz="4000">
              <a:solidFill>
                <a:srgbClr val="2E5F7D"/>
              </a:solidFill>
            </a:endParaRPr>
          </a:p>
        </p:txBody>
      </p:sp>
      <p:sp>
        <p:nvSpPr>
          <p:cNvPr id="312" name="Google Shape;312;g3207a615353_0_96"/>
          <p:cNvSpPr txBox="1">
            <a:spLocks noGrp="1"/>
          </p:cNvSpPr>
          <p:nvPr>
            <p:ph type="body" idx="1"/>
          </p:nvPr>
        </p:nvSpPr>
        <p:spPr>
          <a:xfrm>
            <a:off x="607932" y="2118436"/>
            <a:ext cx="6766200" cy="3978300"/>
          </a:xfrm>
          <a:prstGeom prst="rect">
            <a:avLst/>
          </a:prstGeom>
          <a:noFill/>
          <a:ln>
            <a:noFill/>
          </a:ln>
        </p:spPr>
        <p:txBody>
          <a:bodyPr spcFirstLastPara="1" wrap="square" lIns="91425" tIns="45700" rIns="91425" bIns="45700" anchor="t" anchorCtr="0">
            <a:normAutofit/>
          </a:bodyPr>
          <a:lstStyle/>
          <a:p>
            <a:pPr marL="101600" lvl="0" indent="0" algn="l" rtl="0">
              <a:lnSpc>
                <a:spcPct val="100000"/>
              </a:lnSpc>
              <a:spcBef>
                <a:spcPts val="0"/>
              </a:spcBef>
              <a:spcAft>
                <a:spcPts val="0"/>
              </a:spcAft>
              <a:buSzPts val="2000"/>
              <a:buNone/>
            </a:pPr>
            <a:r>
              <a:rPr lang="en-US" sz="2300"/>
              <a:t>Some common mistakes made in procurements include:</a:t>
            </a:r>
            <a:endParaRPr/>
          </a:p>
          <a:p>
            <a:pPr marL="457200" lvl="0" indent="-368300" algn="l" rtl="0">
              <a:lnSpc>
                <a:spcPct val="100000"/>
              </a:lnSpc>
              <a:spcBef>
                <a:spcPts val="0"/>
              </a:spcBef>
              <a:spcAft>
                <a:spcPts val="0"/>
              </a:spcAft>
              <a:buSzPts val="2200"/>
              <a:buFont typeface="Calibri"/>
              <a:buChar char="●"/>
            </a:pP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Assuming the selected offeror will perform </a:t>
            </a:r>
            <a:b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b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tasks</a:t>
            </a:r>
            <a:r>
              <a:rPr lang="en-US" sz="2200" i="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a:t>
            </a:r>
            <a:r>
              <a:rPr lang="en-US" sz="2200" i="1">
                <a:latin typeface="Barlow SemiBold"/>
                <a:ea typeface="Barlow SemiBold"/>
                <a:cs typeface="Barlow SemiBold"/>
                <a:sym typeface="Barlow SemiBo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not specified</a:t>
            </a:r>
            <a:r>
              <a:rPr lang="en-US" sz="2200">
                <a:latin typeface="Barlow SemiBold"/>
                <a:ea typeface="Barlow SemiBold"/>
                <a:cs typeface="Barlow SemiBold"/>
                <a:sym typeface="Barlow SemiBo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 </a:t>
            </a: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in the solicitation document.</a:t>
            </a:r>
            <a:endParaRPr sz="2200"/>
          </a:p>
          <a:p>
            <a:pPr marL="457200" lvl="0" indent="-368300" algn="l" rtl="0">
              <a:lnSpc>
                <a:spcPct val="100000"/>
              </a:lnSpc>
              <a:spcBef>
                <a:spcPts val="0"/>
              </a:spcBef>
              <a:spcAft>
                <a:spcPts val="0"/>
              </a:spcAft>
              <a:buSzPts val="2200"/>
              <a:buFont typeface="Calibri"/>
              <a:buChar char="●"/>
            </a:pPr>
            <a:r>
              <a:rPr lang="en-US" sz="2200"/>
              <a:t>Assuming the program will have direct access </a:t>
            </a:r>
            <a:br>
              <a:rPr lang="en-US" sz="2200"/>
            </a:br>
            <a:r>
              <a:rPr lang="en-US" sz="2200"/>
              <a:t>to the data for data cleansing or other purposes.</a:t>
            </a:r>
            <a:endParaRPr/>
          </a:p>
          <a:p>
            <a:pPr marL="457200" lvl="0" indent="-368300" algn="l" rtl="0">
              <a:lnSpc>
                <a:spcPct val="100000"/>
              </a:lnSpc>
              <a:spcBef>
                <a:spcPts val="0"/>
              </a:spcBef>
              <a:spcAft>
                <a:spcPts val="0"/>
              </a:spcAft>
              <a:buSzPts val="2200"/>
              <a:buFont typeface="Calibri"/>
              <a:buChar char="●"/>
            </a:pPr>
            <a:r>
              <a:rPr lang="en-US" sz="2200"/>
              <a:t>Over-specification of either tasks or timelines </a:t>
            </a:r>
            <a:br>
              <a:rPr lang="en-US" sz="2200"/>
            </a:br>
            <a:r>
              <a:rPr lang="en-US" sz="2200"/>
              <a:t>by a program.</a:t>
            </a:r>
            <a:endParaRPr/>
          </a:p>
        </p:txBody>
      </p:sp>
      <p:sp>
        <p:nvSpPr>
          <p:cNvPr id="313" name="Google Shape;313;g3207a615353_0_96"/>
          <p:cNvSpPr/>
          <p:nvPr/>
        </p:nvSpPr>
        <p:spPr>
          <a:xfrm>
            <a:off x="7857400" y="2994800"/>
            <a:ext cx="3968100" cy="3412500"/>
          </a:xfrm>
          <a:prstGeom prst="horizontalScroll">
            <a:avLst>
              <a:gd name="adj" fmla="val 12500"/>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1" u="none" strike="noStrike" cap="none">
              <a:solidFill>
                <a:srgbClr val="000000"/>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2000"/>
              <a:buFont typeface="Arial"/>
              <a:buNone/>
            </a:pPr>
            <a:r>
              <a:rPr lang="en-US" sz="2000" b="1" i="1" u="none" strike="noStrike" cap="none">
                <a:solidFill>
                  <a:srgbClr val="000000"/>
                </a:solidFill>
                <a:latin typeface="Barlow"/>
                <a:ea typeface="Barlow"/>
                <a:cs typeface="Barlow"/>
                <a:sym typeface="Barlow"/>
              </a:rPr>
              <a:t>Recommendation</a:t>
            </a:r>
            <a:endParaRPr sz="2000" b="1" i="1" u="none" strike="noStrike" cap="none">
              <a:solidFill>
                <a:srgbClr val="000000"/>
              </a:solidFill>
              <a:latin typeface="Barlow"/>
              <a:ea typeface="Barlow"/>
              <a:cs typeface="Barlow"/>
              <a:sym typeface="Barlow"/>
            </a:endParaRPr>
          </a:p>
          <a:p>
            <a:pPr marL="0" marR="0" lvl="0" indent="0" algn="ctr" rtl="0">
              <a:lnSpc>
                <a:spcPct val="100000"/>
              </a:lnSpc>
              <a:spcBef>
                <a:spcPts val="500"/>
              </a:spcBef>
              <a:spcAft>
                <a:spcPts val="0"/>
              </a:spcAft>
              <a:buClr>
                <a:srgbClr val="000000"/>
              </a:buClr>
              <a:buSzPts val="2000"/>
              <a:buFont typeface="Arial"/>
              <a:buNone/>
            </a:pPr>
            <a:r>
              <a:rPr lang="en-US" sz="2000" b="0" i="1" u="none" strike="noStrike" cap="none">
                <a:solidFill>
                  <a:srgbClr val="000000"/>
                </a:solidFill>
                <a:latin typeface="Barlow"/>
                <a:ea typeface="Barlow"/>
                <a:cs typeface="Barlow"/>
                <a:sym typeface="Barlow"/>
              </a:rPr>
              <a:t>Structure the solicitation document in outline format so the various components can be clearly referenced. (“In section III.C.1 you say…”)</a:t>
            </a:r>
            <a:endParaRPr sz="2000" b="0" i="1" u="none" strike="noStrike" cap="none">
              <a:solidFill>
                <a:srgbClr val="000000"/>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Barlow"/>
              <a:ea typeface="Barlow"/>
              <a:cs typeface="Barlow"/>
              <a:sym typeface="Barlow"/>
            </a:endParaRPr>
          </a:p>
        </p:txBody>
      </p:sp>
      <p:pic>
        <p:nvPicPr>
          <p:cNvPr id="314" name="Google Shape;314;g3207a615353_0_96"/>
          <p:cNvPicPr preferRelativeResize="0"/>
          <p:nvPr/>
        </p:nvPicPr>
        <p:blipFill rotWithShape="1">
          <a:blip r:embed="rId5">
            <a:alphaModFix/>
          </a:blip>
          <a:srcRect/>
          <a:stretch/>
        </p:blipFill>
        <p:spPr>
          <a:xfrm>
            <a:off x="11572998" y="6111094"/>
            <a:ext cx="540576" cy="604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g325fa7d3837_1_289"/>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320" name="Google Shape;320;g325fa7d3837_1_289"/>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321" name="Google Shape;321;g325fa7d3837_1_289"/>
          <p:cNvSpPr txBox="1">
            <a:spLocks noGrp="1"/>
          </p:cNvSpPr>
          <p:nvPr>
            <p:ph type="title"/>
          </p:nvPr>
        </p:nvSpPr>
        <p:spPr>
          <a:xfrm>
            <a:off x="501924" y="859473"/>
            <a:ext cx="9421800" cy="688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328"/>
              <a:buFont typeface="Arial"/>
              <a:buNone/>
            </a:pPr>
            <a:r>
              <a:rPr lang="en-US" sz="4000">
                <a:solidFill>
                  <a:srgbClr val="2E5F7D"/>
                </a:solidFill>
                <a:latin typeface="Barlow"/>
                <a:ea typeface="Barlow"/>
                <a:cs typeface="Barlow"/>
                <a:sym typeface="Barlow"/>
              </a:rPr>
              <a:t>Pre-award/award phase: highlights</a:t>
            </a:r>
            <a:endParaRPr sz="4000">
              <a:solidFill>
                <a:srgbClr val="2E5F7D"/>
              </a:solidFill>
              <a:latin typeface="Barlow"/>
              <a:ea typeface="Barlow"/>
              <a:cs typeface="Barlow"/>
              <a:sym typeface="Barlow"/>
            </a:endParaRPr>
          </a:p>
        </p:txBody>
      </p:sp>
      <p:sp>
        <p:nvSpPr>
          <p:cNvPr id="322" name="Google Shape;322;g325fa7d3837_1_289"/>
          <p:cNvSpPr txBox="1">
            <a:spLocks noGrp="1"/>
          </p:cNvSpPr>
          <p:nvPr>
            <p:ph type="body" idx="1"/>
          </p:nvPr>
        </p:nvSpPr>
        <p:spPr>
          <a:xfrm>
            <a:off x="642712" y="1696775"/>
            <a:ext cx="7663200" cy="4537800"/>
          </a:xfrm>
          <a:prstGeom prst="rect">
            <a:avLst/>
          </a:prstGeom>
          <a:noFill/>
          <a:ln>
            <a:noFill/>
          </a:ln>
        </p:spPr>
        <p:txBody>
          <a:bodyPr spcFirstLastPara="1" wrap="square" lIns="91425" tIns="45700" rIns="91425" bIns="45700" anchor="t" anchorCtr="0">
            <a:noAutofit/>
          </a:bodyPr>
          <a:lstStyle/>
          <a:p>
            <a:pPr marL="457200" lvl="0" indent="-388108" algn="l" rtl="0">
              <a:lnSpc>
                <a:spcPct val="115000"/>
              </a:lnSpc>
              <a:spcBef>
                <a:spcPts val="0"/>
              </a:spcBef>
              <a:spcAft>
                <a:spcPts val="0"/>
              </a:spcAft>
              <a:buSzPts val="2200"/>
              <a:buFont typeface="Calibri"/>
              <a:buChar char="●"/>
            </a:pPr>
            <a:r>
              <a:rPr lang="en-US" sz="2400"/>
              <a:t>Pre-award/award is the final phase of procurement, consisting of:</a:t>
            </a:r>
            <a:endParaRPr sz="2400"/>
          </a:p>
          <a:p>
            <a:pPr marL="914400" lvl="1" indent="-388108" algn="l" rtl="0">
              <a:lnSpc>
                <a:spcPct val="115000"/>
              </a:lnSpc>
              <a:spcBef>
                <a:spcPts val="0"/>
              </a:spcBef>
              <a:spcAft>
                <a:spcPts val="0"/>
              </a:spcAft>
              <a:buSzPts val="2200"/>
              <a:buFont typeface="Calibri"/>
              <a:buChar char="o"/>
            </a:pPr>
            <a:r>
              <a:rPr lang="en-US" sz="2200"/>
              <a:t>Evaluation of solicitation responses</a:t>
            </a:r>
            <a:endParaRPr sz="2200"/>
          </a:p>
          <a:p>
            <a:pPr marL="914400" lvl="1" indent="-388108" algn="l" rtl="0">
              <a:lnSpc>
                <a:spcPct val="115000"/>
              </a:lnSpc>
              <a:spcBef>
                <a:spcPts val="0"/>
              </a:spcBef>
              <a:spcAft>
                <a:spcPts val="0"/>
              </a:spcAft>
              <a:buSzPts val="2200"/>
              <a:buFont typeface="Calibri"/>
              <a:buChar char="o"/>
            </a:pPr>
            <a:r>
              <a:rPr lang="en-US" sz="2200"/>
              <a:t>Negotiation</a:t>
            </a:r>
            <a:endParaRPr sz="2200"/>
          </a:p>
          <a:p>
            <a:pPr marL="914400" lvl="1" indent="-388108" algn="l" rtl="0">
              <a:lnSpc>
                <a:spcPct val="115000"/>
              </a:lnSpc>
              <a:spcBef>
                <a:spcPts val="0"/>
              </a:spcBef>
              <a:spcAft>
                <a:spcPts val="0"/>
              </a:spcAft>
              <a:buSzPts val="2200"/>
              <a:buFont typeface="Calibri"/>
              <a:buChar char="o"/>
            </a:pPr>
            <a:r>
              <a:rPr lang="en-US" sz="2200"/>
              <a:t>Award of contract</a:t>
            </a:r>
            <a:endParaRPr sz="2200"/>
          </a:p>
          <a:p>
            <a:pPr marL="457200" lvl="0" indent="-388108" algn="l" rtl="0">
              <a:lnSpc>
                <a:spcPct val="115000"/>
              </a:lnSpc>
              <a:spcBef>
                <a:spcPts val="0"/>
              </a:spcBef>
              <a:spcAft>
                <a:spcPts val="0"/>
              </a:spcAft>
              <a:buSzPts val="2200"/>
              <a:buFont typeface="Calibri"/>
              <a:buChar char="●"/>
            </a:pPr>
            <a:r>
              <a:rPr lang="en-US" sz="2400"/>
              <a:t>A contract is: </a:t>
            </a:r>
            <a:endParaRPr sz="2400"/>
          </a:p>
          <a:p>
            <a:pPr marL="914400" lvl="1" indent="-388108" algn="l" rtl="0">
              <a:lnSpc>
                <a:spcPct val="115000"/>
              </a:lnSpc>
              <a:spcBef>
                <a:spcPts val="0"/>
              </a:spcBef>
              <a:spcAft>
                <a:spcPts val="0"/>
              </a:spcAft>
              <a:buSzPts val="2200"/>
              <a:buFont typeface="Calibri"/>
              <a:buChar char="o"/>
            </a:pPr>
            <a:r>
              <a:rPr lang="en-US" sz="2200"/>
              <a:t>Negotiated, awarded and then administered.</a:t>
            </a:r>
            <a:endParaRPr sz="2200"/>
          </a:p>
          <a:p>
            <a:pPr marL="914400" lvl="1" indent="-388108" algn="l" rtl="0">
              <a:lnSpc>
                <a:spcPct val="115000"/>
              </a:lnSpc>
              <a:spcBef>
                <a:spcPts val="0"/>
              </a:spcBef>
              <a:spcAft>
                <a:spcPts val="0"/>
              </a:spcAft>
              <a:buSzPts val="2200"/>
              <a:buFont typeface="Calibri"/>
              <a:buChar char="o"/>
            </a:pPr>
            <a:r>
              <a:rPr lang="en-US" sz="2200"/>
              <a:t>Mostly drafted prior to being solicited.</a:t>
            </a:r>
            <a:endParaRPr sz="2200"/>
          </a:p>
          <a:p>
            <a:pPr marL="914400" lvl="1" indent="-388108" algn="l" rtl="0">
              <a:lnSpc>
                <a:spcPct val="115000"/>
              </a:lnSpc>
              <a:spcBef>
                <a:spcPts val="0"/>
              </a:spcBef>
              <a:spcAft>
                <a:spcPts val="0"/>
              </a:spcAft>
              <a:buSzPts val="2200"/>
              <a:buFont typeface="Calibri"/>
              <a:buChar char="o"/>
            </a:pPr>
            <a:r>
              <a:rPr lang="en-US" sz="2200"/>
              <a:t>Finalized after negotiations are completed.</a:t>
            </a:r>
            <a:endParaRPr sz="2200"/>
          </a:p>
          <a:p>
            <a:pPr marL="457200" lvl="0" indent="-388108" algn="l" rtl="0">
              <a:lnSpc>
                <a:spcPct val="115000"/>
              </a:lnSpc>
              <a:spcBef>
                <a:spcPts val="0"/>
              </a:spcBef>
              <a:spcAft>
                <a:spcPts val="0"/>
              </a:spcAft>
              <a:buSzPts val="2200"/>
              <a:buFont typeface="Calibri"/>
              <a:buChar char="●"/>
            </a:pPr>
            <a:r>
              <a:rPr lang="en-US" sz="2400"/>
              <a:t>The key to a well-written contract is </a:t>
            </a:r>
            <a:r>
              <a:rPr lang="en-US" sz="2400">
                <a:latin typeface="Barlow SemiBold"/>
                <a:ea typeface="Barlow SemiBold"/>
                <a:cs typeface="Barlow SemiBold"/>
                <a:sym typeface="Barlow SemiBold"/>
              </a:rPr>
              <a:t>well-defined documented requirements.</a:t>
            </a:r>
            <a:endParaRPr sz="2400">
              <a:latin typeface="Barlow SemiBold"/>
              <a:ea typeface="Barlow SemiBold"/>
              <a:cs typeface="Barlow SemiBold"/>
              <a:sym typeface="Barlow SemiBold"/>
            </a:endParaRPr>
          </a:p>
        </p:txBody>
      </p:sp>
      <p:sp>
        <p:nvSpPr>
          <p:cNvPr id="323" name="Google Shape;323;g325fa7d3837_1_289"/>
          <p:cNvSpPr/>
          <p:nvPr/>
        </p:nvSpPr>
        <p:spPr>
          <a:xfrm>
            <a:off x="8233300" y="3015450"/>
            <a:ext cx="3621900" cy="33921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1" u="none" strike="noStrike" cap="none">
              <a:solidFill>
                <a:srgbClr val="000000"/>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2000"/>
              <a:buFont typeface="Arial"/>
              <a:buNone/>
            </a:pPr>
            <a:r>
              <a:rPr lang="en-US" sz="2000" b="1" i="1" u="none" strike="noStrike" cap="none">
                <a:solidFill>
                  <a:srgbClr val="000000"/>
                </a:solidFill>
                <a:latin typeface="Barlow"/>
                <a:ea typeface="Barlow"/>
                <a:cs typeface="Barlow"/>
                <a:sym typeface="Barlow"/>
              </a:rPr>
              <a:t>Recommendation </a:t>
            </a:r>
            <a:endParaRPr sz="2000" b="1" i="1" u="none" strike="noStrike" cap="none">
              <a:solidFill>
                <a:srgbClr val="000000"/>
              </a:solidFill>
              <a:latin typeface="Barlow"/>
              <a:ea typeface="Barlow"/>
              <a:cs typeface="Barlow"/>
              <a:sym typeface="Barlow"/>
            </a:endParaRPr>
          </a:p>
          <a:p>
            <a:pPr marL="228600" marR="0" lvl="0" indent="0" algn="ctr" rtl="0">
              <a:lnSpc>
                <a:spcPct val="106666"/>
              </a:lnSpc>
              <a:spcBef>
                <a:spcPts val="800"/>
              </a:spcBef>
              <a:spcAft>
                <a:spcPts val="0"/>
              </a:spcAft>
              <a:buClr>
                <a:srgbClr val="000000"/>
              </a:buClr>
              <a:buSzPts val="2000"/>
              <a:buFont typeface="Arial"/>
              <a:buNone/>
            </a:pPr>
            <a:r>
              <a:rPr lang="en-US" sz="2000" b="0" i="1" u="none" strike="noStrike" cap="none">
                <a:solidFill>
                  <a:schemeClr val="dk1"/>
                </a:solidFill>
                <a:latin typeface="Barlow"/>
                <a:ea typeface="Barlow"/>
                <a:cs typeface="Barlow"/>
                <a:sym typeface="Barlow"/>
              </a:rPr>
              <a:t>Do not develop a contract from scratch. Leverage prior planning and documentation to finalize the contract.</a:t>
            </a:r>
            <a:endParaRPr sz="2000" b="0" i="1" u="none" strike="noStrike" cap="none">
              <a:solidFill>
                <a:srgbClr val="000000"/>
              </a:solidFill>
              <a:latin typeface="Barlow"/>
              <a:ea typeface="Barlow"/>
              <a:cs typeface="Barlow"/>
              <a:sym typeface="Barlow"/>
            </a:endParaRPr>
          </a:p>
        </p:txBody>
      </p:sp>
      <p:pic>
        <p:nvPicPr>
          <p:cNvPr id="324" name="Google Shape;324;g325fa7d3837_1_289"/>
          <p:cNvPicPr preferRelativeResize="0"/>
          <p:nvPr/>
        </p:nvPicPr>
        <p:blipFill rotWithShape="1">
          <a:blip r:embed="rId5">
            <a:alphaModFix/>
          </a:blip>
          <a:srcRect/>
          <a:stretch/>
        </p:blipFill>
        <p:spPr>
          <a:xfrm>
            <a:off x="11572998" y="6111094"/>
            <a:ext cx="540576" cy="604775"/>
          </a:xfrm>
          <a:prstGeom prst="rect">
            <a:avLst/>
          </a:prstGeom>
          <a:noFill/>
          <a:ln>
            <a:noFill/>
          </a:ln>
        </p:spPr>
      </p:pic>
      <p:sp>
        <p:nvSpPr>
          <p:cNvPr id="325" name="Google Shape;325;g325fa7d3837_1_289"/>
          <p:cNvSpPr/>
          <p:nvPr/>
        </p:nvSpPr>
        <p:spPr>
          <a:xfrm rot="-5400000">
            <a:off x="-1103855" y="2940434"/>
            <a:ext cx="3002400" cy="794700"/>
          </a:xfrm>
          <a:prstGeom prst="rect">
            <a:avLst/>
          </a:prstGeom>
          <a:solidFill>
            <a:srgbClr val="C46E25"/>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chemeClr val="lt1"/>
                </a:solidFill>
                <a:latin typeface="Calibri"/>
                <a:ea typeface="Calibri"/>
                <a:cs typeface="Calibri"/>
                <a:sym typeface="Calibri"/>
              </a:rPr>
              <a:t>Pre-award/award  phase </a:t>
            </a:r>
            <a:endParaRPr sz="1500" b="0" i="0" u="none" strike="noStrike" cap="non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g3c74a353164_0_23"/>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331" name="Google Shape;331;g3c74a353164_0_23"/>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332" name="Google Shape;332;g3c74a353164_0_23"/>
          <p:cNvSpPr txBox="1">
            <a:spLocks noGrp="1"/>
          </p:cNvSpPr>
          <p:nvPr>
            <p:ph type="title"/>
          </p:nvPr>
        </p:nvSpPr>
        <p:spPr>
          <a:xfrm>
            <a:off x="491209" y="819858"/>
            <a:ext cx="9421800" cy="7209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1475"/>
              <a:buFont typeface="Arial"/>
              <a:buNone/>
            </a:pPr>
            <a:r>
              <a:rPr lang="en-US" sz="4000">
                <a:solidFill>
                  <a:srgbClr val="2E5F7D"/>
                </a:solidFill>
                <a:latin typeface="Barlow"/>
                <a:ea typeface="Barlow"/>
                <a:cs typeface="Barlow"/>
                <a:sym typeface="Barlow"/>
              </a:rPr>
              <a:t>Evaluate responses: highlights</a:t>
            </a:r>
            <a:endParaRPr sz="4000">
              <a:solidFill>
                <a:srgbClr val="2E5F7D"/>
              </a:solidFill>
              <a:latin typeface="Barlow"/>
              <a:ea typeface="Barlow"/>
              <a:cs typeface="Barlow"/>
              <a:sym typeface="Barlow"/>
            </a:endParaRPr>
          </a:p>
        </p:txBody>
      </p:sp>
      <p:sp>
        <p:nvSpPr>
          <p:cNvPr id="333" name="Google Shape;333;g3c74a353164_0_23"/>
          <p:cNvSpPr txBox="1">
            <a:spLocks noGrp="1"/>
          </p:cNvSpPr>
          <p:nvPr>
            <p:ph type="body" idx="1"/>
          </p:nvPr>
        </p:nvSpPr>
        <p:spPr>
          <a:xfrm>
            <a:off x="936775" y="2123226"/>
            <a:ext cx="10030500" cy="4476300"/>
          </a:xfrm>
          <a:prstGeom prst="rect">
            <a:avLst/>
          </a:prstGeom>
          <a:noFill/>
          <a:ln>
            <a:noFill/>
          </a:ln>
        </p:spPr>
        <p:txBody>
          <a:bodyPr spcFirstLastPara="1" wrap="square" lIns="91425" tIns="45700" rIns="91425" bIns="45700" anchor="t" anchorCtr="0">
            <a:noAutofit/>
          </a:bodyPr>
          <a:lstStyle/>
          <a:p>
            <a:pPr marL="457200" lvl="0" indent="-368413" algn="l" rtl="0">
              <a:lnSpc>
                <a:spcPct val="115000"/>
              </a:lnSpc>
              <a:spcBef>
                <a:spcPts val="0"/>
              </a:spcBef>
              <a:spcAft>
                <a:spcPts val="0"/>
              </a:spcAft>
              <a:buSzPts val="2200"/>
              <a:buFont typeface="Calibri"/>
              <a:buChar char="●"/>
            </a:pPr>
            <a:r>
              <a:rPr lang="en-US" sz="2600"/>
              <a:t>Responses are scored/ranked based on the evaluation criteria documented within the solicitation. </a:t>
            </a:r>
            <a:endParaRPr sz="2600"/>
          </a:p>
          <a:p>
            <a:pPr marL="457200" lvl="0" indent="-368413" algn="l" rtl="0">
              <a:lnSpc>
                <a:spcPct val="115000"/>
              </a:lnSpc>
              <a:spcBef>
                <a:spcPts val="0"/>
              </a:spcBef>
              <a:spcAft>
                <a:spcPts val="0"/>
              </a:spcAft>
              <a:buSzPts val="2200"/>
              <a:buFont typeface="Calibri"/>
              <a:buChar char="●"/>
            </a:pPr>
            <a:r>
              <a:rPr lang="en-US" sz="2600"/>
              <a:t>Who scores?</a:t>
            </a:r>
            <a:endParaRPr sz="2600"/>
          </a:p>
          <a:p>
            <a:pPr marL="914400" lvl="1" indent="-374731" algn="l" rtl="0">
              <a:lnSpc>
                <a:spcPct val="115000"/>
              </a:lnSpc>
              <a:spcBef>
                <a:spcPts val="0"/>
              </a:spcBef>
              <a:spcAft>
                <a:spcPts val="0"/>
              </a:spcAft>
              <a:buSzPts val="2300"/>
              <a:buFont typeface="Calibri"/>
              <a:buChar char="o"/>
            </a:pPr>
            <a:r>
              <a:rPr lang="en-US" sz="2400"/>
              <a:t>Contracting office often sets the evaluation panel.</a:t>
            </a:r>
            <a:endParaRPr sz="2400"/>
          </a:p>
          <a:p>
            <a:pPr marL="914400" lvl="1" indent="-374731" algn="l" rtl="0">
              <a:lnSpc>
                <a:spcPct val="115000"/>
              </a:lnSpc>
              <a:spcBef>
                <a:spcPts val="0"/>
              </a:spcBef>
              <a:spcAft>
                <a:spcPts val="0"/>
              </a:spcAft>
              <a:buSzPts val="2300"/>
              <a:buFont typeface="Calibri"/>
              <a:buChar char="o"/>
            </a:pPr>
            <a:r>
              <a:rPr lang="en-US" sz="2400"/>
              <a:t>Most effective Evaluation Panels include:</a:t>
            </a:r>
            <a:endParaRPr sz="2400"/>
          </a:p>
          <a:p>
            <a:pPr marL="1371600" lvl="2" indent="-381081" algn="l" rtl="0">
              <a:lnSpc>
                <a:spcPct val="115000"/>
              </a:lnSpc>
              <a:spcBef>
                <a:spcPts val="0"/>
              </a:spcBef>
              <a:spcAft>
                <a:spcPts val="0"/>
              </a:spcAft>
              <a:buSzPts val="2400"/>
              <a:buFont typeface="Calibri"/>
              <a:buChar char="▪"/>
            </a:pPr>
            <a:r>
              <a:rPr lang="en-US">
                <a:latin typeface="Barlow"/>
                <a:ea typeface="Barlow"/>
                <a:cs typeface="Barlow"/>
                <a:sym typeface="Barlow"/>
              </a:rPr>
              <a:t>Those with sufficient technical knowledge to evaluate the technical responses and associated pricing. </a:t>
            </a:r>
            <a:endParaRPr>
              <a:latin typeface="Barlow"/>
              <a:ea typeface="Barlow"/>
              <a:cs typeface="Barlow"/>
              <a:sym typeface="Barlow"/>
            </a:endParaRPr>
          </a:p>
          <a:p>
            <a:pPr marL="457200" marR="0" lvl="0" indent="-368413" algn="l" rtl="0">
              <a:lnSpc>
                <a:spcPct val="115000"/>
              </a:lnSpc>
              <a:spcBef>
                <a:spcPts val="0"/>
              </a:spcBef>
              <a:spcAft>
                <a:spcPts val="0"/>
              </a:spcAft>
              <a:buSzPts val="2200"/>
              <a:buFont typeface="Calibri"/>
              <a:buChar char="●"/>
            </a:pPr>
            <a:r>
              <a:rPr lang="en-US" sz="2600"/>
              <a:t>Evaluation process is designed to be fair and objective!</a:t>
            </a:r>
            <a:endParaRPr sz="2600"/>
          </a:p>
          <a:p>
            <a:pPr marL="457200" marR="0" lvl="0" indent="0" algn="l" rtl="0">
              <a:lnSpc>
                <a:spcPct val="115000"/>
              </a:lnSpc>
              <a:spcBef>
                <a:spcPts val="0"/>
              </a:spcBef>
              <a:spcAft>
                <a:spcPts val="0"/>
              </a:spcAft>
              <a:buSzPts val="3613"/>
              <a:buNone/>
            </a:pPr>
            <a:endParaRPr sz="4116"/>
          </a:p>
        </p:txBody>
      </p:sp>
      <p:sp>
        <p:nvSpPr>
          <p:cNvPr id="334" name="Google Shape;334;g3c74a353164_0_23"/>
          <p:cNvSpPr/>
          <p:nvPr/>
        </p:nvSpPr>
        <p:spPr>
          <a:xfrm rot="-5400000">
            <a:off x="-1103855" y="2940434"/>
            <a:ext cx="3002400" cy="794700"/>
          </a:xfrm>
          <a:prstGeom prst="rect">
            <a:avLst/>
          </a:prstGeom>
          <a:solidFill>
            <a:srgbClr val="C46E25"/>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chemeClr val="lt1"/>
                </a:solidFill>
                <a:latin typeface="Calibri"/>
                <a:ea typeface="Calibri"/>
                <a:cs typeface="Calibri"/>
                <a:sym typeface="Calibri"/>
              </a:rPr>
              <a:t>Pre-award/award  phase </a:t>
            </a:r>
            <a:endParaRPr sz="1500" b="0" i="0" u="none" strike="noStrike" cap="none">
              <a:solidFill>
                <a:schemeClr val="lt1"/>
              </a:solidFill>
              <a:latin typeface="Calibri"/>
              <a:ea typeface="Calibri"/>
              <a:cs typeface="Calibri"/>
              <a:sym typeface="Calibri"/>
            </a:endParaRPr>
          </a:p>
        </p:txBody>
      </p:sp>
      <p:pic>
        <p:nvPicPr>
          <p:cNvPr id="335" name="Google Shape;335;g3c74a353164_0_23"/>
          <p:cNvPicPr preferRelativeResize="0"/>
          <p:nvPr/>
        </p:nvPicPr>
        <p:blipFill rotWithShape="1">
          <a:blip r:embed="rId5">
            <a:alphaModFix/>
          </a:blip>
          <a:srcRect/>
          <a:stretch/>
        </p:blipFill>
        <p:spPr>
          <a:xfrm>
            <a:off x="11572998" y="6111094"/>
            <a:ext cx="540576" cy="604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g325fa7d3837_1_297"/>
          <p:cNvPicPr preferRelativeResize="0"/>
          <p:nvPr/>
        </p:nvPicPr>
        <p:blipFill rotWithShape="1">
          <a:blip r:embed="rId3">
            <a:alphaModFix/>
          </a:blip>
          <a:srcRect/>
          <a:stretch/>
        </p:blipFill>
        <p:spPr>
          <a:xfrm>
            <a:off x="0" y="0"/>
            <a:ext cx="12197420" cy="6854951"/>
          </a:xfrm>
          <a:prstGeom prst="rect">
            <a:avLst/>
          </a:prstGeom>
          <a:noFill/>
          <a:ln>
            <a:noFill/>
          </a:ln>
        </p:spPr>
      </p:pic>
      <p:pic>
        <p:nvPicPr>
          <p:cNvPr id="341" name="Google Shape;341;g325fa7d3837_1_297"/>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342" name="Google Shape;342;g325fa7d3837_1_297"/>
          <p:cNvSpPr txBox="1">
            <a:spLocks noGrp="1"/>
          </p:cNvSpPr>
          <p:nvPr>
            <p:ph type="title"/>
          </p:nvPr>
        </p:nvSpPr>
        <p:spPr>
          <a:xfrm>
            <a:off x="486794" y="887617"/>
            <a:ext cx="9421800" cy="65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960"/>
              <a:buFont typeface="Arial"/>
              <a:buNone/>
            </a:pPr>
            <a:r>
              <a:rPr lang="en-US" sz="4000">
                <a:solidFill>
                  <a:srgbClr val="2E5F7D"/>
                </a:solidFill>
                <a:latin typeface="Barlow"/>
                <a:ea typeface="Barlow"/>
                <a:cs typeface="Barlow"/>
                <a:sym typeface="Barlow"/>
              </a:rPr>
              <a:t>Negotiating the contract</a:t>
            </a:r>
            <a:endParaRPr sz="4000">
              <a:solidFill>
                <a:srgbClr val="2E5F7D"/>
              </a:solidFill>
            </a:endParaRPr>
          </a:p>
        </p:txBody>
      </p:sp>
      <p:sp>
        <p:nvSpPr>
          <p:cNvPr id="343" name="Google Shape;343;g325fa7d3837_1_297"/>
          <p:cNvSpPr txBox="1">
            <a:spLocks noGrp="1"/>
          </p:cNvSpPr>
          <p:nvPr>
            <p:ph type="body" idx="1"/>
          </p:nvPr>
        </p:nvSpPr>
        <p:spPr>
          <a:xfrm>
            <a:off x="959325" y="2058912"/>
            <a:ext cx="7001400" cy="39381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0"/>
              </a:spcBef>
              <a:spcAft>
                <a:spcPts val="0"/>
              </a:spcAft>
              <a:buSzPts val="3000"/>
              <a:buFont typeface="Calibri"/>
              <a:buChar char="•"/>
            </a:pPr>
            <a:r>
              <a:rPr lang="en-US" sz="2600"/>
              <a:t>Allow enough time! </a:t>
            </a:r>
            <a:endParaRPr sz="2600"/>
          </a:p>
          <a:p>
            <a:pPr marL="1041400" lvl="1" indent="-495300" algn="l" rtl="0">
              <a:lnSpc>
                <a:spcPct val="115000"/>
              </a:lnSpc>
              <a:spcBef>
                <a:spcPts val="0"/>
              </a:spcBef>
              <a:spcAft>
                <a:spcPts val="0"/>
              </a:spcAft>
              <a:buSzPts val="2200"/>
              <a:buFont typeface="Calibri"/>
              <a:buChar char="o"/>
            </a:pPr>
            <a:r>
              <a:rPr lang="en-US" sz="2600"/>
              <a:t>Can take months. </a:t>
            </a:r>
            <a:endParaRPr sz="2600"/>
          </a:p>
          <a:p>
            <a:pPr marL="457200" lvl="0" indent="-419100" algn="l" rtl="0">
              <a:lnSpc>
                <a:spcPct val="115000"/>
              </a:lnSpc>
              <a:spcBef>
                <a:spcPts val="0"/>
              </a:spcBef>
              <a:spcAft>
                <a:spcPts val="0"/>
              </a:spcAft>
              <a:buSzPts val="3000"/>
              <a:buFont typeface="Calibri"/>
              <a:buChar char="•"/>
            </a:pPr>
            <a:r>
              <a:rPr lang="en-US" sz="2600"/>
              <a:t>Take the opportunity to refine terms used in the solicitation document.</a:t>
            </a:r>
            <a:endParaRPr sz="2600"/>
          </a:p>
          <a:p>
            <a:pPr marL="457200" lvl="0" indent="-419100" algn="l" rtl="0">
              <a:lnSpc>
                <a:spcPct val="115000"/>
              </a:lnSpc>
              <a:spcBef>
                <a:spcPts val="0"/>
              </a:spcBef>
              <a:spcAft>
                <a:spcPts val="0"/>
              </a:spcAft>
              <a:buSzPts val="3000"/>
              <a:buFont typeface="Calibri"/>
              <a:buChar char="•"/>
            </a:pPr>
            <a:r>
              <a:rPr lang="en-US" sz="2600"/>
              <a:t>Be clear about roles and responsibilities, and about system performance and service level expectations. </a:t>
            </a:r>
            <a:endParaRPr sz="3300"/>
          </a:p>
        </p:txBody>
      </p:sp>
      <p:sp>
        <p:nvSpPr>
          <p:cNvPr id="344" name="Google Shape;344;g325fa7d3837_1_297"/>
          <p:cNvSpPr/>
          <p:nvPr/>
        </p:nvSpPr>
        <p:spPr>
          <a:xfrm>
            <a:off x="8233312" y="3015451"/>
            <a:ext cx="3626700" cy="33918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1" u="none" strike="noStrike" cap="none">
              <a:solidFill>
                <a:srgbClr val="000000"/>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2000"/>
              <a:buFont typeface="Arial"/>
              <a:buNone/>
            </a:pPr>
            <a:r>
              <a:rPr lang="en-US" sz="2100" b="1" i="1" u="none" strike="noStrike" cap="none">
                <a:solidFill>
                  <a:srgbClr val="000000"/>
                </a:solidFill>
                <a:latin typeface="Barlow"/>
                <a:ea typeface="Barlow"/>
                <a:cs typeface="Barlow"/>
                <a:sym typeface="Barlow"/>
              </a:rPr>
              <a:t>Recommendation</a:t>
            </a:r>
            <a:r>
              <a:rPr lang="en-US" sz="2000" b="1" i="1" u="none" strike="noStrike" cap="none">
                <a:solidFill>
                  <a:srgbClr val="000000"/>
                </a:solidFill>
                <a:latin typeface="Barlow"/>
                <a:ea typeface="Barlow"/>
                <a:cs typeface="Barlow"/>
                <a:sym typeface="Barlow"/>
              </a:rPr>
              <a:t> </a:t>
            </a:r>
            <a:endParaRPr sz="2000" b="1" i="1" u="none" strike="noStrike" cap="none">
              <a:solidFill>
                <a:srgbClr val="000000"/>
              </a:solidFill>
              <a:latin typeface="Barlow"/>
              <a:ea typeface="Barlow"/>
              <a:cs typeface="Barlow"/>
              <a:sym typeface="Barlow"/>
            </a:endParaRPr>
          </a:p>
          <a:p>
            <a:pPr marL="0" marR="0" lvl="0" indent="0" algn="ctr" rtl="0">
              <a:lnSpc>
                <a:spcPct val="100000"/>
              </a:lnSpc>
              <a:spcBef>
                <a:spcPts val="500"/>
              </a:spcBef>
              <a:spcAft>
                <a:spcPts val="0"/>
              </a:spcAft>
              <a:buClr>
                <a:srgbClr val="000000"/>
              </a:buClr>
              <a:buSzPts val="2400"/>
              <a:buFont typeface="Arial"/>
              <a:buNone/>
            </a:pPr>
            <a:r>
              <a:rPr lang="en-US" sz="2200" b="0" i="1" u="none" strike="noStrike" cap="none">
                <a:solidFill>
                  <a:schemeClr val="dk1"/>
                </a:solidFill>
                <a:latin typeface="Barlow"/>
                <a:ea typeface="Barlow"/>
                <a:cs typeface="Barlow"/>
                <a:sym typeface="Barlow"/>
              </a:rPr>
              <a:t>Don’t make assumptions about what will be provided and by whom.</a:t>
            </a:r>
            <a:endParaRPr sz="1800" b="0" i="1" u="none" strike="noStrike" cap="none">
              <a:solidFill>
                <a:srgbClr val="000000"/>
              </a:solidFill>
              <a:latin typeface="Barlow"/>
              <a:ea typeface="Barlow"/>
              <a:cs typeface="Barlow"/>
              <a:sym typeface="Barlow"/>
            </a:endParaRPr>
          </a:p>
        </p:txBody>
      </p:sp>
      <p:sp>
        <p:nvSpPr>
          <p:cNvPr id="345" name="Google Shape;345;g325fa7d3837_1_297"/>
          <p:cNvSpPr/>
          <p:nvPr/>
        </p:nvSpPr>
        <p:spPr>
          <a:xfrm rot="-5400000">
            <a:off x="-1103855" y="2940434"/>
            <a:ext cx="3002400" cy="794700"/>
          </a:xfrm>
          <a:prstGeom prst="rect">
            <a:avLst/>
          </a:prstGeom>
          <a:solidFill>
            <a:srgbClr val="C46E25"/>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chemeClr val="lt1"/>
                </a:solidFill>
                <a:latin typeface="Barlow"/>
                <a:ea typeface="Barlow"/>
                <a:cs typeface="Barlow"/>
                <a:sym typeface="Barlow"/>
              </a:rPr>
              <a:t>Pre-award/award  phase </a:t>
            </a:r>
            <a:endParaRPr sz="1500" b="0" i="0" u="none" strike="noStrike" cap="none">
              <a:solidFill>
                <a:schemeClr val="lt1"/>
              </a:solidFill>
              <a:latin typeface="Barlow"/>
              <a:ea typeface="Barlow"/>
              <a:cs typeface="Barlow"/>
              <a:sym typeface="Barlow"/>
            </a:endParaRPr>
          </a:p>
        </p:txBody>
      </p:sp>
      <p:pic>
        <p:nvPicPr>
          <p:cNvPr id="346" name="Google Shape;346;g325fa7d3837_1_297"/>
          <p:cNvPicPr preferRelativeResize="0"/>
          <p:nvPr/>
        </p:nvPicPr>
        <p:blipFill rotWithShape="1">
          <a:blip r:embed="rId5">
            <a:alphaModFix/>
          </a:blip>
          <a:srcRect/>
          <a:stretch/>
        </p:blipFill>
        <p:spPr>
          <a:xfrm>
            <a:off x="11572998" y="6111094"/>
            <a:ext cx="540576" cy="604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g325dec9cca1_1_23"/>
          <p:cNvPicPr preferRelativeResize="0"/>
          <p:nvPr/>
        </p:nvPicPr>
        <p:blipFill rotWithShape="1">
          <a:blip r:embed="rId3">
            <a:alphaModFix/>
          </a:blip>
          <a:srcRect/>
          <a:stretch/>
        </p:blipFill>
        <p:spPr>
          <a:xfrm>
            <a:off x="-2711" y="1525"/>
            <a:ext cx="12197420" cy="6854951"/>
          </a:xfrm>
          <a:prstGeom prst="rect">
            <a:avLst/>
          </a:prstGeom>
          <a:noFill/>
          <a:ln>
            <a:noFill/>
          </a:ln>
        </p:spPr>
      </p:pic>
      <p:pic>
        <p:nvPicPr>
          <p:cNvPr id="130" name="Google Shape;130;g325dec9cca1_1_23"/>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131" name="Google Shape;131;g325dec9cca1_1_23"/>
          <p:cNvSpPr txBox="1">
            <a:spLocks noGrp="1"/>
          </p:cNvSpPr>
          <p:nvPr>
            <p:ph type="title"/>
          </p:nvPr>
        </p:nvSpPr>
        <p:spPr>
          <a:xfrm>
            <a:off x="493143" y="465814"/>
            <a:ext cx="11290500" cy="1074000"/>
          </a:xfrm>
          <a:prstGeom prst="rect">
            <a:avLst/>
          </a:prstGeom>
          <a:noFill/>
          <a:ln>
            <a:noFill/>
          </a:ln>
        </p:spPr>
        <p:txBody>
          <a:bodyPr spcFirstLastPara="1" wrap="square" lIns="91425" tIns="45700" rIns="91425" bIns="45700" anchor="b" anchorCtr="0">
            <a:normAutofit/>
          </a:bodyPr>
          <a:lstStyle/>
          <a:p>
            <a:pPr marL="0" lvl="0" indent="0" algn="l" rtl="0">
              <a:lnSpc>
                <a:spcPct val="102564"/>
              </a:lnSpc>
              <a:spcBef>
                <a:spcPts val="0"/>
              </a:spcBef>
              <a:spcAft>
                <a:spcPts val="0"/>
              </a:spcAft>
              <a:buClr>
                <a:srgbClr val="0075C9"/>
              </a:buClr>
              <a:buSzPts val="3900"/>
              <a:buFont typeface="Barlow Medium"/>
              <a:buNone/>
            </a:pPr>
            <a:r>
              <a:rPr lang="en-US" sz="4000">
                <a:latin typeface="Barlow"/>
                <a:ea typeface="Barlow"/>
                <a:cs typeface="Barlow"/>
                <a:sym typeface="Barlow"/>
              </a:rPr>
              <a:t>Funding disclosure:</a:t>
            </a:r>
            <a:endParaRPr sz="4000">
              <a:latin typeface="Barlow"/>
              <a:ea typeface="Barlow"/>
              <a:cs typeface="Barlow"/>
              <a:sym typeface="Barlow"/>
            </a:endParaRPr>
          </a:p>
        </p:txBody>
      </p:sp>
      <p:sp>
        <p:nvSpPr>
          <p:cNvPr id="132" name="Google Shape;132;g325dec9cca1_1_23"/>
          <p:cNvSpPr txBox="1">
            <a:spLocks noGrp="1"/>
          </p:cNvSpPr>
          <p:nvPr>
            <p:ph type="body" idx="1"/>
          </p:nvPr>
        </p:nvSpPr>
        <p:spPr>
          <a:xfrm>
            <a:off x="630250" y="2109700"/>
            <a:ext cx="9915300" cy="32718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2800"/>
              <a:buNone/>
            </a:pPr>
            <a:r>
              <a:rPr lang="en-US" sz="2600">
                <a:latin typeface="Barlow"/>
                <a:ea typeface="Barlow"/>
                <a:cs typeface="Barlow"/>
                <a:sym typeface="Barlow"/>
              </a:rPr>
              <a:t>This presentation is supported by cooperative agreement number </a:t>
            </a:r>
            <a:br>
              <a:rPr lang="en-US" sz="2600">
                <a:latin typeface="Barlow"/>
                <a:ea typeface="Barlow"/>
                <a:cs typeface="Barlow"/>
                <a:sym typeface="Barlow"/>
              </a:rPr>
            </a:br>
            <a:r>
              <a:rPr lang="en-US" sz="2600">
                <a:latin typeface="Barlow"/>
                <a:ea typeface="Barlow"/>
                <a:cs typeface="Barlow"/>
                <a:sym typeface="Barlow"/>
              </a:rPr>
              <a:t>6 NH23IP922664-02, funded by the Centers for Disease Control and Prevention (CDC). Its contents are solely the responsibility of the authors and do not necessarily represent the official views of the Centers for Disease Control and Prevention or the Department of Health and Human Services (HHS). </a:t>
            </a:r>
            <a:endParaRPr/>
          </a:p>
        </p:txBody>
      </p:sp>
      <p:pic>
        <p:nvPicPr>
          <p:cNvPr id="133" name="Google Shape;133;g325dec9cca1_1_23"/>
          <p:cNvPicPr preferRelativeResize="0"/>
          <p:nvPr/>
        </p:nvPicPr>
        <p:blipFill rotWithShape="1">
          <a:blip r:embed="rId5">
            <a:alphaModFix/>
          </a:blip>
          <a:srcRect/>
          <a:stretch/>
        </p:blipFill>
        <p:spPr>
          <a:xfrm>
            <a:off x="11538561" y="6108899"/>
            <a:ext cx="540576" cy="604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g325fa7d3837_1_305"/>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352" name="Google Shape;352;g325fa7d3837_1_305"/>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353" name="Google Shape;353;g325fa7d3837_1_305"/>
          <p:cNvSpPr txBox="1">
            <a:spLocks noGrp="1"/>
          </p:cNvSpPr>
          <p:nvPr>
            <p:ph type="title"/>
          </p:nvPr>
        </p:nvSpPr>
        <p:spPr>
          <a:xfrm>
            <a:off x="512485" y="924012"/>
            <a:ext cx="9168000" cy="604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990"/>
              <a:buFont typeface="Arial"/>
              <a:buNone/>
            </a:pPr>
            <a:r>
              <a:rPr lang="en-US" sz="4000">
                <a:solidFill>
                  <a:srgbClr val="2E5F7D"/>
                </a:solidFill>
                <a:latin typeface="Barlow"/>
                <a:ea typeface="Barlow"/>
                <a:cs typeface="Barlow"/>
                <a:sym typeface="Barlow"/>
              </a:rPr>
              <a:t>Contract pricing </a:t>
            </a:r>
            <a:endParaRPr sz="4000">
              <a:solidFill>
                <a:srgbClr val="2E5F7D"/>
              </a:solidFill>
            </a:endParaRPr>
          </a:p>
        </p:txBody>
      </p:sp>
      <p:sp>
        <p:nvSpPr>
          <p:cNvPr id="354" name="Google Shape;354;g325fa7d3837_1_305"/>
          <p:cNvSpPr txBox="1">
            <a:spLocks noGrp="1"/>
          </p:cNvSpPr>
          <p:nvPr>
            <p:ph type="body" idx="1"/>
          </p:nvPr>
        </p:nvSpPr>
        <p:spPr>
          <a:xfrm>
            <a:off x="612219" y="2065232"/>
            <a:ext cx="9984900" cy="4591800"/>
          </a:xfrm>
          <a:prstGeom prst="rect">
            <a:avLst/>
          </a:prstGeom>
          <a:noFill/>
          <a:ln>
            <a:noFill/>
          </a:ln>
        </p:spPr>
        <p:txBody>
          <a:bodyPr spcFirstLastPara="1" wrap="square" lIns="91425" tIns="45700" rIns="91425" bIns="45700" anchor="t" anchorCtr="0">
            <a:normAutofit/>
          </a:bodyPr>
          <a:lstStyle/>
          <a:p>
            <a:pPr marL="457200" lvl="0" indent="-406400" algn="l" rtl="0">
              <a:lnSpc>
                <a:spcPct val="107000"/>
              </a:lnSpc>
              <a:spcBef>
                <a:spcPts val="1200"/>
              </a:spcBef>
              <a:spcAft>
                <a:spcPts val="0"/>
              </a:spcAft>
              <a:buSzPts val="2800"/>
              <a:buFont typeface="Calibri"/>
              <a:buChar char="•"/>
            </a:pPr>
            <a:r>
              <a:rPr lang="en-US" sz="2400">
                <a:latin typeface="Barlow SemiBold"/>
                <a:ea typeface="Barlow SemiBold"/>
                <a:cs typeface="Barlow SemiBold"/>
                <a:sym typeface="Barlow SemiBold"/>
              </a:rPr>
              <a:t>Firm-fixed price -</a:t>
            </a:r>
            <a:r>
              <a:rPr lang="en-US" sz="2400" b="1"/>
              <a:t> </a:t>
            </a:r>
            <a:r>
              <a:rPr lang="en-US" sz="2400"/>
              <a:t>low risk to agency; contract generally includes a milestone payment schedule that aligns payment to completion of identified segments of work</a:t>
            </a:r>
            <a:endParaRPr sz="2400"/>
          </a:p>
          <a:p>
            <a:pPr marL="457200" lvl="0" indent="-406400" algn="l" rtl="0">
              <a:lnSpc>
                <a:spcPct val="107000"/>
              </a:lnSpc>
              <a:spcBef>
                <a:spcPts val="1200"/>
              </a:spcBef>
              <a:spcAft>
                <a:spcPts val="0"/>
              </a:spcAft>
              <a:buSzPts val="2800"/>
              <a:buFont typeface="Calibri"/>
              <a:buChar char="•"/>
            </a:pPr>
            <a:r>
              <a:rPr lang="en-US" sz="2400">
                <a:latin typeface="Barlow SemiBold"/>
                <a:ea typeface="Barlow SemiBold"/>
                <a:cs typeface="Barlow SemiBold"/>
                <a:sym typeface="Barlow SemiBold"/>
              </a:rPr>
              <a:t>Cost reimbursable - </a:t>
            </a:r>
            <a:r>
              <a:rPr lang="en-US" sz="2400"/>
              <a:t>high risk to agency; usually priced with a not-to-exceed ceiling</a:t>
            </a:r>
            <a:endParaRPr sz="2400"/>
          </a:p>
          <a:p>
            <a:pPr marL="457200" lvl="0" indent="-406400" algn="l" rtl="0">
              <a:lnSpc>
                <a:spcPct val="107000"/>
              </a:lnSpc>
              <a:spcBef>
                <a:spcPts val="1200"/>
              </a:spcBef>
              <a:spcAft>
                <a:spcPts val="0"/>
              </a:spcAft>
              <a:buSzPts val="2800"/>
              <a:buFont typeface="Calibri"/>
              <a:buChar char="•"/>
            </a:pPr>
            <a:r>
              <a:rPr lang="en-US" sz="2400">
                <a:latin typeface="Barlow SemiBold"/>
                <a:ea typeface="Barlow SemiBold"/>
                <a:cs typeface="Barlow SemiBold"/>
                <a:sym typeface="Barlow SemiBold"/>
              </a:rPr>
              <a:t>Time &amp; Materials (T&amp;M) - </a:t>
            </a:r>
            <a:r>
              <a:rPr lang="en-US" sz="2400"/>
              <a:t>moderate risk; paid per hour, though requires heavy oversight to prevent "scope creep"</a:t>
            </a:r>
            <a:endParaRPr sz="2400"/>
          </a:p>
          <a:p>
            <a:pPr marL="457200" lvl="0" indent="-406400" algn="l" rtl="0">
              <a:lnSpc>
                <a:spcPct val="107000"/>
              </a:lnSpc>
              <a:spcBef>
                <a:spcPts val="1200"/>
              </a:spcBef>
              <a:spcAft>
                <a:spcPts val="0"/>
              </a:spcAft>
              <a:buSzPts val="2800"/>
              <a:buFont typeface="Calibri"/>
              <a:buChar char="•"/>
            </a:pPr>
            <a:r>
              <a:rPr lang="en-US" sz="2400">
                <a:latin typeface="Barlow SemiBold"/>
                <a:ea typeface="Barlow SemiBold"/>
                <a:cs typeface="Barlow SemiBold"/>
                <a:sym typeface="Barlow SemiBold"/>
              </a:rPr>
              <a:t>Indefinite Delivery/Indefinite Quantity (IDIQ) -</a:t>
            </a:r>
            <a:r>
              <a:rPr lang="en-US" sz="2400"/>
              <a:t> flexible; locks in a vendor and price, but only orders when the need arises</a:t>
            </a:r>
            <a:endParaRPr sz="2400" b="1"/>
          </a:p>
        </p:txBody>
      </p:sp>
      <p:pic>
        <p:nvPicPr>
          <p:cNvPr id="355" name="Google Shape;355;g325fa7d3837_1_305"/>
          <p:cNvPicPr preferRelativeResize="0"/>
          <p:nvPr/>
        </p:nvPicPr>
        <p:blipFill rotWithShape="1">
          <a:blip r:embed="rId5">
            <a:alphaModFix/>
          </a:blip>
          <a:srcRect/>
          <a:stretch/>
        </p:blipFill>
        <p:spPr>
          <a:xfrm>
            <a:off x="11572998" y="6111094"/>
            <a:ext cx="540576" cy="604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Google Shape;550;g393a6d0d4e4_0_28"/>
          <p:cNvPicPr preferRelativeResize="0"/>
          <p:nvPr/>
        </p:nvPicPr>
        <p:blipFill rotWithShape="1">
          <a:blip r:embed="rId3">
            <a:alphaModFix/>
          </a:blip>
          <a:srcRect/>
          <a:stretch/>
        </p:blipFill>
        <p:spPr>
          <a:xfrm>
            <a:off x="0" y="0"/>
            <a:ext cx="12197420" cy="6854951"/>
          </a:xfrm>
          <a:prstGeom prst="rect">
            <a:avLst/>
          </a:prstGeom>
          <a:noFill/>
          <a:ln>
            <a:noFill/>
          </a:ln>
        </p:spPr>
      </p:pic>
      <p:pic>
        <p:nvPicPr>
          <p:cNvPr id="551" name="Google Shape;551;g393a6d0d4e4_0_28"/>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552" name="Google Shape;552;g393a6d0d4e4_0_28"/>
          <p:cNvSpPr txBox="1">
            <a:spLocks noGrp="1"/>
          </p:cNvSpPr>
          <p:nvPr>
            <p:ph type="title"/>
          </p:nvPr>
        </p:nvSpPr>
        <p:spPr>
          <a:xfrm>
            <a:off x="612225" y="2620792"/>
            <a:ext cx="9554100" cy="1807500"/>
          </a:xfrm>
          <a:prstGeom prst="rect">
            <a:avLst/>
          </a:prstGeom>
          <a:noFill/>
          <a:ln>
            <a:noFill/>
          </a:ln>
        </p:spPr>
        <p:txBody>
          <a:bodyPr spcFirstLastPara="1" wrap="square" lIns="91425" tIns="45700" rIns="91425" bIns="45700" anchor="b" anchorCtr="0">
            <a:noAutofit/>
          </a:bodyPr>
          <a:lstStyle/>
          <a:p>
            <a:pPr marL="457200" lvl="0" indent="-368300" algn="l" rtl="0">
              <a:lnSpc>
                <a:spcPct val="115000"/>
              </a:lnSpc>
              <a:spcBef>
                <a:spcPts val="0"/>
              </a:spcBef>
              <a:spcAft>
                <a:spcPts val="0"/>
              </a:spcAft>
              <a:buClr>
                <a:schemeClr val="dk1"/>
              </a:buClr>
              <a:buSzPts val="2200"/>
              <a:buFont typeface="Barlow"/>
              <a:buChar char="●"/>
            </a:pPr>
            <a:r>
              <a:rPr lang="en-US" sz="2600">
                <a:solidFill>
                  <a:schemeClr val="dk1"/>
                </a:solidFill>
                <a:latin typeface="Barlow"/>
                <a:ea typeface="Barlow"/>
                <a:cs typeface="Barlow"/>
                <a:sym typeface="Barlow"/>
              </a:rPr>
              <a:t>General Services Administration (GSA) Multiple Award Schedule (MAS)</a:t>
            </a:r>
            <a:endParaRPr sz="2600">
              <a:solidFill>
                <a:schemeClr val="dk1"/>
              </a:solidFill>
              <a:latin typeface="Barlow"/>
              <a:ea typeface="Barlow"/>
              <a:cs typeface="Barlow"/>
              <a:sym typeface="Barlow"/>
            </a:endParaRPr>
          </a:p>
          <a:p>
            <a:pPr marL="457200" lvl="0" indent="-368300" algn="l" rtl="0">
              <a:lnSpc>
                <a:spcPct val="115000"/>
              </a:lnSpc>
              <a:spcBef>
                <a:spcPts val="0"/>
              </a:spcBef>
              <a:spcAft>
                <a:spcPts val="0"/>
              </a:spcAft>
              <a:buClr>
                <a:schemeClr val="dk1"/>
              </a:buClr>
              <a:buSzPts val="2200"/>
              <a:buFont typeface="Calibri"/>
              <a:buChar char="●"/>
            </a:pPr>
            <a:r>
              <a:rPr lang="en-US" sz="2600">
                <a:solidFill>
                  <a:schemeClr val="dk1"/>
                </a:solidFill>
                <a:latin typeface="Barlow SemiBold"/>
                <a:ea typeface="Barlow SemiBold"/>
                <a:cs typeface="Barlow SemiBold"/>
                <a:sym typeface="Barlow SemiBold"/>
              </a:rPr>
              <a:t>State Term Contracts (Statewide): </a:t>
            </a:r>
            <a:r>
              <a:rPr lang="en-US" sz="2600">
                <a:solidFill>
                  <a:schemeClr val="dk1"/>
                </a:solidFill>
                <a:latin typeface="Barlow"/>
                <a:ea typeface="Barlow"/>
                <a:cs typeface="Barlow"/>
                <a:sym typeface="Barlow"/>
              </a:rPr>
              <a:t>Most states have "master agreements" </a:t>
            </a:r>
            <a:endParaRPr sz="2600">
              <a:solidFill>
                <a:schemeClr val="dk1"/>
              </a:solidFill>
              <a:latin typeface="Barlow"/>
              <a:ea typeface="Barlow"/>
              <a:cs typeface="Barlow"/>
              <a:sym typeface="Barlow"/>
            </a:endParaRPr>
          </a:p>
          <a:p>
            <a:pPr marL="457200" lvl="0" indent="-368300" algn="l" rtl="0">
              <a:lnSpc>
                <a:spcPct val="115000"/>
              </a:lnSpc>
              <a:spcBef>
                <a:spcPts val="0"/>
              </a:spcBef>
              <a:spcAft>
                <a:spcPts val="0"/>
              </a:spcAft>
              <a:buClr>
                <a:schemeClr val="dk1"/>
              </a:buClr>
              <a:buSzPts val="2200"/>
              <a:buFont typeface="Barlow"/>
              <a:buChar char="●"/>
            </a:pPr>
            <a:r>
              <a:rPr lang="en-US" sz="2600">
                <a:solidFill>
                  <a:schemeClr val="dk1"/>
                </a:solidFill>
                <a:latin typeface="Barlow"/>
                <a:ea typeface="Barlow"/>
                <a:cs typeface="Barlow"/>
                <a:sym typeface="Barlow"/>
              </a:rPr>
              <a:t>Piggybacking/Cooperative Purchasing</a:t>
            </a:r>
            <a:endParaRPr sz="2600">
              <a:solidFill>
                <a:srgbClr val="2E5F7D"/>
              </a:solidFill>
              <a:latin typeface="Barlow"/>
              <a:ea typeface="Barlow"/>
              <a:cs typeface="Barlow"/>
              <a:sym typeface="Barlow"/>
            </a:endParaRPr>
          </a:p>
        </p:txBody>
      </p:sp>
      <p:sp>
        <p:nvSpPr>
          <p:cNvPr id="553" name="Google Shape;553;g393a6d0d4e4_0_28"/>
          <p:cNvSpPr txBox="1">
            <a:spLocks noGrp="1"/>
          </p:cNvSpPr>
          <p:nvPr>
            <p:ph type="title"/>
          </p:nvPr>
        </p:nvSpPr>
        <p:spPr>
          <a:xfrm>
            <a:off x="509025" y="869917"/>
            <a:ext cx="9421800" cy="657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400"/>
              <a:buFont typeface="Arial"/>
              <a:buNone/>
            </a:pPr>
            <a:r>
              <a:rPr lang="en-US" sz="3600">
                <a:solidFill>
                  <a:srgbClr val="2E5F7D"/>
                </a:solidFill>
                <a:latin typeface="Barlow"/>
                <a:ea typeface="Barlow"/>
                <a:cs typeface="Barlow"/>
                <a:sym typeface="Barlow"/>
              </a:rPr>
              <a:t>Contract types: Intergovernmental and federal</a:t>
            </a:r>
            <a:endParaRPr sz="3600">
              <a:solidFill>
                <a:srgbClr val="2E5F7D"/>
              </a:solidFill>
              <a:latin typeface="Barlow"/>
              <a:ea typeface="Barlow"/>
              <a:cs typeface="Barlow"/>
              <a:sym typeface="Barlow"/>
            </a:endParaRPr>
          </a:p>
        </p:txBody>
      </p:sp>
      <p:pic>
        <p:nvPicPr>
          <p:cNvPr id="554" name="Google Shape;554;g393a6d0d4e4_0_28"/>
          <p:cNvPicPr preferRelativeResize="0"/>
          <p:nvPr/>
        </p:nvPicPr>
        <p:blipFill rotWithShape="1">
          <a:blip r:embed="rId5">
            <a:alphaModFix/>
          </a:blip>
          <a:srcRect/>
          <a:stretch/>
        </p:blipFill>
        <p:spPr>
          <a:xfrm>
            <a:off x="11572998" y="6111094"/>
            <a:ext cx="540576" cy="604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g325fa7d3837_1_313"/>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361" name="Google Shape;361;g325fa7d3837_1_313"/>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362" name="Google Shape;362;g325fa7d3837_1_313"/>
          <p:cNvSpPr txBox="1">
            <a:spLocks noGrp="1"/>
          </p:cNvSpPr>
          <p:nvPr>
            <p:ph type="title"/>
          </p:nvPr>
        </p:nvSpPr>
        <p:spPr>
          <a:xfrm>
            <a:off x="523190" y="765065"/>
            <a:ext cx="9421800" cy="7764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en-US" sz="4000">
                <a:solidFill>
                  <a:srgbClr val="2E5F7D"/>
                </a:solidFill>
                <a:latin typeface="Barlow"/>
                <a:ea typeface="Barlow"/>
                <a:cs typeface="Barlow"/>
                <a:sym typeface="Barlow"/>
              </a:rPr>
              <a:t>A word about penalties…</a:t>
            </a:r>
            <a:endParaRPr sz="4000">
              <a:solidFill>
                <a:srgbClr val="2E5F7D"/>
              </a:solidFill>
            </a:endParaRPr>
          </a:p>
        </p:txBody>
      </p:sp>
      <p:sp>
        <p:nvSpPr>
          <p:cNvPr id="363" name="Google Shape;363;g325fa7d3837_1_313"/>
          <p:cNvSpPr txBox="1">
            <a:spLocks noGrp="1"/>
          </p:cNvSpPr>
          <p:nvPr>
            <p:ph type="body" idx="1"/>
          </p:nvPr>
        </p:nvSpPr>
        <p:spPr>
          <a:xfrm>
            <a:off x="625481" y="2120618"/>
            <a:ext cx="9587400" cy="4537800"/>
          </a:xfrm>
          <a:prstGeom prst="rect">
            <a:avLst/>
          </a:prstGeom>
          <a:noFill/>
          <a:ln>
            <a:noFill/>
          </a:ln>
        </p:spPr>
        <p:txBody>
          <a:bodyPr spcFirstLastPara="1" wrap="square" lIns="91425" tIns="45700" rIns="91425" bIns="45700" anchor="t" anchorCtr="0">
            <a:noAutofit/>
          </a:bodyPr>
          <a:lstStyle/>
          <a:p>
            <a:pPr marL="457200" lvl="0" indent="-400050" algn="l" rtl="0">
              <a:lnSpc>
                <a:spcPct val="115000"/>
              </a:lnSpc>
              <a:spcBef>
                <a:spcPts val="0"/>
              </a:spcBef>
              <a:spcAft>
                <a:spcPts val="0"/>
              </a:spcAft>
              <a:buSzPts val="2700"/>
              <a:buFont typeface="Calibri"/>
              <a:buChar char="•"/>
            </a:pPr>
            <a:r>
              <a:rPr lang="en-US" sz="2600"/>
              <a:t>Are penalties for non-performance clear as to:</a:t>
            </a:r>
            <a:endParaRPr sz="2600"/>
          </a:p>
          <a:p>
            <a:pPr marL="927100" lvl="1" indent="-393700" algn="l" rtl="0">
              <a:lnSpc>
                <a:spcPct val="115000"/>
              </a:lnSpc>
              <a:spcBef>
                <a:spcPts val="0"/>
              </a:spcBef>
              <a:spcAft>
                <a:spcPts val="0"/>
              </a:spcAft>
              <a:buSzPts val="2400"/>
              <a:buFont typeface="Calibri"/>
              <a:buChar char="o"/>
            </a:pPr>
            <a:r>
              <a:rPr lang="en-US" sz="2600"/>
              <a:t>The circumstances under which the penalties are invoked?</a:t>
            </a:r>
            <a:endParaRPr sz="2600"/>
          </a:p>
          <a:p>
            <a:pPr marL="927100" lvl="1" indent="-393700" algn="l" rtl="0">
              <a:lnSpc>
                <a:spcPct val="115000"/>
              </a:lnSpc>
              <a:spcBef>
                <a:spcPts val="0"/>
              </a:spcBef>
              <a:spcAft>
                <a:spcPts val="0"/>
              </a:spcAft>
              <a:buSzPts val="2400"/>
              <a:buFont typeface="Calibri"/>
              <a:buChar char="o"/>
            </a:pPr>
            <a:r>
              <a:rPr lang="en-US" sz="2600"/>
              <a:t>The type(s) of penalties (financial or other) and, if more than one type, which apply to which circumstance(s)?</a:t>
            </a:r>
            <a:endParaRPr sz="2600"/>
          </a:p>
          <a:p>
            <a:pPr marL="927100" lvl="1" indent="-393700" algn="l" rtl="0">
              <a:lnSpc>
                <a:spcPct val="115000"/>
              </a:lnSpc>
              <a:spcBef>
                <a:spcPts val="0"/>
              </a:spcBef>
              <a:spcAft>
                <a:spcPts val="0"/>
              </a:spcAft>
              <a:buSzPts val="2400"/>
              <a:buFont typeface="Calibri"/>
              <a:buChar char="o"/>
            </a:pPr>
            <a:r>
              <a:rPr lang="en-US" sz="2600"/>
              <a:t>The role of program staff in providing supporting documentation related to penalties?</a:t>
            </a:r>
            <a:endParaRPr sz="2600"/>
          </a:p>
          <a:p>
            <a:pPr marL="457200" lvl="0" indent="-400050" algn="l" rtl="0">
              <a:lnSpc>
                <a:spcPct val="115000"/>
              </a:lnSpc>
              <a:spcBef>
                <a:spcPts val="0"/>
              </a:spcBef>
              <a:spcAft>
                <a:spcPts val="0"/>
              </a:spcAft>
              <a:buSzPts val="2700"/>
              <a:buFont typeface="Calibri"/>
              <a:buChar char="•"/>
            </a:pPr>
            <a:r>
              <a:rPr lang="en-US" sz="2600"/>
              <a:t>Be incremental in your penalties; avoid “all or nothing” clauses that don’t allow you or your vendor any wiggle room.</a:t>
            </a:r>
            <a:endParaRPr sz="2600"/>
          </a:p>
        </p:txBody>
      </p:sp>
      <p:pic>
        <p:nvPicPr>
          <p:cNvPr id="364" name="Google Shape;364;g325fa7d3837_1_313"/>
          <p:cNvPicPr preferRelativeResize="0"/>
          <p:nvPr/>
        </p:nvPicPr>
        <p:blipFill rotWithShape="1">
          <a:blip r:embed="rId5">
            <a:alphaModFix/>
          </a:blip>
          <a:srcRect/>
          <a:stretch/>
        </p:blipFill>
        <p:spPr>
          <a:xfrm>
            <a:off x="11572998" y="6111094"/>
            <a:ext cx="540576" cy="604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g32809d94aae_0_0"/>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370" name="Google Shape;370;g32809d94aae_0_0"/>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371" name="Google Shape;371;g32809d94aae_0_0"/>
          <p:cNvSpPr txBox="1">
            <a:spLocks noGrp="1"/>
          </p:cNvSpPr>
          <p:nvPr>
            <p:ph type="title"/>
          </p:nvPr>
        </p:nvSpPr>
        <p:spPr>
          <a:xfrm>
            <a:off x="501841" y="765065"/>
            <a:ext cx="9421800" cy="7764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en-US" sz="4000">
                <a:solidFill>
                  <a:srgbClr val="2E5F7D"/>
                </a:solidFill>
                <a:latin typeface="Barlow"/>
                <a:ea typeface="Barlow"/>
                <a:cs typeface="Barlow"/>
                <a:sym typeface="Barlow"/>
              </a:rPr>
              <a:t>Pre award/award: key takeaways* </a:t>
            </a:r>
            <a:endParaRPr sz="4000">
              <a:solidFill>
                <a:srgbClr val="2E5F7D"/>
              </a:solidFill>
            </a:endParaRPr>
          </a:p>
        </p:txBody>
      </p:sp>
      <p:sp>
        <p:nvSpPr>
          <p:cNvPr id="372" name="Google Shape;372;g32809d94aae_0_0"/>
          <p:cNvSpPr txBox="1">
            <a:spLocks noGrp="1"/>
          </p:cNvSpPr>
          <p:nvPr>
            <p:ph type="body" idx="1"/>
          </p:nvPr>
        </p:nvSpPr>
        <p:spPr>
          <a:xfrm>
            <a:off x="608250" y="2120686"/>
            <a:ext cx="10059600" cy="3743100"/>
          </a:xfrm>
          <a:prstGeom prst="rect">
            <a:avLst/>
          </a:prstGeom>
          <a:noFill/>
          <a:ln>
            <a:noFill/>
          </a:ln>
        </p:spPr>
        <p:txBody>
          <a:bodyPr spcFirstLastPara="1" wrap="square" lIns="91425" tIns="45700" rIns="91425" bIns="45700" anchor="t" anchorCtr="0">
            <a:noAutofit/>
          </a:bodyPr>
          <a:lstStyle/>
          <a:p>
            <a:pPr marL="457200" lvl="0" indent="-400050" algn="l" rtl="0">
              <a:lnSpc>
                <a:spcPct val="115000"/>
              </a:lnSpc>
              <a:spcBef>
                <a:spcPts val="0"/>
              </a:spcBef>
              <a:spcAft>
                <a:spcPts val="0"/>
              </a:spcAft>
              <a:buSzPts val="2700"/>
              <a:buFont typeface="Calibri"/>
              <a:buChar char="•"/>
            </a:pPr>
            <a:r>
              <a:rPr lang="en-US" sz="2600"/>
              <a:t>Know your team, rules and templates.</a:t>
            </a:r>
            <a:endParaRPr sz="2600"/>
          </a:p>
          <a:p>
            <a:pPr marL="457200" lvl="0" indent="-400050" algn="l" rtl="0">
              <a:lnSpc>
                <a:spcPct val="115000"/>
              </a:lnSpc>
              <a:spcBef>
                <a:spcPts val="0"/>
              </a:spcBef>
              <a:spcAft>
                <a:spcPts val="0"/>
              </a:spcAft>
              <a:buSzPts val="2700"/>
              <a:buFont typeface="Calibri"/>
              <a:buChar char="•"/>
            </a:pPr>
            <a:r>
              <a:rPr lang="en-US" sz="2600"/>
              <a:t>Terms and conditions can potentially limit the number of responses. </a:t>
            </a:r>
            <a:endParaRPr sz="2600"/>
          </a:p>
          <a:p>
            <a:pPr marL="457200" lvl="0" indent="-400050" algn="l" rtl="0">
              <a:lnSpc>
                <a:spcPct val="115000"/>
              </a:lnSpc>
              <a:spcBef>
                <a:spcPts val="0"/>
              </a:spcBef>
              <a:spcAft>
                <a:spcPts val="0"/>
              </a:spcAft>
              <a:buSzPts val="2700"/>
              <a:buFont typeface="Calibri"/>
              <a:buChar char="•"/>
            </a:pPr>
            <a:r>
              <a:rPr lang="en-US" sz="2600"/>
              <a:t>Inconsistencies with required approach (agile development) and pricing (fixed cost). </a:t>
            </a:r>
            <a:endParaRPr sz="2600"/>
          </a:p>
          <a:p>
            <a:pPr marL="457200" lvl="0" indent="-400050" algn="l" rtl="0">
              <a:lnSpc>
                <a:spcPct val="115000"/>
              </a:lnSpc>
              <a:spcBef>
                <a:spcPts val="0"/>
              </a:spcBef>
              <a:spcAft>
                <a:spcPts val="0"/>
              </a:spcAft>
              <a:buSzPts val="2700"/>
              <a:buFont typeface="Calibri"/>
              <a:buChar char="•"/>
            </a:pPr>
            <a:r>
              <a:rPr lang="en-US" sz="2600"/>
              <a:t>Vague objective(s) can lead to misinterpretation or non-response.</a:t>
            </a:r>
            <a:endParaRPr sz="2600"/>
          </a:p>
          <a:p>
            <a:pPr marL="457200" lvl="0" indent="-400050" algn="l" rtl="0">
              <a:lnSpc>
                <a:spcPct val="115000"/>
              </a:lnSpc>
              <a:spcBef>
                <a:spcPts val="0"/>
              </a:spcBef>
              <a:spcAft>
                <a:spcPts val="0"/>
              </a:spcAft>
              <a:buSzPts val="2700"/>
              <a:buFont typeface="Calibri"/>
              <a:buChar char="•"/>
            </a:pPr>
            <a:r>
              <a:rPr lang="en-US" sz="2600"/>
              <a:t>Unclear or unrealistic delivery requirements can lead to issues post-award.</a:t>
            </a:r>
            <a:endParaRPr sz="2600"/>
          </a:p>
        </p:txBody>
      </p:sp>
      <p:sp>
        <p:nvSpPr>
          <p:cNvPr id="373" name="Google Shape;373;g32809d94aae_0_0"/>
          <p:cNvSpPr txBox="1"/>
          <p:nvPr/>
        </p:nvSpPr>
        <p:spPr>
          <a:xfrm>
            <a:off x="8190540" y="5756468"/>
            <a:ext cx="5137500" cy="282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Barlow"/>
                <a:ea typeface="Barlow"/>
                <a:cs typeface="Barlow"/>
                <a:sym typeface="Barlow"/>
              </a:rPr>
              <a:t>*Based on real scenarios.</a:t>
            </a:r>
            <a:endParaRPr sz="1800" b="0" i="0" u="none" strike="noStrike" cap="none">
              <a:solidFill>
                <a:schemeClr val="dk1"/>
              </a:solidFill>
              <a:latin typeface="Barlow"/>
              <a:ea typeface="Barlow"/>
              <a:cs typeface="Barlow"/>
              <a:sym typeface="Barlow"/>
            </a:endParaRPr>
          </a:p>
        </p:txBody>
      </p:sp>
      <p:pic>
        <p:nvPicPr>
          <p:cNvPr id="374" name="Google Shape;374;g32809d94aae_0_0"/>
          <p:cNvPicPr preferRelativeResize="0"/>
          <p:nvPr/>
        </p:nvPicPr>
        <p:blipFill rotWithShape="1">
          <a:blip r:embed="rId5">
            <a:alphaModFix/>
          </a:blip>
          <a:srcRect/>
          <a:stretch/>
        </p:blipFill>
        <p:spPr>
          <a:xfrm>
            <a:off x="11572998" y="6111094"/>
            <a:ext cx="540576" cy="604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g3cf91b54ca6_0_0"/>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380" name="Google Shape;380;g3cf91b54ca6_0_0"/>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381" name="Google Shape;381;g3cf91b54ca6_0_0"/>
          <p:cNvSpPr txBox="1">
            <a:spLocks noGrp="1"/>
          </p:cNvSpPr>
          <p:nvPr>
            <p:ph type="title"/>
          </p:nvPr>
        </p:nvSpPr>
        <p:spPr>
          <a:xfrm>
            <a:off x="501841" y="765065"/>
            <a:ext cx="9421800" cy="7764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en-US" sz="4000">
                <a:solidFill>
                  <a:srgbClr val="2E5F7D"/>
                </a:solidFill>
                <a:latin typeface="Barlow"/>
                <a:ea typeface="Barlow"/>
                <a:cs typeface="Barlow"/>
                <a:sym typeface="Barlow"/>
              </a:rPr>
              <a:t>Post-award management </a:t>
            </a:r>
            <a:endParaRPr sz="4000">
              <a:solidFill>
                <a:srgbClr val="2E5F7D"/>
              </a:solidFill>
            </a:endParaRPr>
          </a:p>
        </p:txBody>
      </p:sp>
      <p:sp>
        <p:nvSpPr>
          <p:cNvPr id="382" name="Google Shape;382;g3cf91b54ca6_0_0"/>
          <p:cNvSpPr txBox="1">
            <a:spLocks noGrp="1"/>
          </p:cNvSpPr>
          <p:nvPr>
            <p:ph type="body" idx="1"/>
          </p:nvPr>
        </p:nvSpPr>
        <p:spPr>
          <a:xfrm>
            <a:off x="608250" y="2080075"/>
            <a:ext cx="10165800" cy="4792200"/>
          </a:xfrm>
          <a:prstGeom prst="rect">
            <a:avLst/>
          </a:prstGeom>
          <a:noFill/>
          <a:ln>
            <a:noFill/>
          </a:ln>
        </p:spPr>
        <p:txBody>
          <a:bodyPr spcFirstLastPara="1" wrap="square" lIns="91425" tIns="45700" rIns="91425" bIns="45700" anchor="t" anchorCtr="0">
            <a:noAutofit/>
          </a:bodyPr>
          <a:lstStyle/>
          <a:p>
            <a:pPr marL="457200" lvl="0" indent="-393700" algn="l" rtl="0">
              <a:lnSpc>
                <a:spcPct val="115000"/>
              </a:lnSpc>
              <a:spcBef>
                <a:spcPts val="0"/>
              </a:spcBef>
              <a:spcAft>
                <a:spcPts val="0"/>
              </a:spcAft>
              <a:buSzPts val="2600"/>
              <a:buFont typeface="Calibri"/>
              <a:buChar char="•"/>
            </a:pPr>
            <a:r>
              <a:rPr lang="en-US" sz="2200"/>
              <a:t>Does your procurement office send you invoices/do you approve them?</a:t>
            </a:r>
            <a:endParaRPr sz="2200"/>
          </a:p>
          <a:p>
            <a:pPr marL="457200" lvl="0" indent="-393700" algn="l" rtl="0">
              <a:lnSpc>
                <a:spcPct val="115000"/>
              </a:lnSpc>
              <a:spcBef>
                <a:spcPts val="0"/>
              </a:spcBef>
              <a:spcAft>
                <a:spcPts val="0"/>
              </a:spcAft>
              <a:buSzPts val="2600"/>
              <a:buFont typeface="Calibri"/>
              <a:buChar char="•"/>
            </a:pPr>
            <a:r>
              <a:rPr lang="en-US" sz="2200"/>
              <a:t>What options do you have withholding payment if you’re not getting services (tied to SLA, type of final contract)?</a:t>
            </a:r>
            <a:endParaRPr sz="2200"/>
          </a:p>
          <a:p>
            <a:pPr marL="457200" lvl="0" indent="-393700" algn="l" rtl="0">
              <a:lnSpc>
                <a:spcPct val="115000"/>
              </a:lnSpc>
              <a:spcBef>
                <a:spcPts val="0"/>
              </a:spcBef>
              <a:spcAft>
                <a:spcPts val="0"/>
              </a:spcAft>
              <a:buSzPts val="2600"/>
              <a:buFont typeface="Calibri"/>
              <a:buChar char="•"/>
            </a:pPr>
            <a:r>
              <a:rPr lang="en-US" sz="2200"/>
              <a:t>Regular engagement needed in procurement office in the contract period – this will be a struggle if you don’t have a relationship.</a:t>
            </a:r>
            <a:endParaRPr sz="2200"/>
          </a:p>
          <a:p>
            <a:pPr marL="457200" lvl="0" indent="-393700" algn="l" rtl="0">
              <a:lnSpc>
                <a:spcPct val="115000"/>
              </a:lnSpc>
              <a:spcBef>
                <a:spcPts val="0"/>
              </a:spcBef>
              <a:spcAft>
                <a:spcPts val="0"/>
              </a:spcAft>
              <a:buSzPts val="2600"/>
              <a:buFont typeface="Calibri"/>
              <a:buChar char="•"/>
            </a:pPr>
            <a:r>
              <a:rPr lang="en-US" sz="2200"/>
              <a:t>Understanding options for possible modifications – what is the lead time on modification if you need an extra module or functionality. This can be brought up at the beginning of each funding period</a:t>
            </a:r>
            <a:endParaRPr sz="2200"/>
          </a:p>
          <a:p>
            <a:pPr marL="457200" lvl="0" indent="-393700" algn="l" rtl="0">
              <a:lnSpc>
                <a:spcPct val="115000"/>
              </a:lnSpc>
              <a:spcBef>
                <a:spcPts val="0"/>
              </a:spcBef>
              <a:spcAft>
                <a:spcPts val="0"/>
              </a:spcAft>
              <a:buSzPts val="2600"/>
              <a:buFont typeface="Calibri"/>
              <a:buChar char="•"/>
            </a:pPr>
            <a:r>
              <a:rPr lang="en-US" sz="2200" b="1"/>
              <a:t>The ongoing relationship with procurement is </a:t>
            </a:r>
            <a:r>
              <a:rPr lang="en-US" sz="2200" b="1" u="sng"/>
              <a:t>required</a:t>
            </a:r>
            <a:r>
              <a:rPr lang="en-US" sz="2200" b="1"/>
              <a:t> for the most successful contract</a:t>
            </a:r>
            <a:endParaRPr sz="2200" b="1"/>
          </a:p>
        </p:txBody>
      </p:sp>
      <p:pic>
        <p:nvPicPr>
          <p:cNvPr id="383" name="Google Shape;383;g3cf91b54ca6_0_0"/>
          <p:cNvPicPr preferRelativeResize="0"/>
          <p:nvPr/>
        </p:nvPicPr>
        <p:blipFill rotWithShape="1">
          <a:blip r:embed="rId5">
            <a:alphaModFix/>
          </a:blip>
          <a:srcRect/>
          <a:stretch/>
        </p:blipFill>
        <p:spPr>
          <a:xfrm>
            <a:off x="11572998" y="6111094"/>
            <a:ext cx="540576" cy="604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g325fa7d3837_1_188"/>
          <p:cNvPicPr preferRelativeResize="0"/>
          <p:nvPr/>
        </p:nvPicPr>
        <p:blipFill rotWithShape="1">
          <a:blip r:embed="rId3">
            <a:alphaModFix/>
          </a:blip>
          <a:srcRect/>
          <a:stretch/>
        </p:blipFill>
        <p:spPr>
          <a:xfrm>
            <a:off x="2" y="3048"/>
            <a:ext cx="12197420" cy="6854951"/>
          </a:xfrm>
          <a:prstGeom prst="rect">
            <a:avLst/>
          </a:prstGeom>
          <a:noFill/>
          <a:ln>
            <a:noFill/>
          </a:ln>
        </p:spPr>
      </p:pic>
      <p:pic>
        <p:nvPicPr>
          <p:cNvPr id="389" name="Google Shape;389;g325fa7d3837_1_188"/>
          <p:cNvPicPr preferRelativeResize="0"/>
          <p:nvPr/>
        </p:nvPicPr>
        <p:blipFill rotWithShape="1">
          <a:blip r:embed="rId4">
            <a:alphaModFix/>
          </a:blip>
          <a:srcRect/>
          <a:stretch/>
        </p:blipFill>
        <p:spPr>
          <a:xfrm>
            <a:off x="11402672" y="3049"/>
            <a:ext cx="789329" cy="776390"/>
          </a:xfrm>
          <a:prstGeom prst="rect">
            <a:avLst/>
          </a:prstGeom>
          <a:noFill/>
          <a:ln>
            <a:noFill/>
          </a:ln>
        </p:spPr>
      </p:pic>
      <p:sp>
        <p:nvSpPr>
          <p:cNvPr id="390" name="Google Shape;390;g325fa7d3837_1_188"/>
          <p:cNvSpPr txBox="1">
            <a:spLocks noGrp="1"/>
          </p:cNvSpPr>
          <p:nvPr>
            <p:ph type="body" idx="1"/>
          </p:nvPr>
        </p:nvSpPr>
        <p:spPr>
          <a:xfrm>
            <a:off x="608250" y="4313550"/>
            <a:ext cx="10935000" cy="1863600"/>
          </a:xfrm>
          <a:prstGeom prst="rect">
            <a:avLst/>
          </a:prstGeom>
          <a:noFill/>
          <a:ln>
            <a:noFill/>
          </a:ln>
        </p:spPr>
        <p:txBody>
          <a:bodyPr spcFirstLastPara="1" wrap="square" lIns="91425" tIns="45700" rIns="91425" bIns="45700" anchor="t" anchorCtr="0">
            <a:normAutofit/>
          </a:bodyPr>
          <a:lstStyle/>
          <a:p>
            <a:pPr marL="0" lvl="0" indent="0" algn="ctr" rtl="0">
              <a:lnSpc>
                <a:spcPct val="114285"/>
              </a:lnSpc>
              <a:spcBef>
                <a:spcPts val="0"/>
              </a:spcBef>
              <a:spcAft>
                <a:spcPts val="0"/>
              </a:spcAft>
              <a:buClr>
                <a:schemeClr val="dk1"/>
              </a:buClr>
              <a:buSzPts val="2800"/>
              <a:buNone/>
            </a:pPr>
            <a:r>
              <a:rPr lang="en-US" sz="3200">
                <a:solidFill>
                  <a:schemeClr val="lt1"/>
                </a:solidFill>
              </a:rPr>
              <a:t>What’s on your mind related to procurement?</a:t>
            </a:r>
            <a:endParaRPr sz="3200">
              <a:solidFill>
                <a:schemeClr val="lt1"/>
              </a:solidFill>
            </a:endParaRPr>
          </a:p>
        </p:txBody>
      </p:sp>
      <p:pic>
        <p:nvPicPr>
          <p:cNvPr id="391" name="Google Shape;391;g325fa7d3837_1_188"/>
          <p:cNvPicPr preferRelativeResize="0"/>
          <p:nvPr/>
        </p:nvPicPr>
        <p:blipFill rotWithShape="1">
          <a:blip r:embed="rId5">
            <a:alphaModFix/>
          </a:blip>
          <a:srcRect/>
          <a:stretch/>
        </p:blipFill>
        <p:spPr>
          <a:xfrm>
            <a:off x="4526613" y="566825"/>
            <a:ext cx="3098274" cy="2716926"/>
          </a:xfrm>
          <a:prstGeom prst="rect">
            <a:avLst/>
          </a:prstGeom>
          <a:noFill/>
          <a:ln>
            <a:noFill/>
          </a:ln>
        </p:spPr>
      </p:pic>
      <p:pic>
        <p:nvPicPr>
          <p:cNvPr id="392" name="Google Shape;392;g325fa7d3837_1_188"/>
          <p:cNvPicPr preferRelativeResize="0"/>
          <p:nvPr/>
        </p:nvPicPr>
        <p:blipFill rotWithShape="1">
          <a:blip r:embed="rId6">
            <a:alphaModFix/>
          </a:blip>
          <a:srcRect/>
          <a:stretch/>
        </p:blipFill>
        <p:spPr>
          <a:xfrm>
            <a:off x="11572998" y="6111094"/>
            <a:ext cx="540576" cy="604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g3d0978ea248_2_0"/>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398" name="Google Shape;398;g3d0978ea248_2_0"/>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399" name="Google Shape;399;g3d0978ea248_2_0"/>
          <p:cNvSpPr txBox="1">
            <a:spLocks noGrp="1"/>
          </p:cNvSpPr>
          <p:nvPr>
            <p:ph type="title"/>
          </p:nvPr>
        </p:nvSpPr>
        <p:spPr>
          <a:xfrm>
            <a:off x="495232" y="765164"/>
            <a:ext cx="9421800" cy="7764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en-US" sz="4000">
                <a:solidFill>
                  <a:srgbClr val="2E5F7D"/>
                </a:solidFill>
                <a:latin typeface="Barlow"/>
                <a:ea typeface="Barlow"/>
                <a:cs typeface="Barlow"/>
                <a:sym typeface="Barlow"/>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Group discussion </a:t>
            </a:r>
            <a:endParaRPr sz="4000">
              <a:solidFill>
                <a:srgbClr val="2E5F7D"/>
              </a:solidFill>
            </a:endParaRPr>
          </a:p>
        </p:txBody>
      </p:sp>
      <p:sp>
        <p:nvSpPr>
          <p:cNvPr id="400" name="Google Shape;400;g3d0978ea248_2_0"/>
          <p:cNvSpPr txBox="1">
            <a:spLocks noGrp="1"/>
          </p:cNvSpPr>
          <p:nvPr>
            <p:ph type="body" idx="1"/>
          </p:nvPr>
        </p:nvSpPr>
        <p:spPr>
          <a:xfrm>
            <a:off x="625475" y="2081725"/>
            <a:ext cx="10041000" cy="3549300"/>
          </a:xfrm>
          <a:prstGeom prst="rect">
            <a:avLst/>
          </a:prstGeom>
          <a:noFill/>
          <a:ln>
            <a:noFill/>
          </a:ln>
        </p:spPr>
        <p:txBody>
          <a:bodyPr spcFirstLastPara="1" wrap="square" lIns="91425" tIns="45700" rIns="91425" bIns="45700" anchor="t" anchorCtr="0">
            <a:noAutofit/>
          </a:bodyPr>
          <a:lstStyle/>
          <a:p>
            <a:pPr marL="457200" lvl="0" indent="-400050" algn="l" rtl="0">
              <a:lnSpc>
                <a:spcPct val="115000"/>
              </a:lnSpc>
              <a:spcBef>
                <a:spcPts val="0"/>
              </a:spcBef>
              <a:spcAft>
                <a:spcPts val="0"/>
              </a:spcAft>
              <a:buClr>
                <a:srgbClr val="222222"/>
              </a:buClr>
              <a:buSzPts val="2700"/>
              <a:buFont typeface="Calibri"/>
              <a:buChar char="•"/>
            </a:pPr>
            <a:r>
              <a:rPr lang="en-US" sz="2600">
                <a:solidFill>
                  <a:srgbClr val="222222"/>
                </a:solidFill>
                <a:highlight>
                  <a:schemeClr val="lt1"/>
                </a:highlight>
              </a:rPr>
              <a:t>Holding vendors accountable to contracts post award</a:t>
            </a:r>
            <a:endParaRPr sz="2600">
              <a:solidFill>
                <a:srgbClr val="222222"/>
              </a:solidFill>
              <a:highlight>
                <a:schemeClr val="lt1"/>
              </a:highlight>
            </a:endParaRPr>
          </a:p>
          <a:p>
            <a:pPr marL="914400" lvl="1" indent="-400050" algn="l" rtl="0">
              <a:lnSpc>
                <a:spcPct val="115000"/>
              </a:lnSpc>
              <a:spcBef>
                <a:spcPts val="0"/>
              </a:spcBef>
              <a:spcAft>
                <a:spcPts val="0"/>
              </a:spcAft>
              <a:buClr>
                <a:srgbClr val="222222"/>
              </a:buClr>
              <a:buSzPts val="2700"/>
              <a:buChar char="•"/>
            </a:pPr>
            <a:r>
              <a:rPr lang="en-US" sz="2600">
                <a:solidFill>
                  <a:srgbClr val="222222"/>
                </a:solidFill>
                <a:highlight>
                  <a:schemeClr val="lt1"/>
                </a:highlight>
              </a:rPr>
              <a:t>Importance of SLAs and contract negotiation process</a:t>
            </a:r>
            <a:endParaRPr sz="2600">
              <a:solidFill>
                <a:srgbClr val="222222"/>
              </a:solidFill>
              <a:highlight>
                <a:schemeClr val="lt1"/>
              </a:highlight>
            </a:endParaRPr>
          </a:p>
          <a:p>
            <a:pPr marL="914400" lvl="1" indent="-393700" algn="l" rtl="0">
              <a:lnSpc>
                <a:spcPct val="115000"/>
              </a:lnSpc>
              <a:spcBef>
                <a:spcPts val="0"/>
              </a:spcBef>
              <a:spcAft>
                <a:spcPts val="0"/>
              </a:spcAft>
              <a:buClr>
                <a:srgbClr val="222222"/>
              </a:buClr>
              <a:buSzPts val="2600"/>
              <a:buChar char="•"/>
            </a:pPr>
            <a:r>
              <a:rPr lang="en-US" sz="2600">
                <a:solidFill>
                  <a:srgbClr val="222222"/>
                </a:solidFill>
                <a:highlight>
                  <a:schemeClr val="lt1"/>
                </a:highlight>
              </a:rPr>
              <a:t>Developing mutually beneficial service level agreements</a:t>
            </a:r>
            <a:endParaRPr sz="2600">
              <a:solidFill>
                <a:srgbClr val="222222"/>
              </a:solidFill>
              <a:highlight>
                <a:schemeClr val="lt1"/>
              </a:highlight>
            </a:endParaRPr>
          </a:p>
          <a:p>
            <a:pPr marL="914400" lvl="1" indent="-400050" algn="l" rtl="0">
              <a:lnSpc>
                <a:spcPct val="115000"/>
              </a:lnSpc>
              <a:spcBef>
                <a:spcPts val="0"/>
              </a:spcBef>
              <a:spcAft>
                <a:spcPts val="0"/>
              </a:spcAft>
              <a:buClr>
                <a:srgbClr val="222222"/>
              </a:buClr>
              <a:buSzPts val="2700"/>
              <a:buChar char="•"/>
            </a:pPr>
            <a:r>
              <a:rPr lang="en-US" sz="2600">
                <a:solidFill>
                  <a:srgbClr val="222222"/>
                </a:solidFill>
                <a:highlight>
                  <a:schemeClr val="lt1"/>
                </a:highlight>
              </a:rPr>
              <a:t>How to resolve when the vendor does not comply with a requirement or does not comply in a timely manner?</a:t>
            </a:r>
            <a:endParaRPr sz="2600">
              <a:solidFill>
                <a:srgbClr val="222222"/>
              </a:solidFill>
              <a:highlight>
                <a:schemeClr val="lt1"/>
              </a:highlight>
            </a:endParaRPr>
          </a:p>
          <a:p>
            <a:pPr marL="914400" lvl="1" indent="-393700" algn="l" rtl="0">
              <a:lnSpc>
                <a:spcPct val="115000"/>
              </a:lnSpc>
              <a:spcBef>
                <a:spcPts val="0"/>
              </a:spcBef>
              <a:spcAft>
                <a:spcPts val="0"/>
              </a:spcAft>
              <a:buClr>
                <a:srgbClr val="222222"/>
              </a:buClr>
              <a:buSzPts val="2600"/>
              <a:buChar char="•"/>
            </a:pPr>
            <a:r>
              <a:rPr lang="en-US" sz="2600">
                <a:solidFill>
                  <a:srgbClr val="222222"/>
                </a:solidFill>
                <a:highlight>
                  <a:schemeClr val="lt1"/>
                </a:highlight>
              </a:rPr>
              <a:t>Holding vendors accountable when project funding is minor compared to others</a:t>
            </a:r>
            <a:endParaRPr sz="2600">
              <a:solidFill>
                <a:srgbClr val="222222"/>
              </a:solidFill>
              <a:highlight>
                <a:schemeClr val="lt1"/>
              </a:highlight>
            </a:endParaRPr>
          </a:p>
          <a:p>
            <a:pPr marL="0" lvl="0" indent="0" algn="l" rtl="0">
              <a:lnSpc>
                <a:spcPct val="115000"/>
              </a:lnSpc>
              <a:spcBef>
                <a:spcPts val="0"/>
              </a:spcBef>
              <a:spcAft>
                <a:spcPts val="0"/>
              </a:spcAft>
              <a:buSzPts val="2800"/>
              <a:buNone/>
            </a:pPr>
            <a:endParaRPr sz="2600">
              <a:solidFill>
                <a:srgbClr val="222222"/>
              </a:solidFill>
              <a:highlight>
                <a:schemeClr val="lt1"/>
              </a:highlight>
            </a:endParaRPr>
          </a:p>
          <a:p>
            <a:pPr marL="0" lvl="0" indent="0" algn="l" rtl="0">
              <a:lnSpc>
                <a:spcPct val="115000"/>
              </a:lnSpc>
              <a:spcBef>
                <a:spcPts val="0"/>
              </a:spcBef>
              <a:spcAft>
                <a:spcPts val="0"/>
              </a:spcAft>
              <a:buSzPts val="2800"/>
              <a:buNone/>
            </a:pPr>
            <a:endParaRPr sz="2600">
              <a:solidFill>
                <a:srgbClr val="222222"/>
              </a:solidFill>
              <a:highlight>
                <a:schemeClr val="lt1"/>
              </a:highlight>
            </a:endParaRPr>
          </a:p>
        </p:txBody>
      </p:sp>
      <p:pic>
        <p:nvPicPr>
          <p:cNvPr id="401" name="Google Shape;401;g3d0978ea248_2_0"/>
          <p:cNvPicPr preferRelativeResize="0"/>
          <p:nvPr/>
        </p:nvPicPr>
        <p:blipFill rotWithShape="1">
          <a:blip r:embed="rId5">
            <a:alphaModFix/>
          </a:blip>
          <a:srcRect/>
          <a:stretch/>
        </p:blipFill>
        <p:spPr>
          <a:xfrm>
            <a:off x="11572998" y="6111094"/>
            <a:ext cx="540576" cy="604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g3d3ecfd352a_1_6"/>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407" name="Google Shape;407;g3d3ecfd352a_1_6"/>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408" name="Google Shape;408;g3d3ecfd352a_1_6"/>
          <p:cNvSpPr txBox="1">
            <a:spLocks noGrp="1"/>
          </p:cNvSpPr>
          <p:nvPr>
            <p:ph type="title"/>
          </p:nvPr>
        </p:nvSpPr>
        <p:spPr>
          <a:xfrm>
            <a:off x="495232" y="765164"/>
            <a:ext cx="9421800" cy="7764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en-US" sz="4000">
                <a:solidFill>
                  <a:srgbClr val="2E5F7D"/>
                </a:solidFill>
                <a:latin typeface="Barlow"/>
                <a:ea typeface="Barlow"/>
                <a:cs typeface="Barlow"/>
                <a:sym typeface="Barlow"/>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Group discussion </a:t>
            </a:r>
            <a:endParaRPr sz="4000">
              <a:solidFill>
                <a:srgbClr val="2E5F7D"/>
              </a:solidFill>
            </a:endParaRPr>
          </a:p>
        </p:txBody>
      </p:sp>
      <p:sp>
        <p:nvSpPr>
          <p:cNvPr id="409" name="Google Shape;409;g3d3ecfd352a_1_6"/>
          <p:cNvSpPr txBox="1">
            <a:spLocks noGrp="1"/>
          </p:cNvSpPr>
          <p:nvPr>
            <p:ph type="body" idx="1"/>
          </p:nvPr>
        </p:nvSpPr>
        <p:spPr>
          <a:xfrm>
            <a:off x="625475" y="2081725"/>
            <a:ext cx="10041000" cy="3549300"/>
          </a:xfrm>
          <a:prstGeom prst="rect">
            <a:avLst/>
          </a:prstGeom>
          <a:noFill/>
          <a:ln>
            <a:noFill/>
          </a:ln>
        </p:spPr>
        <p:txBody>
          <a:bodyPr spcFirstLastPara="1" wrap="square" lIns="91425" tIns="45700" rIns="91425" bIns="45700" anchor="t" anchorCtr="0">
            <a:noAutofit/>
          </a:bodyPr>
          <a:lstStyle/>
          <a:p>
            <a:pPr marL="457200" lvl="0" indent="-406400" algn="l" rtl="0">
              <a:lnSpc>
                <a:spcPct val="114285"/>
              </a:lnSpc>
              <a:spcBef>
                <a:spcPts val="600"/>
              </a:spcBef>
              <a:spcAft>
                <a:spcPts val="0"/>
              </a:spcAft>
              <a:buSzPts val="2800"/>
              <a:buFont typeface="Arial"/>
              <a:buChar char="•"/>
            </a:pPr>
            <a:r>
              <a:rPr lang="en-US"/>
              <a:t>Best practices for project management and change management </a:t>
            </a:r>
            <a:endParaRPr/>
          </a:p>
          <a:p>
            <a:pPr marL="914400" lvl="1" indent="-342900" algn="l" rtl="0">
              <a:lnSpc>
                <a:spcPct val="115000"/>
              </a:lnSpc>
              <a:spcBef>
                <a:spcPts val="0"/>
              </a:spcBef>
              <a:spcAft>
                <a:spcPts val="0"/>
              </a:spcAft>
              <a:buSzPts val="1800"/>
              <a:buChar char="•"/>
            </a:pPr>
            <a:r>
              <a:rPr lang="en-US"/>
              <a:t>detailed state versus vendor project plans (not just template); samples from other jurisdictions?</a:t>
            </a:r>
            <a:endParaRPr/>
          </a:p>
          <a:p>
            <a:pPr marL="914400" lvl="1" indent="-342900" algn="l" rtl="0">
              <a:lnSpc>
                <a:spcPct val="115000"/>
              </a:lnSpc>
              <a:spcBef>
                <a:spcPts val="0"/>
              </a:spcBef>
              <a:spcAft>
                <a:spcPts val="0"/>
              </a:spcAft>
              <a:buSzPts val="1800"/>
              <a:buChar char="•"/>
            </a:pPr>
            <a:r>
              <a:rPr lang="en-US"/>
              <a:t>Change management, particularly moving outside users to a new platform</a:t>
            </a:r>
            <a:endParaRPr/>
          </a:p>
          <a:p>
            <a:pPr marL="457200" lvl="0" indent="-406400" algn="l" rtl="0">
              <a:lnSpc>
                <a:spcPct val="114285"/>
              </a:lnSpc>
              <a:spcBef>
                <a:spcPts val="0"/>
              </a:spcBef>
              <a:spcAft>
                <a:spcPts val="0"/>
              </a:spcAft>
              <a:buSzPts val="2800"/>
              <a:buFont typeface="Arial"/>
              <a:buChar char="•"/>
            </a:pPr>
            <a:r>
              <a:rPr lang="en-US"/>
              <a:t>Rising costs</a:t>
            </a:r>
            <a:endParaRPr sz="2600">
              <a:solidFill>
                <a:srgbClr val="222222"/>
              </a:solidFill>
              <a:highlight>
                <a:schemeClr val="lt1"/>
              </a:highlight>
            </a:endParaRPr>
          </a:p>
          <a:p>
            <a:pPr marL="0" lvl="0" indent="0" algn="l" rtl="0">
              <a:lnSpc>
                <a:spcPct val="115000"/>
              </a:lnSpc>
              <a:spcBef>
                <a:spcPts val="0"/>
              </a:spcBef>
              <a:spcAft>
                <a:spcPts val="0"/>
              </a:spcAft>
              <a:buSzPts val="2800"/>
              <a:buNone/>
            </a:pPr>
            <a:endParaRPr sz="2600">
              <a:solidFill>
                <a:srgbClr val="222222"/>
              </a:solidFill>
              <a:highlight>
                <a:schemeClr val="lt1"/>
              </a:highlight>
            </a:endParaRPr>
          </a:p>
          <a:p>
            <a:pPr marL="0" lvl="0" indent="0" algn="l" rtl="0">
              <a:lnSpc>
                <a:spcPct val="115000"/>
              </a:lnSpc>
              <a:spcBef>
                <a:spcPts val="0"/>
              </a:spcBef>
              <a:spcAft>
                <a:spcPts val="0"/>
              </a:spcAft>
              <a:buSzPts val="2800"/>
              <a:buNone/>
            </a:pPr>
            <a:endParaRPr sz="2600">
              <a:solidFill>
                <a:srgbClr val="222222"/>
              </a:solidFill>
              <a:highlight>
                <a:schemeClr val="lt1"/>
              </a:highlight>
            </a:endParaRPr>
          </a:p>
        </p:txBody>
      </p:sp>
      <p:pic>
        <p:nvPicPr>
          <p:cNvPr id="410" name="Google Shape;410;g3d3ecfd352a_1_6"/>
          <p:cNvPicPr preferRelativeResize="0"/>
          <p:nvPr/>
        </p:nvPicPr>
        <p:blipFill rotWithShape="1">
          <a:blip r:embed="rId5">
            <a:alphaModFix/>
          </a:blip>
          <a:srcRect/>
          <a:stretch/>
        </p:blipFill>
        <p:spPr>
          <a:xfrm>
            <a:off x="11572998" y="6111094"/>
            <a:ext cx="540576" cy="6047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g3938b261b45_0_39"/>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416" name="Google Shape;416;g3938b261b45_0_39"/>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417" name="Google Shape;417;g3938b261b45_0_39"/>
          <p:cNvSpPr txBox="1">
            <a:spLocks noGrp="1"/>
          </p:cNvSpPr>
          <p:nvPr>
            <p:ph type="title"/>
          </p:nvPr>
        </p:nvSpPr>
        <p:spPr>
          <a:xfrm>
            <a:off x="495232" y="763076"/>
            <a:ext cx="9421800" cy="7764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en-US" sz="4000">
                <a:solidFill>
                  <a:srgbClr val="2E5F7D"/>
                </a:solidFill>
                <a:latin typeface="Barlow"/>
                <a:ea typeface="Barlow"/>
                <a:cs typeface="Barlow"/>
                <a:sym typeface="Barlow"/>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Group discussion </a:t>
            </a:r>
            <a:endParaRPr sz="4000">
              <a:solidFill>
                <a:srgbClr val="2E5F7D"/>
              </a:solidFill>
            </a:endParaRPr>
          </a:p>
        </p:txBody>
      </p:sp>
      <p:sp>
        <p:nvSpPr>
          <p:cNvPr id="418" name="Google Shape;418;g3938b261b45_0_39"/>
          <p:cNvSpPr txBox="1">
            <a:spLocks noGrp="1"/>
          </p:cNvSpPr>
          <p:nvPr>
            <p:ph type="body" idx="1"/>
          </p:nvPr>
        </p:nvSpPr>
        <p:spPr>
          <a:xfrm>
            <a:off x="625167" y="1873213"/>
            <a:ext cx="9964800" cy="4891200"/>
          </a:xfrm>
          <a:prstGeom prst="rect">
            <a:avLst/>
          </a:prstGeom>
          <a:noFill/>
          <a:ln>
            <a:noFill/>
          </a:ln>
        </p:spPr>
        <p:txBody>
          <a:bodyPr spcFirstLastPara="1" wrap="square" lIns="91425" tIns="45700" rIns="91425" bIns="45700" anchor="t" anchorCtr="0">
            <a:noAutofit/>
          </a:bodyPr>
          <a:lstStyle/>
          <a:p>
            <a:pPr marL="457200" lvl="0" indent="-393700" algn="l" rtl="0">
              <a:lnSpc>
                <a:spcPct val="115000"/>
              </a:lnSpc>
              <a:spcBef>
                <a:spcPts val="0"/>
              </a:spcBef>
              <a:spcAft>
                <a:spcPts val="0"/>
              </a:spcAft>
              <a:buClr>
                <a:srgbClr val="222222"/>
              </a:buClr>
              <a:buSzPts val="2600"/>
              <a:buFont typeface="Calibri"/>
              <a:buChar char="•"/>
            </a:pPr>
            <a:r>
              <a:rPr lang="en-US" sz="2600">
                <a:solidFill>
                  <a:srgbClr val="222222"/>
                </a:solidFill>
                <a:highlight>
                  <a:schemeClr val="lt1"/>
                </a:highlight>
              </a:rPr>
              <a:t>How to best utilize subject matter experts during the various steps of the procurement process</a:t>
            </a:r>
            <a:endParaRPr sz="2600">
              <a:solidFill>
                <a:srgbClr val="222222"/>
              </a:solidFill>
              <a:highlight>
                <a:schemeClr val="lt1"/>
              </a:highlight>
            </a:endParaRPr>
          </a:p>
          <a:p>
            <a:pPr marL="457200" lvl="0" indent="-393700" algn="l" rtl="0">
              <a:lnSpc>
                <a:spcPct val="115000"/>
              </a:lnSpc>
              <a:spcBef>
                <a:spcPts val="0"/>
              </a:spcBef>
              <a:spcAft>
                <a:spcPts val="0"/>
              </a:spcAft>
              <a:buClr>
                <a:srgbClr val="222222"/>
              </a:buClr>
              <a:buSzPts val="2600"/>
              <a:buFont typeface="Calibri"/>
              <a:buChar char="•"/>
            </a:pPr>
            <a:r>
              <a:rPr lang="en-US" sz="2600">
                <a:solidFill>
                  <a:srgbClr val="222222"/>
                </a:solidFill>
                <a:highlight>
                  <a:schemeClr val="lt1"/>
                </a:highlight>
              </a:rPr>
              <a:t>Key best practices in managing communications</a:t>
            </a:r>
            <a:endParaRPr sz="2600">
              <a:solidFill>
                <a:srgbClr val="222222"/>
              </a:solidFill>
              <a:highlight>
                <a:schemeClr val="lt1"/>
              </a:highlight>
            </a:endParaRPr>
          </a:p>
          <a:p>
            <a:pPr marL="457200" lvl="0" indent="-393700" algn="l" rtl="0">
              <a:lnSpc>
                <a:spcPct val="115000"/>
              </a:lnSpc>
              <a:spcBef>
                <a:spcPts val="0"/>
              </a:spcBef>
              <a:spcAft>
                <a:spcPts val="0"/>
              </a:spcAft>
              <a:buClr>
                <a:srgbClr val="222222"/>
              </a:buClr>
              <a:buSzPts val="2600"/>
              <a:buFont typeface="Calibri"/>
              <a:buChar char="•"/>
            </a:pPr>
            <a:r>
              <a:rPr lang="en-US" sz="2600">
                <a:solidFill>
                  <a:srgbClr val="222222"/>
                </a:solidFill>
                <a:highlight>
                  <a:schemeClr val="lt1"/>
                </a:highlight>
              </a:rPr>
              <a:t>How do you hold a vendor accountable when they have a MAS?</a:t>
            </a:r>
            <a:endParaRPr sz="2600">
              <a:solidFill>
                <a:srgbClr val="222222"/>
              </a:solidFill>
              <a:highlight>
                <a:schemeClr val="lt1"/>
              </a:highlight>
            </a:endParaRPr>
          </a:p>
          <a:p>
            <a:pPr marL="457200" lvl="0" indent="-400050" algn="l" rtl="0">
              <a:lnSpc>
                <a:spcPct val="115000"/>
              </a:lnSpc>
              <a:spcBef>
                <a:spcPts val="0"/>
              </a:spcBef>
              <a:spcAft>
                <a:spcPts val="0"/>
              </a:spcAft>
              <a:buClr>
                <a:srgbClr val="222222"/>
              </a:buClr>
              <a:buSzPts val="2700"/>
              <a:buFont typeface="Calibri"/>
              <a:buChar char="•"/>
            </a:pPr>
            <a:r>
              <a:rPr lang="en-US" sz="2600">
                <a:solidFill>
                  <a:srgbClr val="222222"/>
                </a:solidFill>
                <a:highlight>
                  <a:schemeClr val="lt1"/>
                </a:highlight>
              </a:rPr>
              <a:t>Is it possible to add a clause that caps the amount a vendor can increase prices after a year or x amount of time?</a:t>
            </a:r>
            <a:endParaRPr sz="2600">
              <a:solidFill>
                <a:srgbClr val="222222"/>
              </a:solidFill>
              <a:highlight>
                <a:schemeClr val="lt1"/>
              </a:highlight>
            </a:endParaRPr>
          </a:p>
          <a:p>
            <a:pPr marL="457200" lvl="0" indent="-400050" algn="l" rtl="0">
              <a:lnSpc>
                <a:spcPct val="115000"/>
              </a:lnSpc>
              <a:spcBef>
                <a:spcPts val="0"/>
              </a:spcBef>
              <a:spcAft>
                <a:spcPts val="0"/>
              </a:spcAft>
              <a:buClr>
                <a:srgbClr val="222222"/>
              </a:buClr>
              <a:buSzPts val="2700"/>
              <a:buFont typeface="Calibri"/>
              <a:buChar char="•"/>
            </a:pPr>
            <a:r>
              <a:rPr lang="en-US" sz="2600">
                <a:solidFill>
                  <a:srgbClr val="222222"/>
                </a:solidFill>
                <a:highlight>
                  <a:schemeClr val="lt1"/>
                </a:highlight>
              </a:rPr>
              <a:t>Do all jurisdictions have to provide their funding amount to the vendor in the procurement process?</a:t>
            </a:r>
            <a:endParaRPr sz="2600">
              <a:solidFill>
                <a:srgbClr val="222222"/>
              </a:solidFill>
              <a:highlight>
                <a:schemeClr val="lt1"/>
              </a:highlight>
            </a:endParaRPr>
          </a:p>
          <a:p>
            <a:pPr marL="0" lvl="0" indent="0" algn="l" rtl="0">
              <a:lnSpc>
                <a:spcPct val="115000"/>
              </a:lnSpc>
              <a:spcBef>
                <a:spcPts val="0"/>
              </a:spcBef>
              <a:spcAft>
                <a:spcPts val="0"/>
              </a:spcAft>
              <a:buSzPts val="2800"/>
              <a:buNone/>
            </a:pPr>
            <a:endParaRPr sz="2600">
              <a:solidFill>
                <a:srgbClr val="222222"/>
              </a:solidFill>
              <a:highlight>
                <a:schemeClr val="lt1"/>
              </a:highlight>
            </a:endParaRPr>
          </a:p>
        </p:txBody>
      </p:sp>
      <p:pic>
        <p:nvPicPr>
          <p:cNvPr id="419" name="Google Shape;419;g3938b261b45_0_39"/>
          <p:cNvPicPr preferRelativeResize="0"/>
          <p:nvPr/>
        </p:nvPicPr>
        <p:blipFill rotWithShape="1">
          <a:blip r:embed="rId5">
            <a:alphaModFix/>
          </a:blip>
          <a:srcRect/>
          <a:stretch/>
        </p:blipFill>
        <p:spPr>
          <a:xfrm>
            <a:off x="11572998" y="6111094"/>
            <a:ext cx="540576" cy="6047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g325fa7d3837_1_196"/>
          <p:cNvPicPr preferRelativeResize="0"/>
          <p:nvPr/>
        </p:nvPicPr>
        <p:blipFill rotWithShape="1">
          <a:blip r:embed="rId3">
            <a:alphaModFix/>
          </a:blip>
          <a:srcRect/>
          <a:stretch/>
        </p:blipFill>
        <p:spPr>
          <a:xfrm>
            <a:off x="0" y="-255181"/>
            <a:ext cx="12192000" cy="6646576"/>
          </a:xfrm>
          <a:prstGeom prst="rect">
            <a:avLst/>
          </a:prstGeom>
          <a:noFill/>
          <a:ln>
            <a:noFill/>
          </a:ln>
        </p:spPr>
      </p:pic>
      <p:sp>
        <p:nvSpPr>
          <p:cNvPr id="425" name="Google Shape;425;g325fa7d3837_1_196"/>
          <p:cNvSpPr txBox="1">
            <a:spLocks noGrp="1"/>
          </p:cNvSpPr>
          <p:nvPr>
            <p:ph type="title"/>
          </p:nvPr>
        </p:nvSpPr>
        <p:spPr>
          <a:xfrm>
            <a:off x="518538" y="172465"/>
            <a:ext cx="10535700" cy="608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1"/>
              </a:buClr>
              <a:buSzPct val="115777"/>
              <a:buFont typeface="Arial"/>
              <a:buNone/>
            </a:pPr>
            <a:r>
              <a:rPr lang="en-US" sz="3600">
                <a:solidFill>
                  <a:srgbClr val="2E5F7D"/>
                </a:solidFill>
                <a:latin typeface="Barlow"/>
                <a:ea typeface="Barlow"/>
                <a:cs typeface="Barlow"/>
                <a:sym typeface="Barlow"/>
              </a:rPr>
              <a:t>Summary of procurement phases and major activities </a:t>
            </a:r>
            <a:endParaRPr sz="3600">
              <a:solidFill>
                <a:srgbClr val="2E5F7D"/>
              </a:solidFill>
              <a:latin typeface="Barlow"/>
              <a:ea typeface="Barlow"/>
              <a:cs typeface="Barlow"/>
              <a:sym typeface="Barlow"/>
            </a:endParaRPr>
          </a:p>
        </p:txBody>
      </p:sp>
      <p:pic>
        <p:nvPicPr>
          <p:cNvPr id="426" name="Google Shape;426;g325fa7d3837_1_196"/>
          <p:cNvPicPr preferRelativeResize="0"/>
          <p:nvPr/>
        </p:nvPicPr>
        <p:blipFill rotWithShape="1">
          <a:blip r:embed="rId4">
            <a:alphaModFix/>
          </a:blip>
          <a:srcRect/>
          <a:stretch/>
        </p:blipFill>
        <p:spPr>
          <a:xfrm>
            <a:off x="11143872" y="-52957"/>
            <a:ext cx="789330" cy="776390"/>
          </a:xfrm>
          <a:prstGeom prst="rect">
            <a:avLst/>
          </a:prstGeom>
          <a:noFill/>
          <a:ln>
            <a:noFill/>
          </a:ln>
        </p:spPr>
      </p:pic>
      <p:sp>
        <p:nvSpPr>
          <p:cNvPr id="427" name="Google Shape;427;g325fa7d3837_1_196"/>
          <p:cNvSpPr/>
          <p:nvPr/>
        </p:nvSpPr>
        <p:spPr>
          <a:xfrm rot="-5400000">
            <a:off x="1167832" y="4727964"/>
            <a:ext cx="281235" cy="522900"/>
          </a:xfrm>
          <a:custGeom>
            <a:avLst/>
            <a:gdLst/>
            <a:ahLst/>
            <a:cxnLst/>
            <a:rect l="l" t="t" r="r" b="b"/>
            <a:pathLst>
              <a:path w="5920740" h="120000" extrusionOk="0">
                <a:moveTo>
                  <a:pt x="5920740" y="0"/>
                </a:moveTo>
                <a:lnTo>
                  <a:pt x="0" y="0"/>
                </a:lnTo>
              </a:path>
            </a:pathLst>
          </a:custGeom>
          <a:noFill/>
          <a:ln w="38100" cap="flat" cmpd="sng">
            <a:solidFill>
              <a:srgbClr val="AFAF3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8" name="Google Shape;428;g325fa7d3837_1_196"/>
          <p:cNvSpPr/>
          <p:nvPr/>
        </p:nvSpPr>
        <p:spPr>
          <a:xfrm>
            <a:off x="11262750" y="5937419"/>
            <a:ext cx="859500" cy="77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29" name="Google Shape;429;g325fa7d3837_1_196"/>
          <p:cNvSpPr/>
          <p:nvPr/>
        </p:nvSpPr>
        <p:spPr>
          <a:xfrm>
            <a:off x="744574" y="1259806"/>
            <a:ext cx="797687" cy="566579"/>
          </a:xfrm>
          <a:custGeom>
            <a:avLst/>
            <a:gdLst/>
            <a:ahLst/>
            <a:cxnLst/>
            <a:rect l="l" t="t" r="r" b="b"/>
            <a:pathLst>
              <a:path w="558800" h="527050" extrusionOk="0">
                <a:moveTo>
                  <a:pt x="558800" y="0"/>
                </a:moveTo>
                <a:lnTo>
                  <a:pt x="0" y="0"/>
                </a:lnTo>
                <a:lnTo>
                  <a:pt x="0" y="526669"/>
                </a:lnTo>
                <a:lnTo>
                  <a:pt x="558800" y="526669"/>
                </a:lnTo>
                <a:lnTo>
                  <a:pt x="558800" y="0"/>
                </a:lnTo>
                <a:close/>
              </a:path>
            </a:pathLst>
          </a:custGeom>
          <a:solidFill>
            <a:srgbClr val="0394C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0" name="Google Shape;430;g325fa7d3837_1_196"/>
          <p:cNvSpPr txBox="1"/>
          <p:nvPr/>
        </p:nvSpPr>
        <p:spPr>
          <a:xfrm>
            <a:off x="1728611" y="1184932"/>
            <a:ext cx="4092300" cy="259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231F20"/>
                </a:solidFill>
                <a:latin typeface="Calibri"/>
                <a:ea typeface="Calibri"/>
                <a:cs typeface="Calibri"/>
                <a:sym typeface="Calibri"/>
              </a:rPr>
              <a:t>Acquisition planning phase</a:t>
            </a:r>
            <a:endParaRPr sz="1600" b="0" i="0" u="none" strike="noStrike" cap="none">
              <a:solidFill>
                <a:srgbClr val="000000"/>
              </a:solidFill>
              <a:latin typeface="Calibri"/>
              <a:ea typeface="Calibri"/>
              <a:cs typeface="Calibri"/>
              <a:sym typeface="Calibri"/>
            </a:endParaRPr>
          </a:p>
        </p:txBody>
      </p:sp>
      <p:sp>
        <p:nvSpPr>
          <p:cNvPr id="431" name="Google Shape;431;g325fa7d3837_1_196"/>
          <p:cNvSpPr txBox="1"/>
          <p:nvPr/>
        </p:nvSpPr>
        <p:spPr>
          <a:xfrm>
            <a:off x="1728600" y="1699869"/>
            <a:ext cx="3954300" cy="936300"/>
          </a:xfrm>
          <a:prstGeom prst="rect">
            <a:avLst/>
          </a:prstGeom>
          <a:noFill/>
          <a:ln>
            <a:noFill/>
          </a:ln>
        </p:spPr>
        <p:txBody>
          <a:bodyPr spcFirstLastPara="1" wrap="square" lIns="0" tIns="12700" rIns="0" bIns="0" anchor="t" anchorCtr="0">
            <a:spAutoFit/>
          </a:bodyPr>
          <a:lstStyle/>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Conduct market research</a:t>
            </a:r>
            <a:endParaRPr sz="1200" b="0" i="0" u="none" strike="noStrike" cap="none">
              <a:solidFill>
                <a:srgbClr val="000000"/>
              </a:solidFill>
              <a:latin typeface="Calibri"/>
              <a:ea typeface="Calibri"/>
              <a:cs typeface="Calibri"/>
              <a:sym typeface="Calibri"/>
            </a:endParaRPr>
          </a:p>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Develop project budget</a:t>
            </a:r>
            <a:endParaRPr sz="1200" b="0" i="0" u="none" strike="noStrike" cap="none">
              <a:solidFill>
                <a:srgbClr val="000000"/>
              </a:solidFill>
              <a:latin typeface="Calibri"/>
              <a:ea typeface="Calibri"/>
              <a:cs typeface="Calibri"/>
              <a:sym typeface="Calibri"/>
            </a:endParaRPr>
          </a:p>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Assemble acquisition team</a:t>
            </a:r>
            <a:endParaRPr sz="1400" b="0" i="0" u="none" strike="noStrike" cap="none">
              <a:solidFill>
                <a:srgbClr val="000000"/>
              </a:solidFill>
              <a:latin typeface="Arial"/>
              <a:ea typeface="Arial"/>
              <a:cs typeface="Arial"/>
              <a:sym typeface="Arial"/>
            </a:endParaRPr>
          </a:p>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Collect requirements</a:t>
            </a:r>
            <a:endParaRPr sz="1400" b="0" i="0" u="none" strike="noStrike" cap="none">
              <a:solidFill>
                <a:srgbClr val="000000"/>
              </a:solidFill>
              <a:latin typeface="Arial"/>
              <a:ea typeface="Arial"/>
              <a:cs typeface="Arial"/>
              <a:sym typeface="Arial"/>
            </a:endParaRPr>
          </a:p>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Document SOW/PWS</a:t>
            </a:r>
            <a:endParaRPr sz="1200" b="0" i="0" u="none" strike="noStrike" cap="none">
              <a:solidFill>
                <a:srgbClr val="000000"/>
              </a:solidFill>
              <a:latin typeface="Calibri"/>
              <a:ea typeface="Calibri"/>
              <a:cs typeface="Calibri"/>
              <a:sym typeface="Calibri"/>
            </a:endParaRPr>
          </a:p>
        </p:txBody>
      </p:sp>
      <p:sp>
        <p:nvSpPr>
          <p:cNvPr id="432" name="Google Shape;432;g325fa7d3837_1_196"/>
          <p:cNvSpPr txBox="1"/>
          <p:nvPr/>
        </p:nvSpPr>
        <p:spPr>
          <a:xfrm>
            <a:off x="5331976" y="1600057"/>
            <a:ext cx="6616500" cy="1503300"/>
          </a:xfrm>
          <a:prstGeom prst="rect">
            <a:avLst/>
          </a:prstGeom>
          <a:noFill/>
          <a:ln>
            <a:noFill/>
          </a:ln>
        </p:spPr>
        <p:txBody>
          <a:bodyPr spcFirstLastPara="1" wrap="square" lIns="0" tIns="12700" rIns="0" bIns="0" anchor="t" anchorCtr="0">
            <a:spAutoFit/>
          </a:bodyPr>
          <a:lstStyle/>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Layout all procurement activities to ensure appropriate lead times/timeline.</a:t>
            </a:r>
            <a:endParaRPr sz="1200" b="0" i="0" u="none" strike="noStrike" cap="none">
              <a:solidFill>
                <a:srgbClr val="000000"/>
              </a:solidFill>
              <a:latin typeface="Calibri"/>
              <a:ea typeface="Calibri"/>
              <a:cs typeface="Calibri"/>
              <a:sym typeface="Calibri"/>
            </a:endParaRPr>
          </a:p>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Reassess the team members and roles as the procurement process evolves.</a:t>
            </a:r>
            <a:endParaRPr sz="1400" b="0" i="0" u="none" strike="noStrike" cap="none">
              <a:solidFill>
                <a:srgbClr val="000000"/>
              </a:solidFill>
              <a:latin typeface="Arial"/>
              <a:ea typeface="Arial"/>
              <a:cs typeface="Arial"/>
              <a:sym typeface="Arial"/>
            </a:endParaRPr>
          </a:p>
          <a:p>
            <a:pPr marL="240665" marR="0" lvl="0" indent="-227965" algn="l" rtl="0">
              <a:lnSpc>
                <a:spcPct val="100000"/>
              </a:lnSpc>
              <a:spcBef>
                <a:spcPts val="10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Requirements can be collected in advance of issuing a solicitation.</a:t>
            </a:r>
            <a:endParaRPr sz="1200" b="0" i="0" u="none" strike="noStrike" cap="none">
              <a:solidFill>
                <a:srgbClr val="000000"/>
              </a:solidFill>
              <a:latin typeface="Calibri"/>
              <a:ea typeface="Calibri"/>
              <a:cs typeface="Calibri"/>
              <a:sym typeface="Calibri"/>
            </a:endParaRPr>
          </a:p>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Include people within and outside your organization who understand the need and can think strategically.</a:t>
            </a:r>
            <a:endParaRPr sz="1400" b="0" i="0" u="none" strike="noStrike" cap="none">
              <a:solidFill>
                <a:srgbClr val="000000"/>
              </a:solidFill>
              <a:latin typeface="Arial"/>
              <a:ea typeface="Arial"/>
              <a:cs typeface="Arial"/>
              <a:sym typeface="Arial"/>
            </a:endParaRPr>
          </a:p>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Identify requirements relevant to your jurisdiction using the IIS Baseline RTM as a starting point.</a:t>
            </a:r>
            <a:endParaRPr sz="1400" b="0" i="0" u="none" strike="noStrike" cap="none">
              <a:solidFill>
                <a:srgbClr val="000000"/>
              </a:solidFill>
              <a:latin typeface="Arial"/>
              <a:ea typeface="Arial"/>
              <a:cs typeface="Arial"/>
              <a:sym typeface="Arial"/>
            </a:endParaRPr>
          </a:p>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Be as specific and clear as possible regarding your requirements and service expectation.</a:t>
            </a:r>
            <a:endParaRPr sz="1200" b="0" i="0" u="none" strike="noStrike" cap="none">
              <a:solidFill>
                <a:srgbClr val="000000"/>
              </a:solidFill>
              <a:latin typeface="Calibri"/>
              <a:ea typeface="Calibri"/>
              <a:cs typeface="Calibri"/>
              <a:sym typeface="Calibri"/>
            </a:endParaRPr>
          </a:p>
          <a:p>
            <a:pPr marL="240665" marR="0" lvl="0" indent="-227965" algn="l" rtl="0">
              <a:lnSpc>
                <a:spcPct val="100000"/>
              </a:lnSpc>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Be realistic of what your budget will allow.</a:t>
            </a:r>
            <a:endParaRPr sz="1200" b="0" i="0" u="none" strike="noStrike" cap="none">
              <a:solidFill>
                <a:srgbClr val="000000"/>
              </a:solidFill>
              <a:latin typeface="Calibri"/>
              <a:ea typeface="Calibri"/>
              <a:cs typeface="Calibri"/>
              <a:sym typeface="Calibri"/>
            </a:endParaRPr>
          </a:p>
        </p:txBody>
      </p:sp>
      <p:sp>
        <p:nvSpPr>
          <p:cNvPr id="433" name="Google Shape;433;g325fa7d3837_1_196"/>
          <p:cNvSpPr txBox="1"/>
          <p:nvPr/>
        </p:nvSpPr>
        <p:spPr>
          <a:xfrm>
            <a:off x="5319853" y="1375777"/>
            <a:ext cx="3945900" cy="2283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231F20"/>
                </a:solidFill>
                <a:latin typeface="Calibri"/>
                <a:ea typeface="Calibri"/>
                <a:cs typeface="Calibri"/>
                <a:sym typeface="Calibri"/>
              </a:rPr>
              <a:t>Key recommendations</a:t>
            </a:r>
            <a:endParaRPr sz="1400" b="0" i="0" u="none" strike="noStrike" cap="none">
              <a:solidFill>
                <a:srgbClr val="000000"/>
              </a:solidFill>
              <a:latin typeface="Calibri"/>
              <a:ea typeface="Calibri"/>
              <a:cs typeface="Calibri"/>
              <a:sym typeface="Calibri"/>
            </a:endParaRPr>
          </a:p>
        </p:txBody>
      </p:sp>
      <p:sp>
        <p:nvSpPr>
          <p:cNvPr id="434" name="Google Shape;434;g325fa7d3837_1_196"/>
          <p:cNvSpPr/>
          <p:nvPr/>
        </p:nvSpPr>
        <p:spPr>
          <a:xfrm rot="10800000" flipH="1">
            <a:off x="1084000" y="3162017"/>
            <a:ext cx="10746143" cy="21300"/>
          </a:xfrm>
          <a:custGeom>
            <a:avLst/>
            <a:gdLst/>
            <a:ahLst/>
            <a:cxnLst/>
            <a:rect l="l" t="t" r="r" b="b"/>
            <a:pathLst>
              <a:path w="5920740" h="120000" extrusionOk="0">
                <a:moveTo>
                  <a:pt x="5920740" y="0"/>
                </a:moveTo>
                <a:lnTo>
                  <a:pt x="0" y="0"/>
                </a:lnTo>
              </a:path>
            </a:pathLst>
          </a:custGeom>
          <a:noFill/>
          <a:ln w="38100" cap="flat" cmpd="sng">
            <a:solidFill>
              <a:srgbClr val="0394C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5" name="Google Shape;435;g325fa7d3837_1_196"/>
          <p:cNvSpPr/>
          <p:nvPr/>
        </p:nvSpPr>
        <p:spPr>
          <a:xfrm>
            <a:off x="1084000" y="3162019"/>
            <a:ext cx="114000" cy="281178"/>
          </a:xfrm>
          <a:custGeom>
            <a:avLst/>
            <a:gdLst/>
            <a:ahLst/>
            <a:cxnLst/>
            <a:rect l="l" t="t" r="r" b="b"/>
            <a:pathLst>
              <a:path w="120000" h="342900" extrusionOk="0">
                <a:moveTo>
                  <a:pt x="0" y="0"/>
                </a:moveTo>
                <a:lnTo>
                  <a:pt x="0" y="342328"/>
                </a:lnTo>
              </a:path>
            </a:pathLst>
          </a:custGeom>
          <a:noFill/>
          <a:ln w="38100" cap="flat" cmpd="sng">
            <a:solidFill>
              <a:srgbClr val="0394C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6" name="Google Shape;436;g325fa7d3837_1_196"/>
          <p:cNvSpPr/>
          <p:nvPr/>
        </p:nvSpPr>
        <p:spPr>
          <a:xfrm flipH="1">
            <a:off x="11749250" y="1234669"/>
            <a:ext cx="73500" cy="1952436"/>
          </a:xfrm>
          <a:custGeom>
            <a:avLst/>
            <a:gdLst/>
            <a:ahLst/>
            <a:cxnLst/>
            <a:rect l="l" t="t" r="r" b="b"/>
            <a:pathLst>
              <a:path w="120000" h="1316989" extrusionOk="0">
                <a:moveTo>
                  <a:pt x="0" y="0"/>
                </a:moveTo>
                <a:lnTo>
                  <a:pt x="0" y="1316774"/>
                </a:lnTo>
              </a:path>
            </a:pathLst>
          </a:custGeom>
          <a:noFill/>
          <a:ln w="38100" cap="flat" cmpd="sng">
            <a:solidFill>
              <a:srgbClr val="0394C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7" name="Google Shape;437;g325fa7d3837_1_196"/>
          <p:cNvSpPr/>
          <p:nvPr/>
        </p:nvSpPr>
        <p:spPr>
          <a:xfrm>
            <a:off x="744550" y="3443194"/>
            <a:ext cx="797687" cy="608743"/>
          </a:xfrm>
          <a:custGeom>
            <a:avLst/>
            <a:gdLst/>
            <a:ahLst/>
            <a:cxnLst/>
            <a:rect l="l" t="t" r="r" b="b"/>
            <a:pathLst>
              <a:path w="558800" h="527050" extrusionOk="0">
                <a:moveTo>
                  <a:pt x="558800" y="0"/>
                </a:moveTo>
                <a:lnTo>
                  <a:pt x="0" y="0"/>
                </a:lnTo>
                <a:lnTo>
                  <a:pt x="0" y="526668"/>
                </a:lnTo>
                <a:lnTo>
                  <a:pt x="558800" y="526668"/>
                </a:lnTo>
                <a:lnTo>
                  <a:pt x="558800" y="0"/>
                </a:lnTo>
                <a:close/>
              </a:path>
            </a:pathLst>
          </a:custGeom>
          <a:solidFill>
            <a:srgbClr val="AFAF3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8" name="Google Shape;438;g325fa7d3837_1_196"/>
          <p:cNvSpPr/>
          <p:nvPr/>
        </p:nvSpPr>
        <p:spPr>
          <a:xfrm>
            <a:off x="839176" y="3483432"/>
            <a:ext cx="608433" cy="528280"/>
          </a:xfrm>
          <a:custGeom>
            <a:avLst/>
            <a:gdLst/>
            <a:ahLst/>
            <a:cxnLst/>
            <a:rect l="l" t="t" r="r" b="b"/>
            <a:pathLst>
              <a:path w="485775" h="485775" extrusionOk="0">
                <a:moveTo>
                  <a:pt x="242874" y="0"/>
                </a:moveTo>
                <a:lnTo>
                  <a:pt x="193988" y="4943"/>
                </a:lnTo>
                <a:lnTo>
                  <a:pt x="148427" y="19116"/>
                </a:lnTo>
                <a:lnTo>
                  <a:pt x="107175" y="41535"/>
                </a:lnTo>
                <a:lnTo>
                  <a:pt x="71216" y="71216"/>
                </a:lnTo>
                <a:lnTo>
                  <a:pt x="41535" y="107175"/>
                </a:lnTo>
                <a:lnTo>
                  <a:pt x="19116" y="148427"/>
                </a:lnTo>
                <a:lnTo>
                  <a:pt x="4943" y="193988"/>
                </a:lnTo>
                <a:lnTo>
                  <a:pt x="0" y="242874"/>
                </a:lnTo>
                <a:lnTo>
                  <a:pt x="4943" y="291760"/>
                </a:lnTo>
                <a:lnTo>
                  <a:pt x="19116" y="337322"/>
                </a:lnTo>
                <a:lnTo>
                  <a:pt x="41535" y="378574"/>
                </a:lnTo>
                <a:lnTo>
                  <a:pt x="71216" y="414532"/>
                </a:lnTo>
                <a:lnTo>
                  <a:pt x="107175" y="444213"/>
                </a:lnTo>
                <a:lnTo>
                  <a:pt x="148427" y="466633"/>
                </a:lnTo>
                <a:lnTo>
                  <a:pt x="193988" y="480806"/>
                </a:lnTo>
                <a:lnTo>
                  <a:pt x="242874" y="485749"/>
                </a:lnTo>
                <a:lnTo>
                  <a:pt x="291760" y="480806"/>
                </a:lnTo>
                <a:lnTo>
                  <a:pt x="337322" y="466633"/>
                </a:lnTo>
                <a:lnTo>
                  <a:pt x="357997" y="455396"/>
                </a:lnTo>
                <a:lnTo>
                  <a:pt x="242874" y="455396"/>
                </a:lnTo>
                <a:lnTo>
                  <a:pt x="194145" y="449783"/>
                </a:lnTo>
                <a:lnTo>
                  <a:pt x="149412" y="433795"/>
                </a:lnTo>
                <a:lnTo>
                  <a:pt x="109952" y="408708"/>
                </a:lnTo>
                <a:lnTo>
                  <a:pt x="77041" y="375796"/>
                </a:lnTo>
                <a:lnTo>
                  <a:pt x="51953" y="336336"/>
                </a:lnTo>
                <a:lnTo>
                  <a:pt x="35965" y="291604"/>
                </a:lnTo>
                <a:lnTo>
                  <a:pt x="30352" y="242874"/>
                </a:lnTo>
                <a:lnTo>
                  <a:pt x="35965" y="194145"/>
                </a:lnTo>
                <a:lnTo>
                  <a:pt x="51953" y="149412"/>
                </a:lnTo>
                <a:lnTo>
                  <a:pt x="77041" y="109952"/>
                </a:lnTo>
                <a:lnTo>
                  <a:pt x="109952" y="77041"/>
                </a:lnTo>
                <a:lnTo>
                  <a:pt x="149412" y="51953"/>
                </a:lnTo>
                <a:lnTo>
                  <a:pt x="194145" y="35965"/>
                </a:lnTo>
                <a:lnTo>
                  <a:pt x="242874" y="30353"/>
                </a:lnTo>
                <a:lnTo>
                  <a:pt x="357997" y="30353"/>
                </a:lnTo>
                <a:lnTo>
                  <a:pt x="337322" y="19116"/>
                </a:lnTo>
                <a:lnTo>
                  <a:pt x="291760" y="4943"/>
                </a:lnTo>
                <a:lnTo>
                  <a:pt x="242874" y="0"/>
                </a:lnTo>
                <a:close/>
              </a:path>
              <a:path w="485775" h="485775" extrusionOk="0">
                <a:moveTo>
                  <a:pt x="357997" y="30353"/>
                </a:moveTo>
                <a:lnTo>
                  <a:pt x="242874" y="30353"/>
                </a:lnTo>
                <a:lnTo>
                  <a:pt x="291603" y="35965"/>
                </a:lnTo>
                <a:lnTo>
                  <a:pt x="336334" y="51953"/>
                </a:lnTo>
                <a:lnTo>
                  <a:pt x="375791" y="77041"/>
                </a:lnTo>
                <a:lnTo>
                  <a:pt x="408700" y="109952"/>
                </a:lnTo>
                <a:lnTo>
                  <a:pt x="433785" y="149412"/>
                </a:lnTo>
                <a:lnTo>
                  <a:pt x="449771" y="194145"/>
                </a:lnTo>
                <a:lnTo>
                  <a:pt x="455383" y="242874"/>
                </a:lnTo>
                <a:lnTo>
                  <a:pt x="449771" y="291604"/>
                </a:lnTo>
                <a:lnTo>
                  <a:pt x="433785" y="336336"/>
                </a:lnTo>
                <a:lnTo>
                  <a:pt x="408700" y="375796"/>
                </a:lnTo>
                <a:lnTo>
                  <a:pt x="375791" y="408708"/>
                </a:lnTo>
                <a:lnTo>
                  <a:pt x="336334" y="433795"/>
                </a:lnTo>
                <a:lnTo>
                  <a:pt x="291603" y="449783"/>
                </a:lnTo>
                <a:lnTo>
                  <a:pt x="242874" y="455396"/>
                </a:lnTo>
                <a:lnTo>
                  <a:pt x="357997" y="455396"/>
                </a:lnTo>
                <a:lnTo>
                  <a:pt x="414532" y="414532"/>
                </a:lnTo>
                <a:lnTo>
                  <a:pt x="444213" y="378574"/>
                </a:lnTo>
                <a:lnTo>
                  <a:pt x="466633" y="337322"/>
                </a:lnTo>
                <a:lnTo>
                  <a:pt x="480806" y="291760"/>
                </a:lnTo>
                <a:lnTo>
                  <a:pt x="485749" y="242874"/>
                </a:lnTo>
                <a:lnTo>
                  <a:pt x="480806" y="193988"/>
                </a:lnTo>
                <a:lnTo>
                  <a:pt x="466633" y="148427"/>
                </a:lnTo>
                <a:lnTo>
                  <a:pt x="444213" y="107175"/>
                </a:lnTo>
                <a:lnTo>
                  <a:pt x="414532" y="71216"/>
                </a:lnTo>
                <a:lnTo>
                  <a:pt x="378574" y="41535"/>
                </a:lnTo>
                <a:lnTo>
                  <a:pt x="357997" y="3035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439" name="Google Shape;439;g325fa7d3837_1_196"/>
          <p:cNvPicPr preferRelativeResize="0"/>
          <p:nvPr/>
        </p:nvPicPr>
        <p:blipFill rotWithShape="1">
          <a:blip r:embed="rId5">
            <a:alphaModFix/>
          </a:blip>
          <a:srcRect/>
          <a:stretch/>
        </p:blipFill>
        <p:spPr>
          <a:xfrm rot="10800000" flipH="1">
            <a:off x="1015613" y="3619794"/>
            <a:ext cx="255550" cy="255575"/>
          </a:xfrm>
          <a:prstGeom prst="rect">
            <a:avLst/>
          </a:prstGeom>
          <a:noFill/>
          <a:ln>
            <a:noFill/>
          </a:ln>
        </p:spPr>
      </p:pic>
      <p:sp>
        <p:nvSpPr>
          <p:cNvPr id="440" name="Google Shape;440;g325fa7d3837_1_196"/>
          <p:cNvSpPr/>
          <p:nvPr/>
        </p:nvSpPr>
        <p:spPr>
          <a:xfrm rot="10800000" flipH="1">
            <a:off x="4981975" y="1234669"/>
            <a:ext cx="6841744" cy="11700"/>
          </a:xfrm>
          <a:custGeom>
            <a:avLst/>
            <a:gdLst/>
            <a:ahLst/>
            <a:cxnLst/>
            <a:rect l="l" t="t" r="r" b="b"/>
            <a:pathLst>
              <a:path w="3289300" h="120000" extrusionOk="0">
                <a:moveTo>
                  <a:pt x="3289300" y="0"/>
                </a:moveTo>
                <a:lnTo>
                  <a:pt x="0" y="0"/>
                </a:lnTo>
              </a:path>
            </a:pathLst>
          </a:custGeom>
          <a:noFill/>
          <a:ln w="38100" cap="flat" cmpd="sng">
            <a:solidFill>
              <a:srgbClr val="0394C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1" name="Google Shape;441;g325fa7d3837_1_196"/>
          <p:cNvSpPr txBox="1"/>
          <p:nvPr/>
        </p:nvSpPr>
        <p:spPr>
          <a:xfrm>
            <a:off x="1728602" y="1471577"/>
            <a:ext cx="2083500" cy="2283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231F20"/>
                </a:solidFill>
                <a:latin typeface="Calibri"/>
                <a:ea typeface="Calibri"/>
                <a:cs typeface="Calibri"/>
                <a:sym typeface="Calibri"/>
              </a:rPr>
              <a:t>Major activities</a:t>
            </a:r>
            <a:endParaRPr sz="1400" b="0" i="0" u="none" strike="noStrike" cap="none">
              <a:solidFill>
                <a:srgbClr val="000000"/>
              </a:solidFill>
              <a:latin typeface="Calibri"/>
              <a:ea typeface="Calibri"/>
              <a:cs typeface="Calibri"/>
              <a:sym typeface="Calibri"/>
            </a:endParaRPr>
          </a:p>
        </p:txBody>
      </p:sp>
      <p:sp>
        <p:nvSpPr>
          <p:cNvPr id="442" name="Google Shape;442;g325fa7d3837_1_196"/>
          <p:cNvSpPr txBox="1"/>
          <p:nvPr/>
        </p:nvSpPr>
        <p:spPr>
          <a:xfrm>
            <a:off x="5331975" y="3952906"/>
            <a:ext cx="5886000" cy="777300"/>
          </a:xfrm>
          <a:prstGeom prst="rect">
            <a:avLst/>
          </a:prstGeom>
          <a:noFill/>
          <a:ln>
            <a:noFill/>
          </a:ln>
        </p:spPr>
        <p:txBody>
          <a:bodyPr spcFirstLastPara="1" wrap="square" lIns="0" tIns="12700" rIns="0" bIns="0" anchor="t" anchorCtr="0">
            <a:spAutoFit/>
          </a:bodyPr>
          <a:lstStyle/>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Be as clear and complete as possible within the solicitation document.</a:t>
            </a:r>
            <a:endParaRPr sz="1400" b="0" i="0" u="none" strike="noStrike" cap="none">
              <a:solidFill>
                <a:srgbClr val="000000"/>
              </a:solidFill>
              <a:latin typeface="Arial"/>
              <a:ea typeface="Arial"/>
              <a:cs typeface="Arial"/>
              <a:sym typeface="Arial"/>
            </a:endParaRPr>
          </a:p>
          <a:p>
            <a:pPr marL="240665" marR="0" lvl="0" indent="-227965" algn="l" rtl="0">
              <a:lnSpc>
                <a:spcPct val="100000"/>
              </a:lnSpc>
              <a:spcBef>
                <a:spcPts val="10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Structure the solicitation document in outline format for reference.</a:t>
            </a:r>
            <a:endParaRPr sz="1400" b="0" i="0" u="none" strike="noStrike" cap="none">
              <a:solidFill>
                <a:srgbClr val="000000"/>
              </a:solidFill>
              <a:latin typeface="Arial"/>
              <a:ea typeface="Arial"/>
              <a:cs typeface="Arial"/>
              <a:sym typeface="Arial"/>
            </a:endParaRPr>
          </a:p>
          <a:p>
            <a:pPr marL="240665" marR="0" lvl="0" indent="-227965" algn="l" rtl="0">
              <a:lnSpc>
                <a:spcPct val="100000"/>
              </a:lnSpc>
              <a:spcBef>
                <a:spcPts val="10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Comply with jurisdictional policy regarding the evaluation, publication and notification of the solicitation document.</a:t>
            </a:r>
            <a:endParaRPr sz="1200" b="0" i="0" u="none" strike="noStrike" cap="none">
              <a:solidFill>
                <a:srgbClr val="000000"/>
              </a:solidFill>
              <a:latin typeface="Calibri"/>
              <a:ea typeface="Calibri"/>
              <a:cs typeface="Calibri"/>
              <a:sym typeface="Calibri"/>
            </a:endParaRPr>
          </a:p>
        </p:txBody>
      </p:sp>
      <p:sp>
        <p:nvSpPr>
          <p:cNvPr id="443" name="Google Shape;443;g325fa7d3837_1_196"/>
          <p:cNvSpPr txBox="1"/>
          <p:nvPr/>
        </p:nvSpPr>
        <p:spPr>
          <a:xfrm>
            <a:off x="5331966" y="3736725"/>
            <a:ext cx="3964200" cy="2283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231F20"/>
                </a:solidFill>
                <a:latin typeface="Calibri"/>
                <a:ea typeface="Calibri"/>
                <a:cs typeface="Calibri"/>
                <a:sym typeface="Calibri"/>
              </a:rPr>
              <a:t>Key recommendations</a:t>
            </a:r>
            <a:endParaRPr sz="1400" b="0" i="0" u="none" strike="noStrike" cap="none">
              <a:solidFill>
                <a:srgbClr val="000000"/>
              </a:solidFill>
              <a:latin typeface="Calibri"/>
              <a:ea typeface="Calibri"/>
              <a:cs typeface="Calibri"/>
              <a:sym typeface="Calibri"/>
            </a:endParaRPr>
          </a:p>
        </p:txBody>
      </p:sp>
      <p:sp>
        <p:nvSpPr>
          <p:cNvPr id="444" name="Google Shape;444;g325fa7d3837_1_196"/>
          <p:cNvSpPr/>
          <p:nvPr/>
        </p:nvSpPr>
        <p:spPr>
          <a:xfrm rot="10800000" flipH="1">
            <a:off x="1047000" y="4847244"/>
            <a:ext cx="10820152" cy="19500"/>
          </a:xfrm>
          <a:custGeom>
            <a:avLst/>
            <a:gdLst/>
            <a:ahLst/>
            <a:cxnLst/>
            <a:rect l="l" t="t" r="r" b="b"/>
            <a:pathLst>
              <a:path w="5920740" h="120000" extrusionOk="0">
                <a:moveTo>
                  <a:pt x="5920740" y="0"/>
                </a:moveTo>
                <a:lnTo>
                  <a:pt x="0" y="0"/>
                </a:lnTo>
              </a:path>
            </a:pathLst>
          </a:custGeom>
          <a:noFill/>
          <a:ln w="38100" cap="flat" cmpd="sng">
            <a:solidFill>
              <a:srgbClr val="AFAF3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5" name="Google Shape;445;g325fa7d3837_1_196"/>
          <p:cNvSpPr txBox="1"/>
          <p:nvPr/>
        </p:nvSpPr>
        <p:spPr>
          <a:xfrm>
            <a:off x="1659602" y="3406869"/>
            <a:ext cx="3425700" cy="1203900"/>
          </a:xfrm>
          <a:prstGeom prst="rect">
            <a:avLst/>
          </a:prstGeom>
          <a:noFill/>
          <a:ln>
            <a:noFill/>
          </a:ln>
        </p:spPr>
        <p:txBody>
          <a:bodyPr spcFirstLastPara="1" wrap="square" lIns="0" tIns="43800" rIns="0" bIns="0" anchor="t" anchorCtr="0">
            <a:spAutoFit/>
          </a:bodyPr>
          <a:lstStyle/>
          <a:p>
            <a:pPr marL="0" marR="77089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231F20"/>
                </a:solidFill>
                <a:latin typeface="Calibri"/>
                <a:ea typeface="Calibri"/>
                <a:cs typeface="Calibri"/>
                <a:sym typeface="Calibri"/>
              </a:rPr>
              <a:t>  Solicitation phase</a:t>
            </a:r>
            <a:endParaRPr sz="1600" b="0" i="0" u="none" strike="noStrike" cap="none">
              <a:solidFill>
                <a:srgbClr val="000000"/>
              </a:solidFill>
              <a:latin typeface="Calibri"/>
              <a:ea typeface="Calibri"/>
              <a:cs typeface="Calibri"/>
              <a:sym typeface="Calibri"/>
            </a:endParaRPr>
          </a:p>
          <a:p>
            <a:pPr marL="60325" marR="724535" lvl="0" indent="-60325" algn="l" rtl="0">
              <a:lnSpc>
                <a:spcPct val="117500"/>
              </a:lnSpc>
              <a:spcBef>
                <a:spcPts val="220"/>
              </a:spcBef>
              <a:spcAft>
                <a:spcPts val="0"/>
              </a:spcAft>
              <a:buClr>
                <a:srgbClr val="000000"/>
              </a:buClr>
              <a:buSzPts val="1400"/>
              <a:buFont typeface="Arial"/>
              <a:buNone/>
            </a:pPr>
            <a:r>
              <a:rPr lang="en-US" sz="1400" b="0" i="1" u="none" strike="noStrike" cap="none">
                <a:solidFill>
                  <a:srgbClr val="231F20"/>
                </a:solidFill>
                <a:latin typeface="Calibri"/>
                <a:ea typeface="Calibri"/>
                <a:cs typeface="Calibri"/>
                <a:sym typeface="Calibri"/>
              </a:rPr>
              <a:t>    Major activities</a:t>
            </a:r>
            <a:endParaRPr sz="1400" b="0" i="0" u="none" strike="noStrike" cap="none">
              <a:solidFill>
                <a:srgbClr val="000000"/>
              </a:solidFill>
              <a:latin typeface="Calibri"/>
              <a:ea typeface="Calibri"/>
              <a:cs typeface="Calibri"/>
              <a:sym typeface="Calibri"/>
            </a:endParaRPr>
          </a:p>
          <a:p>
            <a:pPr marL="348615" marR="5080" lvl="0" indent="-228600" algn="l" rtl="0">
              <a:lnSpc>
                <a:spcPct val="120000"/>
              </a:lnSpc>
              <a:spcBef>
                <a:spcPts val="1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Develop solicitation document</a:t>
            </a:r>
            <a:endParaRPr sz="1400" b="0" i="0" u="none" strike="noStrike" cap="none">
              <a:solidFill>
                <a:srgbClr val="000000"/>
              </a:solidFill>
              <a:latin typeface="Arial"/>
              <a:ea typeface="Arial"/>
              <a:cs typeface="Arial"/>
              <a:sym typeface="Arial"/>
            </a:endParaRPr>
          </a:p>
          <a:p>
            <a:pPr marL="348615" marR="5080" lvl="0" indent="-228600" algn="l" rtl="0">
              <a:lnSpc>
                <a:spcPct val="120000"/>
              </a:lnSpc>
              <a:spcBef>
                <a:spcPts val="1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Develop evaluation criteria</a:t>
            </a:r>
            <a:endParaRPr sz="1400" b="0" i="0" u="none" strike="noStrike" cap="none">
              <a:solidFill>
                <a:srgbClr val="000000"/>
              </a:solidFill>
              <a:latin typeface="Arial"/>
              <a:ea typeface="Arial"/>
              <a:cs typeface="Arial"/>
              <a:sym typeface="Arial"/>
            </a:endParaRPr>
          </a:p>
          <a:p>
            <a:pPr marL="348615" marR="5080" lvl="0" indent="-228600" algn="l" rtl="0">
              <a:lnSpc>
                <a:spcPct val="120000"/>
              </a:lnSpc>
              <a:spcBef>
                <a:spcPts val="1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Publish solicitation/Q&amp;A</a:t>
            </a:r>
            <a:endParaRPr sz="1200" b="0" i="0" u="none" strike="noStrike" cap="none">
              <a:solidFill>
                <a:srgbClr val="000000"/>
              </a:solidFill>
              <a:latin typeface="Calibri"/>
              <a:ea typeface="Calibri"/>
              <a:cs typeface="Calibri"/>
              <a:sym typeface="Calibri"/>
            </a:endParaRPr>
          </a:p>
        </p:txBody>
      </p:sp>
      <p:sp>
        <p:nvSpPr>
          <p:cNvPr id="446" name="Google Shape;446;g325fa7d3837_1_196"/>
          <p:cNvSpPr/>
          <p:nvPr/>
        </p:nvSpPr>
        <p:spPr>
          <a:xfrm flipH="1">
            <a:off x="11729000" y="3463294"/>
            <a:ext cx="114000" cy="1389423"/>
          </a:xfrm>
          <a:custGeom>
            <a:avLst/>
            <a:gdLst/>
            <a:ahLst/>
            <a:cxnLst/>
            <a:rect l="l" t="t" r="r" b="b"/>
            <a:pathLst>
              <a:path w="120000" h="1316989" extrusionOk="0">
                <a:moveTo>
                  <a:pt x="0" y="0"/>
                </a:moveTo>
                <a:lnTo>
                  <a:pt x="0" y="1316774"/>
                </a:lnTo>
              </a:path>
            </a:pathLst>
          </a:custGeom>
          <a:noFill/>
          <a:ln w="38100" cap="flat" cmpd="sng">
            <a:solidFill>
              <a:srgbClr val="AFAF3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7" name="Google Shape;447;g325fa7d3837_1_196"/>
          <p:cNvSpPr/>
          <p:nvPr/>
        </p:nvSpPr>
        <p:spPr>
          <a:xfrm>
            <a:off x="4882525" y="3475339"/>
            <a:ext cx="6968823" cy="24900"/>
          </a:xfrm>
          <a:custGeom>
            <a:avLst/>
            <a:gdLst/>
            <a:ahLst/>
            <a:cxnLst/>
            <a:rect l="l" t="t" r="r" b="b"/>
            <a:pathLst>
              <a:path w="4255770" h="120000" extrusionOk="0">
                <a:moveTo>
                  <a:pt x="4255770" y="0"/>
                </a:moveTo>
                <a:lnTo>
                  <a:pt x="0" y="0"/>
                </a:lnTo>
              </a:path>
            </a:pathLst>
          </a:custGeom>
          <a:noFill/>
          <a:ln w="38100" cap="flat" cmpd="sng">
            <a:solidFill>
              <a:srgbClr val="AFAF3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8" name="Google Shape;448;g325fa7d3837_1_196"/>
          <p:cNvSpPr/>
          <p:nvPr/>
        </p:nvSpPr>
        <p:spPr>
          <a:xfrm>
            <a:off x="742162" y="5082806"/>
            <a:ext cx="797687" cy="566579"/>
          </a:xfrm>
          <a:custGeom>
            <a:avLst/>
            <a:gdLst/>
            <a:ahLst/>
            <a:cxnLst/>
            <a:rect l="l" t="t" r="r" b="b"/>
            <a:pathLst>
              <a:path w="558800" h="527050" extrusionOk="0">
                <a:moveTo>
                  <a:pt x="558800" y="0"/>
                </a:moveTo>
                <a:lnTo>
                  <a:pt x="0" y="0"/>
                </a:lnTo>
                <a:lnTo>
                  <a:pt x="0" y="526668"/>
                </a:lnTo>
                <a:lnTo>
                  <a:pt x="558800" y="526668"/>
                </a:lnTo>
                <a:lnTo>
                  <a:pt x="558800" y="0"/>
                </a:lnTo>
                <a:close/>
              </a:path>
            </a:pathLst>
          </a:custGeom>
          <a:solidFill>
            <a:srgbClr val="EE742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9" name="Google Shape;449;g325fa7d3837_1_196"/>
          <p:cNvSpPr txBox="1"/>
          <p:nvPr/>
        </p:nvSpPr>
        <p:spPr>
          <a:xfrm>
            <a:off x="1794146" y="5826643"/>
            <a:ext cx="3456300" cy="567000"/>
          </a:xfrm>
          <a:prstGeom prst="rect">
            <a:avLst/>
          </a:prstGeom>
          <a:noFill/>
          <a:ln>
            <a:noFill/>
          </a:ln>
        </p:spPr>
        <p:txBody>
          <a:bodyPr spcFirstLastPara="1" wrap="square" lIns="0" tIns="12700" rIns="0" bIns="0" anchor="t" anchorCtr="0">
            <a:spAutoFit/>
          </a:bodyPr>
          <a:lstStyle/>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Evaluate responses</a:t>
            </a:r>
            <a:endParaRPr sz="1200" b="0" i="0" u="none" strike="noStrike" cap="none">
              <a:solidFill>
                <a:srgbClr val="000000"/>
              </a:solidFill>
              <a:latin typeface="Calibri"/>
              <a:ea typeface="Calibri"/>
              <a:cs typeface="Calibri"/>
              <a:sym typeface="Calibri"/>
            </a:endParaRPr>
          </a:p>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Negotiate contract</a:t>
            </a:r>
            <a:endParaRPr sz="1200" b="0" i="0" u="none" strike="noStrike" cap="none">
              <a:solidFill>
                <a:srgbClr val="000000"/>
              </a:solidFill>
              <a:latin typeface="Calibri"/>
              <a:ea typeface="Calibri"/>
              <a:cs typeface="Calibri"/>
              <a:sym typeface="Calibri"/>
            </a:endParaRPr>
          </a:p>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Award contract</a:t>
            </a:r>
            <a:endParaRPr sz="1200" b="0" i="0" u="none" strike="noStrike" cap="none">
              <a:solidFill>
                <a:srgbClr val="000000"/>
              </a:solidFill>
              <a:latin typeface="Calibri"/>
              <a:ea typeface="Calibri"/>
              <a:cs typeface="Calibri"/>
              <a:sym typeface="Calibri"/>
            </a:endParaRPr>
          </a:p>
        </p:txBody>
      </p:sp>
      <p:sp>
        <p:nvSpPr>
          <p:cNvPr id="450" name="Google Shape;450;g325fa7d3837_1_196"/>
          <p:cNvSpPr txBox="1"/>
          <p:nvPr/>
        </p:nvSpPr>
        <p:spPr>
          <a:xfrm>
            <a:off x="5324644" y="5807738"/>
            <a:ext cx="5388000" cy="579900"/>
          </a:xfrm>
          <a:prstGeom prst="rect">
            <a:avLst/>
          </a:prstGeom>
          <a:noFill/>
          <a:ln>
            <a:noFill/>
          </a:ln>
        </p:spPr>
        <p:txBody>
          <a:bodyPr spcFirstLastPara="1" wrap="square" lIns="0" tIns="12700" rIns="0" bIns="0" anchor="t" anchorCtr="0">
            <a:spAutoFit/>
          </a:bodyPr>
          <a:lstStyle/>
          <a:p>
            <a:pPr marL="240665" marR="508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Do not develop a contract from scratch;  leverage prior planning and documentation.</a:t>
            </a:r>
            <a:endParaRPr sz="1400" b="0" i="0" u="none" strike="noStrike" cap="none">
              <a:solidFill>
                <a:srgbClr val="000000"/>
              </a:solidFill>
              <a:latin typeface="Arial"/>
              <a:ea typeface="Arial"/>
              <a:cs typeface="Arial"/>
              <a:sym typeface="Arial"/>
            </a:endParaRPr>
          </a:p>
          <a:p>
            <a:pPr marL="240665" marR="5080" lvl="0" indent="-227965" algn="l" rtl="0">
              <a:lnSpc>
                <a:spcPct val="100000"/>
              </a:lnSpc>
              <a:spcBef>
                <a:spcPts val="10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Be incremental in your penalties; avoid all or nothing clauses.</a:t>
            </a:r>
            <a:endParaRPr sz="1200" b="0" i="0" u="none" strike="noStrike" cap="none">
              <a:solidFill>
                <a:srgbClr val="000000"/>
              </a:solidFill>
              <a:latin typeface="Calibri"/>
              <a:ea typeface="Calibri"/>
              <a:cs typeface="Calibri"/>
              <a:sym typeface="Calibri"/>
            </a:endParaRPr>
          </a:p>
        </p:txBody>
      </p:sp>
      <p:sp>
        <p:nvSpPr>
          <p:cNvPr id="451" name="Google Shape;451;g325fa7d3837_1_196"/>
          <p:cNvSpPr txBox="1"/>
          <p:nvPr/>
        </p:nvSpPr>
        <p:spPr>
          <a:xfrm>
            <a:off x="1868350" y="5518486"/>
            <a:ext cx="8253000" cy="335984"/>
          </a:xfrm>
          <a:prstGeom prst="rect">
            <a:avLst/>
          </a:prstGeom>
          <a:noFill/>
          <a:ln>
            <a:noFill/>
          </a:ln>
        </p:spPr>
        <p:txBody>
          <a:bodyPr spcFirstLastPara="1" wrap="square" lIns="0" tIns="68575" rIns="0" bIns="0" anchor="t" anchorCtr="0">
            <a:spAutoFit/>
          </a:bodyPr>
          <a:lstStyle/>
          <a:p>
            <a:pPr marL="0" marR="0" lvl="0" indent="0" algn="l" rtl="0">
              <a:lnSpc>
                <a:spcPct val="100000"/>
              </a:lnSpc>
              <a:spcBef>
                <a:spcPts val="385"/>
              </a:spcBef>
              <a:spcAft>
                <a:spcPts val="0"/>
              </a:spcAft>
              <a:buClr>
                <a:srgbClr val="000000"/>
              </a:buClr>
              <a:buSzPts val="1400"/>
              <a:buFont typeface="Arial"/>
              <a:buNone/>
            </a:pPr>
            <a:r>
              <a:rPr lang="en-US" sz="1400" b="0" i="1" u="none" strike="noStrike" cap="none">
                <a:solidFill>
                  <a:srgbClr val="231F20"/>
                </a:solidFill>
                <a:latin typeface="Calibri"/>
                <a:ea typeface="Calibri"/>
                <a:cs typeface="Calibri"/>
                <a:sym typeface="Calibri"/>
              </a:rPr>
              <a:t>Major activities		                   Key recommendations</a:t>
            </a:r>
            <a:endParaRPr sz="1400" b="0" i="0" u="none" strike="noStrike" cap="none">
              <a:solidFill>
                <a:srgbClr val="000000"/>
              </a:solidFill>
              <a:latin typeface="Calibri"/>
              <a:ea typeface="Calibri"/>
              <a:cs typeface="Calibri"/>
              <a:sym typeface="Calibri"/>
            </a:endParaRPr>
          </a:p>
        </p:txBody>
      </p:sp>
      <p:grpSp>
        <p:nvGrpSpPr>
          <p:cNvPr id="452" name="Google Shape;452;g325fa7d3837_1_196"/>
          <p:cNvGrpSpPr/>
          <p:nvPr/>
        </p:nvGrpSpPr>
        <p:grpSpPr>
          <a:xfrm>
            <a:off x="4845550" y="5212636"/>
            <a:ext cx="7114601" cy="1389741"/>
            <a:chOff x="3362326" y="6029360"/>
            <a:chExt cx="3425092" cy="1126026"/>
          </a:xfrm>
        </p:grpSpPr>
        <p:sp>
          <p:nvSpPr>
            <p:cNvPr id="453" name="Google Shape;453;g325fa7d3837_1_196"/>
            <p:cNvSpPr/>
            <p:nvPr/>
          </p:nvSpPr>
          <p:spPr>
            <a:xfrm>
              <a:off x="6732518" y="6029360"/>
              <a:ext cx="54900" cy="1126026"/>
            </a:xfrm>
            <a:custGeom>
              <a:avLst/>
              <a:gdLst/>
              <a:ahLst/>
              <a:cxnLst/>
              <a:rect l="l" t="t" r="r" b="b"/>
              <a:pathLst>
                <a:path w="120000" h="1316990" extrusionOk="0">
                  <a:moveTo>
                    <a:pt x="0" y="0"/>
                  </a:moveTo>
                  <a:lnTo>
                    <a:pt x="0" y="1316774"/>
                  </a:lnTo>
                </a:path>
              </a:pathLst>
            </a:custGeom>
            <a:noFill/>
            <a:ln w="38100" cap="flat" cmpd="sng">
              <a:solidFill>
                <a:srgbClr val="EE74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4" name="Google Shape;454;g325fa7d3837_1_196"/>
            <p:cNvSpPr/>
            <p:nvPr/>
          </p:nvSpPr>
          <p:spPr>
            <a:xfrm>
              <a:off x="3362326" y="6029360"/>
              <a:ext cx="3379536" cy="45600"/>
            </a:xfrm>
            <a:custGeom>
              <a:avLst/>
              <a:gdLst/>
              <a:ahLst/>
              <a:cxnLst/>
              <a:rect l="l" t="t" r="r" b="b"/>
              <a:pathLst>
                <a:path w="2945129" h="120000" extrusionOk="0">
                  <a:moveTo>
                    <a:pt x="2945129" y="0"/>
                  </a:moveTo>
                  <a:lnTo>
                    <a:pt x="0" y="0"/>
                  </a:lnTo>
                </a:path>
              </a:pathLst>
            </a:custGeom>
            <a:noFill/>
            <a:ln w="38100" cap="flat" cmpd="sng">
              <a:solidFill>
                <a:srgbClr val="EE74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455" name="Google Shape;455;g325fa7d3837_1_196"/>
          <p:cNvSpPr/>
          <p:nvPr/>
        </p:nvSpPr>
        <p:spPr>
          <a:xfrm>
            <a:off x="1569900" y="6591492"/>
            <a:ext cx="10278500" cy="11700"/>
          </a:xfrm>
          <a:custGeom>
            <a:avLst/>
            <a:gdLst/>
            <a:ahLst/>
            <a:cxnLst/>
            <a:rect l="l" t="t" r="r" b="b"/>
            <a:pathLst>
              <a:path w="2945129" h="120000" extrusionOk="0">
                <a:moveTo>
                  <a:pt x="2945129" y="0"/>
                </a:moveTo>
                <a:lnTo>
                  <a:pt x="0" y="0"/>
                </a:lnTo>
              </a:path>
            </a:pathLst>
          </a:custGeom>
          <a:noFill/>
          <a:ln w="38100" cap="flat" cmpd="sng">
            <a:solidFill>
              <a:srgbClr val="EE74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6" name="Google Shape;456;g325fa7d3837_1_196"/>
          <p:cNvSpPr txBox="1"/>
          <p:nvPr/>
        </p:nvSpPr>
        <p:spPr>
          <a:xfrm>
            <a:off x="1794151" y="5188901"/>
            <a:ext cx="8253000" cy="315600"/>
          </a:xfrm>
          <a:prstGeom prst="rect">
            <a:avLst/>
          </a:prstGeom>
          <a:noFill/>
          <a:ln>
            <a:noFill/>
          </a:ln>
        </p:spPr>
        <p:txBody>
          <a:bodyPr spcFirstLastPara="1" wrap="square" lIns="0" tIns="68575" rIns="0" bIns="0" anchor="t" anchorCtr="0">
            <a:spAutoFit/>
          </a:bodyPr>
          <a:lstStyle/>
          <a:p>
            <a:pPr marL="0" marR="0" lvl="0" indent="0" algn="l" rtl="0">
              <a:lnSpc>
                <a:spcPct val="100000"/>
              </a:lnSpc>
              <a:spcBef>
                <a:spcPts val="385"/>
              </a:spcBef>
              <a:spcAft>
                <a:spcPts val="0"/>
              </a:spcAft>
              <a:buClr>
                <a:srgbClr val="000000"/>
              </a:buClr>
              <a:buSzPts val="1600"/>
              <a:buFont typeface="Arial"/>
              <a:buNone/>
            </a:pPr>
            <a:r>
              <a:rPr lang="en-US" sz="1600" b="1" i="0" u="none" strike="noStrike" cap="none">
                <a:solidFill>
                  <a:srgbClr val="231F20"/>
                </a:solidFill>
                <a:latin typeface="Calibri"/>
                <a:ea typeface="Calibri"/>
                <a:cs typeface="Calibri"/>
                <a:sym typeface="Calibri"/>
              </a:rPr>
              <a:t>Pre-award/award phase</a:t>
            </a:r>
            <a:r>
              <a:rPr lang="en-US" sz="1400" b="0" i="1" u="none" strike="noStrike" cap="none">
                <a:solidFill>
                  <a:srgbClr val="231F2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p:txBody>
      </p:sp>
      <p:sp>
        <p:nvSpPr>
          <p:cNvPr id="457" name="Google Shape;457;g325fa7d3837_1_196"/>
          <p:cNvSpPr/>
          <p:nvPr/>
        </p:nvSpPr>
        <p:spPr>
          <a:xfrm>
            <a:off x="839188" y="1246369"/>
            <a:ext cx="608433" cy="6144106"/>
          </a:xfrm>
          <a:custGeom>
            <a:avLst/>
            <a:gdLst/>
            <a:ahLst/>
            <a:cxnLst/>
            <a:rect l="l" t="t" r="r" b="b"/>
            <a:pathLst>
              <a:path w="485775" h="5865495" extrusionOk="0">
                <a:moveTo>
                  <a:pt x="60731" y="219392"/>
                </a:moveTo>
                <a:lnTo>
                  <a:pt x="53898" y="212572"/>
                </a:lnTo>
                <a:lnTo>
                  <a:pt x="45554" y="212572"/>
                </a:lnTo>
                <a:lnTo>
                  <a:pt x="6845" y="212572"/>
                </a:lnTo>
                <a:lnTo>
                  <a:pt x="0" y="219392"/>
                </a:lnTo>
                <a:lnTo>
                  <a:pt x="0" y="236118"/>
                </a:lnTo>
                <a:lnTo>
                  <a:pt x="6845" y="242938"/>
                </a:lnTo>
                <a:lnTo>
                  <a:pt x="53898" y="242938"/>
                </a:lnTo>
                <a:lnTo>
                  <a:pt x="60731" y="236118"/>
                </a:lnTo>
                <a:lnTo>
                  <a:pt x="60731" y="219392"/>
                </a:lnTo>
                <a:close/>
              </a:path>
              <a:path w="485775" h="5865495" extrusionOk="0">
                <a:moveTo>
                  <a:pt x="211112" y="4012768"/>
                </a:moveTo>
                <a:lnTo>
                  <a:pt x="188963" y="3990632"/>
                </a:lnTo>
                <a:lnTo>
                  <a:pt x="144678" y="4034917"/>
                </a:lnTo>
                <a:lnTo>
                  <a:pt x="122529" y="4012768"/>
                </a:lnTo>
                <a:lnTo>
                  <a:pt x="100380" y="4034917"/>
                </a:lnTo>
                <a:lnTo>
                  <a:pt x="144678" y="4079202"/>
                </a:lnTo>
                <a:lnTo>
                  <a:pt x="211112" y="4012768"/>
                </a:lnTo>
                <a:close/>
              </a:path>
              <a:path w="485775" h="5865495" extrusionOk="0">
                <a:moveTo>
                  <a:pt x="211112" y="3907853"/>
                </a:moveTo>
                <a:lnTo>
                  <a:pt x="188963" y="3885717"/>
                </a:lnTo>
                <a:lnTo>
                  <a:pt x="144678" y="3930002"/>
                </a:lnTo>
                <a:lnTo>
                  <a:pt x="122529" y="3907853"/>
                </a:lnTo>
                <a:lnTo>
                  <a:pt x="100380" y="3930002"/>
                </a:lnTo>
                <a:lnTo>
                  <a:pt x="144678" y="3974287"/>
                </a:lnTo>
                <a:lnTo>
                  <a:pt x="211112" y="3907853"/>
                </a:lnTo>
                <a:close/>
              </a:path>
              <a:path w="485775" h="5865495" extrusionOk="0">
                <a:moveTo>
                  <a:pt x="211112" y="3802951"/>
                </a:moveTo>
                <a:lnTo>
                  <a:pt x="188963" y="3780815"/>
                </a:lnTo>
                <a:lnTo>
                  <a:pt x="144678" y="3825100"/>
                </a:lnTo>
                <a:lnTo>
                  <a:pt x="122529" y="3802951"/>
                </a:lnTo>
                <a:lnTo>
                  <a:pt x="100380" y="3825100"/>
                </a:lnTo>
                <a:lnTo>
                  <a:pt x="144678" y="3869385"/>
                </a:lnTo>
                <a:lnTo>
                  <a:pt x="211112" y="3802951"/>
                </a:lnTo>
                <a:close/>
              </a:path>
              <a:path w="485775" h="5865495" extrusionOk="0">
                <a:moveTo>
                  <a:pt x="273253" y="6819"/>
                </a:moveTo>
                <a:lnTo>
                  <a:pt x="266407" y="0"/>
                </a:lnTo>
                <a:lnTo>
                  <a:pt x="251790" y="0"/>
                </a:lnTo>
                <a:lnTo>
                  <a:pt x="246380" y="3860"/>
                </a:lnTo>
                <a:lnTo>
                  <a:pt x="244081" y="9309"/>
                </a:lnTo>
                <a:lnTo>
                  <a:pt x="242849" y="15240"/>
                </a:lnTo>
                <a:lnTo>
                  <a:pt x="242887" y="53975"/>
                </a:lnTo>
                <a:lnTo>
                  <a:pt x="249707" y="60794"/>
                </a:lnTo>
                <a:lnTo>
                  <a:pt x="258038" y="60794"/>
                </a:lnTo>
                <a:lnTo>
                  <a:pt x="262216" y="60794"/>
                </a:lnTo>
                <a:lnTo>
                  <a:pt x="266014" y="59067"/>
                </a:lnTo>
                <a:lnTo>
                  <a:pt x="271526" y="53555"/>
                </a:lnTo>
                <a:lnTo>
                  <a:pt x="273253" y="49758"/>
                </a:lnTo>
                <a:lnTo>
                  <a:pt x="273253" y="6819"/>
                </a:lnTo>
                <a:close/>
              </a:path>
              <a:path w="485775" h="5865495" extrusionOk="0">
                <a:moveTo>
                  <a:pt x="303555" y="425132"/>
                </a:moveTo>
                <a:lnTo>
                  <a:pt x="182092" y="425132"/>
                </a:lnTo>
                <a:lnTo>
                  <a:pt x="182092" y="455498"/>
                </a:lnTo>
                <a:lnTo>
                  <a:pt x="213347" y="455498"/>
                </a:lnTo>
                <a:lnTo>
                  <a:pt x="212458" y="459295"/>
                </a:lnTo>
                <a:lnTo>
                  <a:pt x="214858" y="469633"/>
                </a:lnTo>
                <a:lnTo>
                  <a:pt x="221386" y="478078"/>
                </a:lnTo>
                <a:lnTo>
                  <a:pt x="231038" y="483781"/>
                </a:lnTo>
                <a:lnTo>
                  <a:pt x="242824" y="485863"/>
                </a:lnTo>
                <a:lnTo>
                  <a:pt x="254609" y="483781"/>
                </a:lnTo>
                <a:lnTo>
                  <a:pt x="264261" y="478078"/>
                </a:lnTo>
                <a:lnTo>
                  <a:pt x="270789" y="469633"/>
                </a:lnTo>
                <a:lnTo>
                  <a:pt x="273189" y="459295"/>
                </a:lnTo>
                <a:lnTo>
                  <a:pt x="272300" y="455498"/>
                </a:lnTo>
                <a:lnTo>
                  <a:pt x="303555" y="455498"/>
                </a:lnTo>
                <a:lnTo>
                  <a:pt x="303555" y="425132"/>
                </a:lnTo>
                <a:close/>
              </a:path>
              <a:path w="485775" h="5865495" extrusionOk="0">
                <a:moveTo>
                  <a:pt x="364286" y="242925"/>
                </a:moveTo>
                <a:lnTo>
                  <a:pt x="354736" y="195656"/>
                </a:lnTo>
                <a:lnTo>
                  <a:pt x="333921" y="164782"/>
                </a:lnTo>
                <a:lnTo>
                  <a:pt x="333921" y="242925"/>
                </a:lnTo>
                <a:lnTo>
                  <a:pt x="330809" y="266522"/>
                </a:lnTo>
                <a:lnTo>
                  <a:pt x="321818" y="288048"/>
                </a:lnTo>
                <a:lnTo>
                  <a:pt x="307454" y="306616"/>
                </a:lnTo>
                <a:lnTo>
                  <a:pt x="288264" y="321335"/>
                </a:lnTo>
                <a:lnTo>
                  <a:pt x="273189" y="330111"/>
                </a:lnTo>
                <a:lnTo>
                  <a:pt x="273189" y="364401"/>
                </a:lnTo>
                <a:lnTo>
                  <a:pt x="212458" y="364401"/>
                </a:lnTo>
                <a:lnTo>
                  <a:pt x="212458" y="330111"/>
                </a:lnTo>
                <a:lnTo>
                  <a:pt x="197383" y="321335"/>
                </a:lnTo>
                <a:lnTo>
                  <a:pt x="178193" y="306616"/>
                </a:lnTo>
                <a:lnTo>
                  <a:pt x="163830" y="288048"/>
                </a:lnTo>
                <a:lnTo>
                  <a:pt x="154838" y="266522"/>
                </a:lnTo>
                <a:lnTo>
                  <a:pt x="151726" y="242925"/>
                </a:lnTo>
                <a:lnTo>
                  <a:pt x="158889" y="207505"/>
                </a:lnTo>
                <a:lnTo>
                  <a:pt x="178435" y="178549"/>
                </a:lnTo>
                <a:lnTo>
                  <a:pt x="207391" y="159004"/>
                </a:lnTo>
                <a:lnTo>
                  <a:pt x="242824" y="151828"/>
                </a:lnTo>
                <a:lnTo>
                  <a:pt x="278257" y="159004"/>
                </a:lnTo>
                <a:lnTo>
                  <a:pt x="307213" y="178549"/>
                </a:lnTo>
                <a:lnTo>
                  <a:pt x="326745" y="207505"/>
                </a:lnTo>
                <a:lnTo>
                  <a:pt x="333921" y="242925"/>
                </a:lnTo>
                <a:lnTo>
                  <a:pt x="333921" y="164782"/>
                </a:lnTo>
                <a:lnTo>
                  <a:pt x="328714" y="157048"/>
                </a:lnTo>
                <a:lnTo>
                  <a:pt x="320979" y="151828"/>
                </a:lnTo>
                <a:lnTo>
                  <a:pt x="290106" y="131013"/>
                </a:lnTo>
                <a:lnTo>
                  <a:pt x="242824" y="121462"/>
                </a:lnTo>
                <a:lnTo>
                  <a:pt x="195541" y="131013"/>
                </a:lnTo>
                <a:lnTo>
                  <a:pt x="156933" y="157048"/>
                </a:lnTo>
                <a:lnTo>
                  <a:pt x="130898" y="195656"/>
                </a:lnTo>
                <a:lnTo>
                  <a:pt x="121361" y="242925"/>
                </a:lnTo>
                <a:lnTo>
                  <a:pt x="125768" y="275234"/>
                </a:lnTo>
                <a:lnTo>
                  <a:pt x="138176" y="304165"/>
                </a:lnTo>
                <a:lnTo>
                  <a:pt x="157353" y="328637"/>
                </a:lnTo>
                <a:lnTo>
                  <a:pt x="182092" y="347548"/>
                </a:lnTo>
                <a:lnTo>
                  <a:pt x="182092" y="394766"/>
                </a:lnTo>
                <a:lnTo>
                  <a:pt x="303555" y="394766"/>
                </a:lnTo>
                <a:lnTo>
                  <a:pt x="303555" y="364401"/>
                </a:lnTo>
                <a:lnTo>
                  <a:pt x="303555" y="347548"/>
                </a:lnTo>
                <a:lnTo>
                  <a:pt x="328295" y="328637"/>
                </a:lnTo>
                <a:lnTo>
                  <a:pt x="347484" y="304165"/>
                </a:lnTo>
                <a:lnTo>
                  <a:pt x="359879" y="275234"/>
                </a:lnTo>
                <a:lnTo>
                  <a:pt x="364286" y="242925"/>
                </a:lnTo>
                <a:close/>
              </a:path>
              <a:path w="485775" h="5865495" extrusionOk="0">
                <a:moveTo>
                  <a:pt x="369887" y="5848210"/>
                </a:moveTo>
                <a:lnTo>
                  <a:pt x="115887" y="5848210"/>
                </a:lnTo>
                <a:lnTo>
                  <a:pt x="115887" y="5864949"/>
                </a:lnTo>
                <a:lnTo>
                  <a:pt x="369887" y="5864949"/>
                </a:lnTo>
                <a:lnTo>
                  <a:pt x="369887" y="5848210"/>
                </a:lnTo>
                <a:close/>
              </a:path>
              <a:path w="485775" h="5865495" extrusionOk="0">
                <a:moveTo>
                  <a:pt x="397941" y="4025176"/>
                </a:moveTo>
                <a:lnTo>
                  <a:pt x="246049" y="4025176"/>
                </a:lnTo>
                <a:lnTo>
                  <a:pt x="246049" y="4044632"/>
                </a:lnTo>
                <a:lnTo>
                  <a:pt x="397941" y="4044632"/>
                </a:lnTo>
                <a:lnTo>
                  <a:pt x="397941" y="4025176"/>
                </a:lnTo>
                <a:close/>
              </a:path>
              <a:path w="485775" h="5865495" extrusionOk="0">
                <a:moveTo>
                  <a:pt x="397941" y="3920286"/>
                </a:moveTo>
                <a:lnTo>
                  <a:pt x="246049" y="3920286"/>
                </a:lnTo>
                <a:lnTo>
                  <a:pt x="246049" y="3939730"/>
                </a:lnTo>
                <a:lnTo>
                  <a:pt x="397941" y="3939730"/>
                </a:lnTo>
                <a:lnTo>
                  <a:pt x="397941" y="3920286"/>
                </a:lnTo>
                <a:close/>
              </a:path>
              <a:path w="485775" h="5865495" extrusionOk="0">
                <a:moveTo>
                  <a:pt x="397941" y="3815384"/>
                </a:moveTo>
                <a:lnTo>
                  <a:pt x="246049" y="3815384"/>
                </a:lnTo>
                <a:lnTo>
                  <a:pt x="246049" y="3834828"/>
                </a:lnTo>
                <a:lnTo>
                  <a:pt x="397941" y="3834828"/>
                </a:lnTo>
                <a:lnTo>
                  <a:pt x="397941" y="3815384"/>
                </a:lnTo>
                <a:close/>
              </a:path>
              <a:path w="485775" h="5865495" extrusionOk="0">
                <a:moveTo>
                  <a:pt x="431228" y="87845"/>
                </a:moveTo>
                <a:lnTo>
                  <a:pt x="425323" y="81915"/>
                </a:lnTo>
                <a:lnTo>
                  <a:pt x="419430" y="76034"/>
                </a:lnTo>
                <a:lnTo>
                  <a:pt x="409752" y="76034"/>
                </a:lnTo>
                <a:lnTo>
                  <a:pt x="376478" y="109308"/>
                </a:lnTo>
                <a:lnTo>
                  <a:pt x="376478" y="118986"/>
                </a:lnTo>
                <a:lnTo>
                  <a:pt x="388289" y="130784"/>
                </a:lnTo>
                <a:lnTo>
                  <a:pt x="397954" y="130784"/>
                </a:lnTo>
                <a:lnTo>
                  <a:pt x="431228" y="97510"/>
                </a:lnTo>
                <a:lnTo>
                  <a:pt x="431228" y="87845"/>
                </a:lnTo>
                <a:close/>
              </a:path>
              <a:path w="485775" h="5865495" extrusionOk="0">
                <a:moveTo>
                  <a:pt x="477050" y="3749484"/>
                </a:moveTo>
                <a:lnTo>
                  <a:pt x="451383" y="3710800"/>
                </a:lnTo>
                <a:lnTo>
                  <a:pt x="444474" y="3709403"/>
                </a:lnTo>
                <a:lnTo>
                  <a:pt x="444474" y="3746233"/>
                </a:lnTo>
                <a:lnTo>
                  <a:pt x="444474" y="4116794"/>
                </a:lnTo>
                <a:lnTo>
                  <a:pt x="438340" y="4122928"/>
                </a:lnTo>
                <a:lnTo>
                  <a:pt x="67741" y="4122928"/>
                </a:lnTo>
                <a:lnTo>
                  <a:pt x="61607" y="4116794"/>
                </a:lnTo>
                <a:lnTo>
                  <a:pt x="61607" y="3746233"/>
                </a:lnTo>
                <a:lnTo>
                  <a:pt x="67741" y="3740061"/>
                </a:lnTo>
                <a:lnTo>
                  <a:pt x="438340" y="3740061"/>
                </a:lnTo>
                <a:lnTo>
                  <a:pt x="444474" y="3746233"/>
                </a:lnTo>
                <a:lnTo>
                  <a:pt x="444474" y="3709403"/>
                </a:lnTo>
                <a:lnTo>
                  <a:pt x="435051" y="3707485"/>
                </a:lnTo>
                <a:lnTo>
                  <a:pt x="71031" y="3707485"/>
                </a:lnTo>
                <a:lnTo>
                  <a:pt x="54698" y="3710800"/>
                </a:lnTo>
                <a:lnTo>
                  <a:pt x="41351" y="3719817"/>
                </a:lnTo>
                <a:lnTo>
                  <a:pt x="32334" y="3733177"/>
                </a:lnTo>
                <a:lnTo>
                  <a:pt x="29032" y="3749484"/>
                </a:lnTo>
                <a:lnTo>
                  <a:pt x="29032" y="4113504"/>
                </a:lnTo>
                <a:lnTo>
                  <a:pt x="32334" y="4129862"/>
                </a:lnTo>
                <a:lnTo>
                  <a:pt x="41351" y="4143210"/>
                </a:lnTo>
                <a:lnTo>
                  <a:pt x="54698" y="4152214"/>
                </a:lnTo>
                <a:lnTo>
                  <a:pt x="71031" y="4155503"/>
                </a:lnTo>
                <a:lnTo>
                  <a:pt x="435051" y="4155503"/>
                </a:lnTo>
                <a:lnTo>
                  <a:pt x="451383" y="4152214"/>
                </a:lnTo>
                <a:lnTo>
                  <a:pt x="464743" y="4143210"/>
                </a:lnTo>
                <a:lnTo>
                  <a:pt x="473748" y="4129862"/>
                </a:lnTo>
                <a:lnTo>
                  <a:pt x="475145" y="4122928"/>
                </a:lnTo>
                <a:lnTo>
                  <a:pt x="477050" y="4113504"/>
                </a:lnTo>
                <a:lnTo>
                  <a:pt x="477050" y="3749484"/>
                </a:lnTo>
                <a:close/>
              </a:path>
              <a:path w="485775" h="5865495" extrusionOk="0">
                <a:moveTo>
                  <a:pt x="485762" y="249694"/>
                </a:moveTo>
                <a:lnTo>
                  <a:pt x="478917" y="242874"/>
                </a:lnTo>
                <a:lnTo>
                  <a:pt x="470573" y="242874"/>
                </a:lnTo>
                <a:lnTo>
                  <a:pt x="431863" y="242874"/>
                </a:lnTo>
                <a:lnTo>
                  <a:pt x="425018" y="249694"/>
                </a:lnTo>
                <a:lnTo>
                  <a:pt x="425018" y="266420"/>
                </a:lnTo>
                <a:lnTo>
                  <a:pt x="431863" y="273240"/>
                </a:lnTo>
                <a:lnTo>
                  <a:pt x="478917" y="273240"/>
                </a:lnTo>
                <a:lnTo>
                  <a:pt x="485762" y="266420"/>
                </a:lnTo>
                <a:lnTo>
                  <a:pt x="485762" y="249694"/>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7"/>
          <p:cNvPicPr preferRelativeResize="0"/>
          <p:nvPr/>
        </p:nvPicPr>
        <p:blipFill rotWithShape="1">
          <a:blip r:embed="rId3">
            <a:alphaModFix/>
          </a:blip>
          <a:srcRect/>
          <a:stretch/>
        </p:blipFill>
        <p:spPr>
          <a:xfrm>
            <a:off x="0" y="3049"/>
            <a:ext cx="12197420" cy="6854951"/>
          </a:xfrm>
          <a:prstGeom prst="rect">
            <a:avLst/>
          </a:prstGeom>
          <a:noFill/>
          <a:ln>
            <a:noFill/>
          </a:ln>
        </p:spPr>
      </p:pic>
      <p:pic>
        <p:nvPicPr>
          <p:cNvPr id="139" name="Google Shape;139;p7"/>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140" name="Google Shape;140;p7"/>
          <p:cNvSpPr txBox="1">
            <a:spLocks noGrp="1"/>
          </p:cNvSpPr>
          <p:nvPr>
            <p:ph type="title"/>
          </p:nvPr>
        </p:nvSpPr>
        <p:spPr>
          <a:xfrm>
            <a:off x="495986" y="465814"/>
            <a:ext cx="11290500" cy="1074000"/>
          </a:xfrm>
          <a:prstGeom prst="rect">
            <a:avLst/>
          </a:prstGeom>
          <a:noFill/>
          <a:ln>
            <a:noFill/>
          </a:ln>
        </p:spPr>
        <p:txBody>
          <a:bodyPr spcFirstLastPara="1" wrap="square" lIns="91425" tIns="45700" rIns="91425" bIns="45700" anchor="b" anchorCtr="0">
            <a:normAutofit/>
          </a:bodyPr>
          <a:lstStyle/>
          <a:p>
            <a:pPr marL="0" lvl="0" indent="0" algn="l" rtl="0">
              <a:lnSpc>
                <a:spcPct val="102564"/>
              </a:lnSpc>
              <a:spcBef>
                <a:spcPts val="0"/>
              </a:spcBef>
              <a:spcAft>
                <a:spcPts val="0"/>
              </a:spcAft>
              <a:buClr>
                <a:srgbClr val="0075C9"/>
              </a:buClr>
              <a:buSzPts val="3900"/>
              <a:buNone/>
            </a:pPr>
            <a:r>
              <a:rPr lang="en-US" sz="4000">
                <a:latin typeface="Barlow"/>
                <a:ea typeface="Barlow"/>
                <a:cs typeface="Barlow"/>
                <a:sym typeface="Barlow"/>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Registration profile</a:t>
            </a:r>
            <a:r>
              <a:rPr lang="en-US" sz="4000">
                <a:latin typeface="Barlow"/>
                <a:ea typeface="Barlow"/>
                <a:cs typeface="Barlow"/>
                <a:sym typeface="Barlow"/>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s</a:t>
            </a:r>
            <a:endParaRPr sz="4000">
              <a:latin typeface="Barlow"/>
              <a:ea typeface="Barlow"/>
              <a:cs typeface="Barlow"/>
              <a:sym typeface="Barlow"/>
            </a:endParaRPr>
          </a:p>
        </p:txBody>
      </p:sp>
      <p:sp>
        <p:nvSpPr>
          <p:cNvPr id="141" name="Google Shape;141;p7"/>
          <p:cNvSpPr txBox="1">
            <a:spLocks noGrp="1"/>
          </p:cNvSpPr>
          <p:nvPr>
            <p:ph type="body" idx="1"/>
          </p:nvPr>
        </p:nvSpPr>
        <p:spPr>
          <a:xfrm>
            <a:off x="453450" y="1849100"/>
            <a:ext cx="10072310" cy="5008900"/>
          </a:xfrm>
          <a:prstGeom prst="rect">
            <a:avLst/>
          </a:prstGeom>
          <a:noFill/>
          <a:ln>
            <a:noFill/>
          </a:ln>
        </p:spPr>
        <p:txBody>
          <a:bodyPr spcFirstLastPara="1" wrap="square" lIns="91425" tIns="45700" rIns="91425" bIns="45700" anchor="t" anchorCtr="0">
            <a:normAutofit/>
          </a:bodyPr>
          <a:lstStyle/>
          <a:p>
            <a:pPr marL="50800" lvl="0" indent="0" algn="l" rtl="0">
              <a:lnSpc>
                <a:spcPct val="90000"/>
              </a:lnSpc>
              <a:spcBef>
                <a:spcPts val="1000"/>
              </a:spcBef>
              <a:spcAft>
                <a:spcPts val="0"/>
              </a:spcAft>
              <a:buClr>
                <a:schemeClr val="dk1"/>
              </a:buClr>
              <a:buSzPts val="2800"/>
              <a:buNone/>
            </a:pPr>
            <a:endParaRPr sz="2400" i="1">
              <a:solidFill>
                <a:srgbClr val="000000"/>
              </a:solidFill>
            </a:endParaRPr>
          </a:p>
          <a:p>
            <a:pPr marL="114300" lvl="0" indent="0" algn="l" rtl="0">
              <a:lnSpc>
                <a:spcPct val="90000"/>
              </a:lnSpc>
              <a:spcBef>
                <a:spcPts val="1000"/>
              </a:spcBef>
              <a:spcAft>
                <a:spcPts val="0"/>
              </a:spcAft>
              <a:buClr>
                <a:schemeClr val="dk1"/>
              </a:buClr>
              <a:buSzPts val="2800"/>
              <a:buNone/>
            </a:pPr>
            <a:endParaRPr/>
          </a:p>
          <a:p>
            <a:pPr marL="50800" lvl="0" indent="0" algn="l" rtl="0">
              <a:lnSpc>
                <a:spcPct val="114285"/>
              </a:lnSpc>
              <a:spcBef>
                <a:spcPts val="0"/>
              </a:spcBef>
              <a:spcAft>
                <a:spcPts val="0"/>
              </a:spcAft>
              <a:buClr>
                <a:schemeClr val="dk1"/>
              </a:buClr>
              <a:buSzPts val="2800"/>
              <a:buNone/>
            </a:pPr>
            <a:endParaRPr/>
          </a:p>
        </p:txBody>
      </p:sp>
      <p:pic>
        <p:nvPicPr>
          <p:cNvPr id="142" name="Google Shape;142;p7"/>
          <p:cNvPicPr preferRelativeResize="0"/>
          <p:nvPr/>
        </p:nvPicPr>
        <p:blipFill rotWithShape="1">
          <a:blip r:embed="rId5">
            <a:alphaModFix/>
          </a:blip>
          <a:srcRect/>
          <a:stretch/>
        </p:blipFill>
        <p:spPr>
          <a:xfrm>
            <a:off x="11538536" y="6108911"/>
            <a:ext cx="540576" cy="604775"/>
          </a:xfrm>
          <a:prstGeom prst="rect">
            <a:avLst/>
          </a:prstGeom>
          <a:noFill/>
          <a:ln>
            <a:noFill/>
          </a:ln>
        </p:spPr>
      </p:pic>
      <p:sp>
        <p:nvSpPr>
          <p:cNvPr id="143" name="Google Shape;143;p7"/>
          <p:cNvSpPr txBox="1"/>
          <p:nvPr/>
        </p:nvSpPr>
        <p:spPr>
          <a:xfrm>
            <a:off x="562963" y="1990656"/>
            <a:ext cx="5023800" cy="4267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55AF89"/>
              </a:buClr>
              <a:buSzPts val="3294"/>
              <a:buFont typeface="Arial"/>
              <a:buNone/>
            </a:pPr>
            <a:r>
              <a:rPr lang="en-US" sz="1750" b="1" i="0" u="none" strike="noStrike" cap="none">
                <a:solidFill>
                  <a:schemeClr val="dk1"/>
                </a:solidFill>
                <a:latin typeface="Barlow"/>
                <a:ea typeface="Barlow"/>
                <a:cs typeface="Barlow"/>
                <a:sym typeface="Barlow"/>
              </a:rPr>
              <a:t>Where are you in your </a:t>
            </a:r>
            <a:r>
              <a:rPr lang="en-US" sz="1750" b="1" i="0" u="none" strike="noStrike" cap="none">
                <a:solidFill>
                  <a:schemeClr val="dk1"/>
                </a:solidFill>
                <a:latin typeface="Barlow"/>
                <a:ea typeface="Barlow"/>
                <a:cs typeface="Barlow"/>
                <a:sym typeface="Barlow"/>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procurement</a:t>
            </a:r>
            <a:r>
              <a:rPr lang="en-US" sz="1750" b="1" i="0" u="none" strike="noStrike" cap="none">
                <a:solidFill>
                  <a:schemeClr val="dk1"/>
                </a:solidFill>
                <a:latin typeface="Barlow"/>
                <a:ea typeface="Barlow"/>
                <a:cs typeface="Barlow"/>
                <a:sym typeface="Barlow"/>
              </a:rPr>
              <a:t> process?</a:t>
            </a:r>
            <a:endParaRPr sz="1750" b="1" i="0" u="none" strike="noStrike" cap="none">
              <a:solidFill>
                <a:srgbClr val="000000"/>
              </a:solidFill>
              <a:latin typeface="Barlow"/>
              <a:ea typeface="Barlow"/>
              <a:cs typeface="Barlow"/>
              <a:sym typeface="Barlow"/>
            </a:endParaRPr>
          </a:p>
          <a:p>
            <a:pPr marL="0" marR="0" lvl="0" indent="0" algn="l" rtl="0">
              <a:lnSpc>
                <a:spcPct val="90000"/>
              </a:lnSpc>
              <a:spcBef>
                <a:spcPts val="1000"/>
              </a:spcBef>
              <a:spcAft>
                <a:spcPts val="0"/>
              </a:spcAft>
              <a:buClr>
                <a:srgbClr val="55AF89"/>
              </a:buClr>
              <a:buSzPts val="3294"/>
              <a:buFont typeface="Arial"/>
              <a:buNone/>
            </a:pPr>
            <a:endParaRPr sz="1800" b="0" i="0" u="none" strike="noStrike" cap="none">
              <a:solidFill>
                <a:schemeClr val="dk1"/>
              </a:solidFill>
              <a:latin typeface="Barlow"/>
              <a:ea typeface="Barlow"/>
              <a:cs typeface="Barlow"/>
              <a:sym typeface="Barlow"/>
            </a:endParaRPr>
          </a:p>
          <a:p>
            <a:pPr marL="0" marR="0" lvl="0" indent="0" algn="l" rtl="0">
              <a:lnSpc>
                <a:spcPct val="50000"/>
              </a:lnSpc>
              <a:spcBef>
                <a:spcPts val="1000"/>
              </a:spcBef>
              <a:spcAft>
                <a:spcPts val="0"/>
              </a:spcAft>
              <a:buClr>
                <a:srgbClr val="55AF89"/>
              </a:buClr>
              <a:buSzPts val="3294"/>
              <a:buFont typeface="Arial"/>
              <a:buNone/>
            </a:pPr>
            <a:r>
              <a:rPr lang="en-US" sz="1800" b="0" i="0" u="none" strike="noStrike" cap="none">
                <a:solidFill>
                  <a:schemeClr val="dk1"/>
                </a:solidFill>
                <a:latin typeface="Barlow"/>
                <a:ea typeface="Barlow"/>
                <a:cs typeface="Barlow"/>
                <a:sym typeface="Barlow"/>
              </a:rPr>
              <a:t>							</a:t>
            </a:r>
            <a:endParaRPr sz="1400" b="0" i="0" u="none" strike="noStrike" cap="none">
              <a:solidFill>
                <a:srgbClr val="000000"/>
              </a:solidFill>
              <a:latin typeface="Arial"/>
              <a:ea typeface="Arial"/>
              <a:cs typeface="Arial"/>
              <a:sym typeface="Arial"/>
            </a:endParaRPr>
          </a:p>
        </p:txBody>
      </p:sp>
      <p:sp>
        <p:nvSpPr>
          <p:cNvPr id="144" name="Google Shape;144;p7"/>
          <p:cNvSpPr txBox="1"/>
          <p:nvPr/>
        </p:nvSpPr>
        <p:spPr>
          <a:xfrm>
            <a:off x="6160250" y="1990650"/>
            <a:ext cx="4917300" cy="44013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55AF89"/>
              </a:buClr>
              <a:buSzPts val="4429"/>
              <a:buFont typeface="Arial"/>
              <a:buNone/>
            </a:pPr>
            <a:r>
              <a:rPr lang="en-US" sz="1750" b="1" i="0" u="none" strike="noStrike" cap="none">
                <a:solidFill>
                  <a:schemeClr val="dk1"/>
                </a:solidFill>
                <a:latin typeface="Barlow"/>
                <a:ea typeface="Barlow"/>
                <a:cs typeface="Barlow"/>
                <a:sym typeface="Barlow"/>
              </a:rPr>
              <a:t>What barriers have you/do you expect to encounter in your procurement process?</a:t>
            </a:r>
            <a:r>
              <a:rPr lang="en-US" sz="1800" b="1" i="0" u="none" strike="noStrike" cap="none">
                <a:solidFill>
                  <a:schemeClr val="dk1"/>
                </a:solidFill>
                <a:latin typeface="Barlow"/>
                <a:ea typeface="Barlow"/>
                <a:cs typeface="Barlow"/>
                <a:sym typeface="Barlow"/>
              </a:rPr>
              <a:t> </a:t>
            </a:r>
            <a:endParaRPr sz="1400" b="0" i="0" u="none" strike="noStrike" cap="none">
              <a:solidFill>
                <a:srgbClr val="000000"/>
              </a:solidFill>
              <a:latin typeface="Arial"/>
              <a:ea typeface="Arial"/>
              <a:cs typeface="Arial"/>
              <a:sym typeface="Arial"/>
            </a:endParaRPr>
          </a:p>
          <a:p>
            <a:pPr marL="0" marR="0" lvl="0" indent="0" algn="l" rtl="0">
              <a:lnSpc>
                <a:spcPct val="50000"/>
              </a:lnSpc>
              <a:spcBef>
                <a:spcPts val="0"/>
              </a:spcBef>
              <a:spcAft>
                <a:spcPts val="0"/>
              </a:spcAft>
              <a:buClr>
                <a:srgbClr val="55AF89"/>
              </a:buClr>
              <a:buSzPts val="4429"/>
              <a:buFont typeface="Arial"/>
              <a:buNone/>
            </a:pPr>
            <a:r>
              <a:rPr lang="en-US" sz="1800" b="0" i="0" u="none" strike="noStrike" cap="none">
                <a:solidFill>
                  <a:schemeClr val="dk1"/>
                </a:solidFill>
                <a:latin typeface="Barlow"/>
                <a:ea typeface="Barlow"/>
                <a:cs typeface="Barlow"/>
                <a:sym typeface="Barlow"/>
              </a:rPr>
              <a:t> </a:t>
            </a:r>
            <a:endParaRPr sz="1400" b="0" i="0" u="none" strike="noStrike" cap="none">
              <a:solidFill>
                <a:srgbClr val="000000"/>
              </a:solidFill>
              <a:latin typeface="Barlow"/>
              <a:ea typeface="Barlow"/>
              <a:cs typeface="Barlow"/>
              <a:sym typeface="Barlow"/>
            </a:endParaRPr>
          </a:p>
          <a:p>
            <a:pPr marL="457200" marR="0" lvl="0" indent="-317500" algn="l" rtl="0">
              <a:lnSpc>
                <a:spcPct val="115000"/>
              </a:lnSpc>
              <a:spcBef>
                <a:spcPts val="1000"/>
              </a:spcBef>
              <a:spcAft>
                <a:spcPts val="0"/>
              </a:spcAft>
              <a:buClr>
                <a:schemeClr val="dk1"/>
              </a:buClr>
              <a:buSzPts val="1400"/>
              <a:buFont typeface="Barlow"/>
              <a:buChar char="●"/>
            </a:pPr>
            <a:r>
              <a:rPr lang="en-US" sz="1500" b="0" i="0" u="none" strike="noStrike" cap="none">
                <a:solidFill>
                  <a:schemeClr val="dk1"/>
                </a:solidFill>
                <a:latin typeface="Barlow"/>
                <a:ea typeface="Barlow"/>
                <a:cs typeface="Barlow"/>
                <a:sym typeface="Barlow"/>
              </a:rPr>
              <a:t>Uncertain funding and Medicaid changes hinder planning and timelines.</a:t>
            </a:r>
            <a:endParaRPr sz="1500" b="0" i="0" u="none" strike="noStrike" cap="none">
              <a:solidFill>
                <a:schemeClr val="dk1"/>
              </a:solidFill>
              <a:latin typeface="Barlow"/>
              <a:ea typeface="Barlow"/>
              <a:cs typeface="Barlow"/>
              <a:sym typeface="Barlow"/>
            </a:endParaRPr>
          </a:p>
          <a:p>
            <a:pPr marL="457200" marR="0" lvl="0" indent="-317500" algn="l" rtl="0">
              <a:lnSpc>
                <a:spcPct val="115000"/>
              </a:lnSpc>
              <a:spcBef>
                <a:spcPts val="0"/>
              </a:spcBef>
              <a:spcAft>
                <a:spcPts val="0"/>
              </a:spcAft>
              <a:buClr>
                <a:schemeClr val="dk1"/>
              </a:buClr>
              <a:buSzPts val="1400"/>
              <a:buFont typeface="Barlow"/>
              <a:buChar char="●"/>
            </a:pPr>
            <a:r>
              <a:rPr lang="en-US" sz="1500" b="0" i="0" u="none" strike="noStrike" cap="none">
                <a:solidFill>
                  <a:schemeClr val="dk1"/>
                </a:solidFill>
                <a:latin typeface="Barlow"/>
                <a:ea typeface="Barlow"/>
                <a:cs typeface="Barlow"/>
                <a:sym typeface="Barlow"/>
              </a:rPr>
              <a:t>State procurement is the main bottleneck due to lengthy processes, multiple approvals, slow amendments, and loss of solicitation waivers.</a:t>
            </a:r>
            <a:endParaRPr sz="1500" b="0" i="0" u="none" strike="noStrike" cap="none">
              <a:solidFill>
                <a:schemeClr val="dk1"/>
              </a:solidFill>
              <a:latin typeface="Barlow"/>
              <a:ea typeface="Barlow"/>
              <a:cs typeface="Barlow"/>
              <a:sym typeface="Barlow"/>
            </a:endParaRPr>
          </a:p>
          <a:p>
            <a:pPr marL="457200" marR="0" lvl="0" indent="-317500" algn="l" rtl="0">
              <a:lnSpc>
                <a:spcPct val="115000"/>
              </a:lnSpc>
              <a:spcBef>
                <a:spcPts val="0"/>
              </a:spcBef>
              <a:spcAft>
                <a:spcPts val="0"/>
              </a:spcAft>
              <a:buClr>
                <a:schemeClr val="dk1"/>
              </a:buClr>
              <a:buSzPts val="1400"/>
              <a:buFont typeface="Barlow"/>
              <a:buChar char="●"/>
            </a:pPr>
            <a:r>
              <a:rPr lang="en-US" sz="1500" b="0" i="0" u="none" strike="noStrike" cap="none">
                <a:solidFill>
                  <a:schemeClr val="dk1"/>
                </a:solidFill>
                <a:latin typeface="Barlow"/>
                <a:ea typeface="Barlow"/>
                <a:cs typeface="Barlow"/>
                <a:sym typeface="Barlow"/>
              </a:rPr>
              <a:t>Limited guidance (NASPO, other states’ experience) increases learning curve and effort.</a:t>
            </a:r>
            <a:endParaRPr sz="1500" b="0" i="0" u="none" strike="noStrike" cap="none">
              <a:solidFill>
                <a:schemeClr val="dk1"/>
              </a:solidFill>
              <a:latin typeface="Barlow"/>
              <a:ea typeface="Barlow"/>
              <a:cs typeface="Barlow"/>
              <a:sym typeface="Barlow"/>
            </a:endParaRPr>
          </a:p>
          <a:p>
            <a:pPr marL="457200" marR="0" lvl="0" indent="-317500" algn="l" rtl="0">
              <a:lnSpc>
                <a:spcPct val="115000"/>
              </a:lnSpc>
              <a:spcBef>
                <a:spcPts val="0"/>
              </a:spcBef>
              <a:spcAft>
                <a:spcPts val="0"/>
              </a:spcAft>
              <a:buClr>
                <a:schemeClr val="dk1"/>
              </a:buClr>
              <a:buSzPts val="1400"/>
              <a:buFont typeface="Barlow"/>
              <a:buChar char="●"/>
            </a:pPr>
            <a:r>
              <a:rPr lang="en-US" sz="1500" b="0" i="0" u="none" strike="noStrike" cap="none">
                <a:solidFill>
                  <a:schemeClr val="dk1"/>
                </a:solidFill>
                <a:latin typeface="Barlow"/>
                <a:ea typeface="Barlow"/>
                <a:cs typeface="Barlow"/>
                <a:sym typeface="Barlow"/>
              </a:rPr>
              <a:t>Procurement delays drive inefficient use of staff time and resources.</a:t>
            </a:r>
            <a:endParaRPr sz="1500" b="0" i="0" u="none" strike="noStrike" cap="none">
              <a:solidFill>
                <a:schemeClr val="dk1"/>
              </a:solidFill>
              <a:latin typeface="Barlow"/>
              <a:ea typeface="Barlow"/>
              <a:cs typeface="Barlow"/>
              <a:sym typeface="Barlow"/>
            </a:endParaRPr>
          </a:p>
          <a:p>
            <a:pPr marL="457200" marR="0" lvl="0" indent="-317500" algn="l" rtl="0">
              <a:lnSpc>
                <a:spcPct val="115000"/>
              </a:lnSpc>
              <a:spcBef>
                <a:spcPts val="0"/>
              </a:spcBef>
              <a:spcAft>
                <a:spcPts val="0"/>
              </a:spcAft>
              <a:buClr>
                <a:schemeClr val="dk1"/>
              </a:buClr>
              <a:buSzPts val="1400"/>
              <a:buFont typeface="Barlow"/>
              <a:buChar char="●"/>
            </a:pPr>
            <a:r>
              <a:rPr lang="en-US" sz="1500" b="0" i="0" u="none" strike="noStrike" cap="none">
                <a:solidFill>
                  <a:schemeClr val="dk1"/>
                </a:solidFill>
                <a:latin typeface="Barlow"/>
                <a:ea typeface="Barlow"/>
                <a:cs typeface="Barlow"/>
                <a:sym typeface="Barlow"/>
              </a:rPr>
              <a:t>Internal approval processes further slow progress.</a:t>
            </a:r>
            <a:endParaRPr sz="1500" b="0" i="0" u="none" strike="noStrike" cap="none">
              <a:solidFill>
                <a:schemeClr val="dk1"/>
              </a:solidFill>
              <a:latin typeface="Barlow"/>
              <a:ea typeface="Barlow"/>
              <a:cs typeface="Barlow"/>
              <a:sym typeface="Barlow"/>
            </a:endParaRPr>
          </a:p>
          <a:p>
            <a:pPr marL="457200" marR="0" lvl="0" indent="-317500" algn="l" rtl="0">
              <a:lnSpc>
                <a:spcPct val="115000"/>
              </a:lnSpc>
              <a:spcBef>
                <a:spcPts val="0"/>
              </a:spcBef>
              <a:spcAft>
                <a:spcPts val="0"/>
              </a:spcAft>
              <a:buClr>
                <a:schemeClr val="dk1"/>
              </a:buClr>
              <a:buSzPts val="1400"/>
              <a:buFont typeface="Barlow"/>
              <a:buChar char="●"/>
            </a:pPr>
            <a:r>
              <a:rPr lang="en-US" sz="1500" b="0" i="0" u="none" strike="noStrike" cap="none">
                <a:solidFill>
                  <a:schemeClr val="dk1"/>
                </a:solidFill>
                <a:latin typeface="Barlow"/>
                <a:ea typeface="Barlow"/>
                <a:cs typeface="Barlow"/>
                <a:sym typeface="Barlow"/>
              </a:rPr>
              <a:t>Vendor management is effective post‑contract, but accountability is harder for lower‑funded projects.	</a:t>
            </a:r>
            <a:r>
              <a:rPr lang="en-US" sz="1800" b="0" i="0" u="none" strike="noStrike" cap="none">
                <a:solidFill>
                  <a:schemeClr val="dk1"/>
                </a:solidFill>
                <a:latin typeface="Barlow"/>
                <a:ea typeface="Barlow"/>
                <a:cs typeface="Barlow"/>
                <a:sym typeface="Barlow"/>
              </a:rPr>
              <a:t>	 				 </a:t>
            </a:r>
            <a:endParaRPr sz="1400" b="0" i="0" u="none" strike="noStrike" cap="none">
              <a:solidFill>
                <a:srgbClr val="000000"/>
              </a:solidFill>
              <a:latin typeface="Arial"/>
              <a:ea typeface="Arial"/>
              <a:cs typeface="Arial"/>
              <a:sym typeface="Arial"/>
            </a:endParaRPr>
          </a:p>
        </p:txBody>
      </p:sp>
      <p:pic>
        <p:nvPicPr>
          <p:cNvPr id="145" name="Google Shape;145;p7" title="Chart"/>
          <p:cNvPicPr preferRelativeResize="0"/>
          <p:nvPr/>
        </p:nvPicPr>
        <p:blipFill rotWithShape="1">
          <a:blip r:embed="rId6">
            <a:alphaModFix/>
          </a:blip>
          <a:srcRect/>
          <a:stretch/>
        </p:blipFill>
        <p:spPr>
          <a:xfrm>
            <a:off x="82687" y="2560320"/>
            <a:ext cx="5984376" cy="3414092"/>
          </a:xfrm>
          <a:prstGeom prst="rect">
            <a:avLst/>
          </a:prstGeom>
          <a:noFill/>
          <a:ln>
            <a:noFill/>
          </a:ln>
        </p:spPr>
      </p:pic>
      <p:cxnSp>
        <p:nvCxnSpPr>
          <p:cNvPr id="146" name="Google Shape;146;p7"/>
          <p:cNvCxnSpPr/>
          <p:nvPr/>
        </p:nvCxnSpPr>
        <p:spPr>
          <a:xfrm flipH="1">
            <a:off x="6148548" y="1997956"/>
            <a:ext cx="11700" cy="39489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16"/>
          <p:cNvPicPr preferRelativeResize="0"/>
          <p:nvPr/>
        </p:nvPicPr>
        <p:blipFill rotWithShape="1">
          <a:blip r:embed="rId3">
            <a:alphaModFix/>
          </a:blip>
          <a:srcRect/>
          <a:stretch/>
        </p:blipFill>
        <p:spPr>
          <a:xfrm>
            <a:off x="0" y="-22005"/>
            <a:ext cx="12197420" cy="6854951"/>
          </a:xfrm>
          <a:prstGeom prst="rect">
            <a:avLst/>
          </a:prstGeom>
          <a:noFill/>
          <a:ln>
            <a:noFill/>
          </a:ln>
        </p:spPr>
      </p:pic>
      <p:pic>
        <p:nvPicPr>
          <p:cNvPr id="463" name="Google Shape;463;p16"/>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464" name="Google Shape;464;p16"/>
          <p:cNvSpPr txBox="1">
            <a:spLocks noGrp="1"/>
          </p:cNvSpPr>
          <p:nvPr>
            <p:ph type="title"/>
          </p:nvPr>
        </p:nvSpPr>
        <p:spPr>
          <a:xfrm>
            <a:off x="491673" y="827407"/>
            <a:ext cx="8976900" cy="7098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564"/>
              </a:lnSpc>
              <a:spcBef>
                <a:spcPts val="0"/>
              </a:spcBef>
              <a:spcAft>
                <a:spcPts val="0"/>
              </a:spcAft>
              <a:buSzPct val="120361"/>
              <a:buNone/>
            </a:pPr>
            <a:r>
              <a:rPr lang="en-US" sz="4000">
                <a:solidFill>
                  <a:srgbClr val="2E5F7D"/>
                </a:solidFill>
                <a:latin typeface="Barlow"/>
                <a:ea typeface="Barlow"/>
                <a:cs typeface="Barlow"/>
                <a:sym typeface="Barlow"/>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Requirements resources</a:t>
            </a:r>
            <a:endParaRPr sz="4000">
              <a:solidFill>
                <a:srgbClr val="2E5F7D"/>
              </a:solidFill>
              <a:latin typeface="Barlow"/>
              <a:ea typeface="Barlow"/>
              <a:cs typeface="Barlow"/>
              <a:sym typeface="Barlow"/>
            </a:endParaRPr>
          </a:p>
        </p:txBody>
      </p:sp>
      <p:sp>
        <p:nvSpPr>
          <p:cNvPr id="465" name="Google Shape;465;p16"/>
          <p:cNvSpPr txBox="1">
            <a:spLocks noGrp="1"/>
          </p:cNvSpPr>
          <p:nvPr>
            <p:ph type="body" idx="1"/>
          </p:nvPr>
        </p:nvSpPr>
        <p:spPr>
          <a:xfrm>
            <a:off x="595000" y="1618606"/>
            <a:ext cx="10312200" cy="4211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ct val="27947"/>
              <a:buNone/>
            </a:pPr>
            <a:r>
              <a:rPr lang="en-US" sz="2977" dirty="0">
                <a:latin typeface="Barlow SemiBold"/>
                <a:ea typeface="Barlow SemiBold"/>
                <a:cs typeface="Barlow SemiBold"/>
                <a:sym typeface="Barlow SemiBold"/>
              </a:rPr>
              <a:t>Tools</a:t>
            </a:r>
            <a:r>
              <a:rPr lang="en-US" sz="2392" dirty="0"/>
              <a:t>* </a:t>
            </a:r>
            <a:endParaRPr sz="2392" dirty="0"/>
          </a:p>
          <a:p>
            <a:pPr marL="457200" lvl="0" indent="-342774" algn="l" rtl="0">
              <a:lnSpc>
                <a:spcPct val="150000"/>
              </a:lnSpc>
              <a:spcBef>
                <a:spcPts val="500"/>
              </a:spcBef>
              <a:spcAft>
                <a:spcPts val="0"/>
              </a:spcAft>
              <a:buClr>
                <a:schemeClr val="dk1"/>
              </a:buClr>
              <a:buSzPct val="118139"/>
              <a:buFont typeface="Calibri"/>
              <a:buChar char="•"/>
            </a:pPr>
            <a:r>
              <a:rPr lang="en-US" sz="2392" dirty="0"/>
              <a:t>IIS Functional Standards</a:t>
            </a:r>
            <a:endParaRPr sz="2392" dirty="0"/>
          </a:p>
          <a:p>
            <a:pPr marL="457200" lvl="0" indent="-342774" algn="l" rtl="0">
              <a:lnSpc>
                <a:spcPct val="150000"/>
              </a:lnSpc>
              <a:spcBef>
                <a:spcPts val="0"/>
              </a:spcBef>
              <a:spcAft>
                <a:spcPts val="0"/>
              </a:spcAft>
              <a:buClr>
                <a:schemeClr val="dk1"/>
              </a:buClr>
              <a:buSzPct val="118139"/>
              <a:buFont typeface="Calibri"/>
              <a:buChar char="•"/>
            </a:pPr>
            <a:r>
              <a:rPr lang="en-US" sz="2392" dirty="0"/>
              <a:t>Core Data Elements</a:t>
            </a:r>
            <a:endParaRPr sz="2392" dirty="0"/>
          </a:p>
          <a:p>
            <a:pPr marL="457200" lvl="0" indent="-342774" algn="l" rtl="0">
              <a:lnSpc>
                <a:spcPct val="150000"/>
              </a:lnSpc>
              <a:spcBef>
                <a:spcPts val="0"/>
              </a:spcBef>
              <a:spcAft>
                <a:spcPts val="0"/>
              </a:spcAft>
              <a:buClr>
                <a:schemeClr val="dk1"/>
              </a:buClr>
              <a:buSzPct val="118139"/>
              <a:buFont typeface="Calibri"/>
              <a:buChar char="•"/>
            </a:pPr>
            <a:r>
              <a:rPr lang="en-US" sz="2392" dirty="0"/>
              <a:t>IIS Functional Model</a:t>
            </a:r>
            <a:endParaRPr sz="2392" dirty="0"/>
          </a:p>
          <a:p>
            <a:pPr marL="457200" lvl="0" indent="-342774" algn="l" rtl="0">
              <a:lnSpc>
                <a:spcPct val="150000"/>
              </a:lnSpc>
              <a:spcBef>
                <a:spcPts val="0"/>
              </a:spcBef>
              <a:spcAft>
                <a:spcPts val="0"/>
              </a:spcAft>
              <a:buClr>
                <a:schemeClr val="dk1"/>
              </a:buClr>
              <a:buSzPct val="118139"/>
              <a:buFont typeface="Calibri"/>
              <a:buChar char="•"/>
            </a:pPr>
            <a:r>
              <a:rPr lang="en-US" sz="2392" dirty="0"/>
              <a:t>IIS Baseline Requirements Traceability Matrix (RTM)</a:t>
            </a:r>
            <a:endParaRPr sz="2392" dirty="0"/>
          </a:p>
          <a:p>
            <a:pPr marL="457200" lvl="0" indent="-342774" algn="l" rtl="0">
              <a:lnSpc>
                <a:spcPct val="150000"/>
              </a:lnSpc>
              <a:spcBef>
                <a:spcPts val="0"/>
              </a:spcBef>
              <a:spcAft>
                <a:spcPts val="0"/>
              </a:spcAft>
              <a:buClr>
                <a:schemeClr val="dk1"/>
              </a:buClr>
              <a:buSzPct val="118139"/>
              <a:buFont typeface="Calibri"/>
              <a:buChar char="•"/>
            </a:pPr>
            <a:r>
              <a:rPr lang="en-US" sz="2392" dirty="0"/>
              <a:t>IIS Functional Model Assessment</a:t>
            </a:r>
            <a:endParaRPr sz="2392" dirty="0"/>
          </a:p>
          <a:p>
            <a:pPr marL="457200" lvl="0" indent="-342774" algn="l" rtl="0">
              <a:lnSpc>
                <a:spcPct val="150000"/>
              </a:lnSpc>
              <a:spcBef>
                <a:spcPts val="0"/>
              </a:spcBef>
              <a:spcAft>
                <a:spcPts val="0"/>
              </a:spcAft>
              <a:buClr>
                <a:schemeClr val="dk1"/>
              </a:buClr>
              <a:buSzPct val="118139"/>
              <a:buFont typeface="Calibri"/>
              <a:buChar char="•"/>
            </a:pPr>
            <a:r>
              <a:rPr lang="en-US" sz="2392" dirty="0"/>
              <a:t>IT Services Worksheet (service expectations)</a:t>
            </a:r>
            <a:endParaRPr sz="2392" dirty="0"/>
          </a:p>
          <a:p>
            <a:pPr marL="0" lvl="0" indent="0" algn="l" rtl="0">
              <a:lnSpc>
                <a:spcPct val="70000"/>
              </a:lnSpc>
              <a:spcBef>
                <a:spcPts val="1000"/>
              </a:spcBef>
              <a:spcAft>
                <a:spcPts val="0"/>
              </a:spcAft>
              <a:buSzPct val="41599"/>
              <a:buNone/>
            </a:pPr>
            <a:endParaRPr sz="2000" dirty="0"/>
          </a:p>
          <a:p>
            <a:pPr marL="457200" lvl="0" indent="-228600" algn="l" rtl="0">
              <a:lnSpc>
                <a:spcPct val="100000"/>
              </a:lnSpc>
              <a:spcBef>
                <a:spcPts val="600"/>
              </a:spcBef>
              <a:spcAft>
                <a:spcPts val="0"/>
              </a:spcAft>
              <a:buSzPct val="108107"/>
              <a:buFont typeface="Calibri"/>
              <a:buNone/>
            </a:pPr>
            <a:endParaRPr dirty="0"/>
          </a:p>
        </p:txBody>
      </p:sp>
      <p:sp>
        <p:nvSpPr>
          <p:cNvPr id="466" name="Google Shape;466;p16"/>
          <p:cNvSpPr txBox="1"/>
          <p:nvPr/>
        </p:nvSpPr>
        <p:spPr>
          <a:xfrm>
            <a:off x="1071450" y="5607106"/>
            <a:ext cx="100491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700" b="0" i="0" u="none" strike="noStrike" cap="none" dirty="0">
                <a:solidFill>
                  <a:srgbClr val="000000"/>
                </a:solidFill>
                <a:latin typeface="Barlow"/>
                <a:ea typeface="Barlow"/>
                <a:cs typeface="Barlow"/>
                <a:sym typeface="Barlow"/>
              </a:rPr>
              <a:t>*Additional tools can be found in the PHII IIS Procurement Toolkit located at: </a:t>
            </a:r>
            <a:r>
              <a:rPr lang="en-US" sz="1700" b="0" i="0" u="sng" strike="noStrike" cap="none" dirty="0">
                <a:solidFill>
                  <a:schemeClr val="hlink"/>
                </a:solidFill>
                <a:latin typeface="Barlow"/>
                <a:ea typeface="Barlow"/>
                <a:cs typeface="Barlow"/>
                <a:sym typeface="Barlow"/>
                <a:hlinkClick r:id="rId5"/>
              </a:rPr>
              <a:t>phii.org/procurement-toolkit</a:t>
            </a:r>
            <a:endParaRPr sz="1700" b="0" i="0" u="none" strike="noStrike" cap="none" dirty="0">
              <a:solidFill>
                <a:srgbClr val="000000"/>
              </a:solidFill>
              <a:latin typeface="Barlow"/>
              <a:ea typeface="Barlow"/>
              <a:cs typeface="Barlow"/>
              <a:sym typeface="Barlow"/>
            </a:endParaRPr>
          </a:p>
        </p:txBody>
      </p:sp>
      <p:pic>
        <p:nvPicPr>
          <p:cNvPr id="467" name="Google Shape;467;p16"/>
          <p:cNvPicPr preferRelativeResize="0"/>
          <p:nvPr/>
        </p:nvPicPr>
        <p:blipFill rotWithShape="1">
          <a:blip r:embed="rId6">
            <a:alphaModFix/>
          </a:blip>
          <a:srcRect/>
          <a:stretch/>
        </p:blipFill>
        <p:spPr>
          <a:xfrm>
            <a:off x="11572998" y="6111094"/>
            <a:ext cx="540576" cy="6047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1" name="Google Shape;481;g325fa7d3837_1_177"/>
          <p:cNvPicPr preferRelativeResize="0"/>
          <p:nvPr/>
        </p:nvPicPr>
        <p:blipFill rotWithShape="1">
          <a:blip r:embed="rId3">
            <a:alphaModFix/>
          </a:blip>
          <a:srcRect/>
          <a:stretch/>
        </p:blipFill>
        <p:spPr>
          <a:xfrm>
            <a:off x="2" y="3048"/>
            <a:ext cx="12197420" cy="6854951"/>
          </a:xfrm>
          <a:prstGeom prst="rect">
            <a:avLst/>
          </a:prstGeom>
          <a:noFill/>
          <a:ln>
            <a:noFill/>
          </a:ln>
        </p:spPr>
      </p:pic>
      <p:pic>
        <p:nvPicPr>
          <p:cNvPr id="482" name="Google Shape;482;g325fa7d3837_1_177"/>
          <p:cNvPicPr preferRelativeResize="0"/>
          <p:nvPr/>
        </p:nvPicPr>
        <p:blipFill rotWithShape="1">
          <a:blip r:embed="rId4">
            <a:alphaModFix/>
          </a:blip>
          <a:srcRect/>
          <a:stretch/>
        </p:blipFill>
        <p:spPr>
          <a:xfrm>
            <a:off x="99236" y="184638"/>
            <a:ext cx="4604650" cy="1610956"/>
          </a:xfrm>
          <a:prstGeom prst="rect">
            <a:avLst/>
          </a:prstGeom>
          <a:noFill/>
          <a:ln>
            <a:noFill/>
          </a:ln>
        </p:spPr>
      </p:pic>
      <p:sp>
        <p:nvSpPr>
          <p:cNvPr id="483" name="Google Shape;483;g325fa7d3837_1_177"/>
          <p:cNvSpPr txBox="1">
            <a:spLocks noGrp="1"/>
          </p:cNvSpPr>
          <p:nvPr>
            <p:ph type="ctrTitle"/>
          </p:nvPr>
        </p:nvSpPr>
        <p:spPr>
          <a:xfrm>
            <a:off x="791029" y="1884644"/>
            <a:ext cx="6241200" cy="1464300"/>
          </a:xfrm>
          <a:prstGeom prst="rect">
            <a:avLst/>
          </a:prstGeom>
          <a:noFill/>
          <a:ln>
            <a:noFill/>
          </a:ln>
        </p:spPr>
        <p:txBody>
          <a:bodyPr spcFirstLastPara="1" wrap="square" lIns="91425" tIns="45700" rIns="91425" bIns="45700" anchor="b" anchorCtr="0">
            <a:normAutofit/>
          </a:bodyPr>
          <a:lstStyle/>
          <a:p>
            <a:pPr marL="0" lvl="0" indent="0" algn="l" rtl="0">
              <a:lnSpc>
                <a:spcPct val="107692"/>
              </a:lnSpc>
              <a:spcBef>
                <a:spcPts val="0"/>
              </a:spcBef>
              <a:spcAft>
                <a:spcPts val="0"/>
              </a:spcAft>
              <a:buClr>
                <a:schemeClr val="lt1"/>
              </a:buClr>
              <a:buSzPts val="3900"/>
              <a:buFont typeface="Barlow Medium"/>
              <a:buNone/>
            </a:pPr>
            <a:r>
              <a:rPr lang="en-US">
                <a:solidFill>
                  <a:srgbClr val="D3D655"/>
                </a:solidFill>
                <a:latin typeface="Barlow"/>
                <a:ea typeface="Barlow"/>
                <a:cs typeface="Barlow"/>
                <a:sym typeface="Barlow"/>
              </a:rPr>
              <a:t>Thank you!</a:t>
            </a:r>
            <a:endParaRPr>
              <a:solidFill>
                <a:srgbClr val="D3D655"/>
              </a:solidFill>
              <a:latin typeface="Barlow"/>
              <a:ea typeface="Barlow"/>
              <a:cs typeface="Barlow"/>
              <a:sym typeface="Barlow"/>
            </a:endParaRPr>
          </a:p>
        </p:txBody>
      </p:sp>
      <p:sp>
        <p:nvSpPr>
          <p:cNvPr id="484" name="Google Shape;484;g325fa7d3837_1_177"/>
          <p:cNvSpPr txBox="1">
            <a:spLocks noGrp="1"/>
          </p:cNvSpPr>
          <p:nvPr>
            <p:ph type="subTitle" idx="1"/>
          </p:nvPr>
        </p:nvSpPr>
        <p:spPr>
          <a:xfrm>
            <a:off x="791025" y="3754400"/>
            <a:ext cx="4726500" cy="1887300"/>
          </a:xfrm>
          <a:prstGeom prst="rect">
            <a:avLst/>
          </a:prstGeom>
          <a:noFill/>
          <a:ln>
            <a:noFill/>
          </a:ln>
        </p:spPr>
        <p:txBody>
          <a:bodyPr spcFirstLastPara="1" wrap="square" lIns="91425" tIns="45700" rIns="91425" bIns="45700" anchor="t" anchorCtr="0">
            <a:normAutofit/>
          </a:bodyPr>
          <a:lstStyle/>
          <a:p>
            <a:pPr marL="0" lvl="0" indent="0" algn="l" rtl="0">
              <a:lnSpc>
                <a:spcPct val="119047"/>
              </a:lnSpc>
              <a:spcBef>
                <a:spcPts val="0"/>
              </a:spcBef>
              <a:spcAft>
                <a:spcPts val="0"/>
              </a:spcAft>
              <a:buClr>
                <a:srgbClr val="00B2E3"/>
              </a:buClr>
              <a:buSzPts val="2100"/>
              <a:buNone/>
            </a:pPr>
            <a:r>
              <a:rPr lang="en-US">
                <a:solidFill>
                  <a:schemeClr val="lt1"/>
                </a:solidFill>
                <a:latin typeface="Barlow"/>
                <a:ea typeface="Barlow"/>
                <a:cs typeface="Barlow"/>
                <a:sym typeface="Barlow"/>
              </a:rPr>
              <a:t>Send your questions/comments to iis@phii.org.</a:t>
            </a:r>
            <a:endParaRPr>
              <a:solidFill>
                <a:schemeClr val="lt1"/>
              </a:solidFill>
              <a:latin typeface="Barlow"/>
              <a:ea typeface="Barlow"/>
              <a:cs typeface="Barlow"/>
              <a:sym typeface="Barlow"/>
            </a:endParaRPr>
          </a:p>
          <a:p>
            <a:pPr marL="0" lvl="0" indent="0" algn="l" rtl="0">
              <a:lnSpc>
                <a:spcPct val="119047"/>
              </a:lnSpc>
              <a:spcBef>
                <a:spcPts val="0"/>
              </a:spcBef>
              <a:spcAft>
                <a:spcPts val="0"/>
              </a:spcAft>
              <a:buClr>
                <a:srgbClr val="00B2E3"/>
              </a:buClr>
              <a:buSzPts val="2100"/>
              <a:buNone/>
            </a:pPr>
            <a:endParaRPr>
              <a:solidFill>
                <a:schemeClr val="lt1"/>
              </a:solidFill>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4"/>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152" name="Google Shape;152;p4"/>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153" name="Google Shape;153;p4"/>
          <p:cNvSpPr txBox="1">
            <a:spLocks noGrp="1"/>
          </p:cNvSpPr>
          <p:nvPr>
            <p:ph type="title"/>
          </p:nvPr>
        </p:nvSpPr>
        <p:spPr>
          <a:xfrm>
            <a:off x="523130" y="454220"/>
            <a:ext cx="11290500" cy="1074000"/>
          </a:xfrm>
          <a:prstGeom prst="rect">
            <a:avLst/>
          </a:prstGeom>
          <a:noFill/>
          <a:ln>
            <a:noFill/>
          </a:ln>
        </p:spPr>
        <p:txBody>
          <a:bodyPr spcFirstLastPara="1" wrap="square" lIns="91425" tIns="45700" rIns="91425" bIns="45700" anchor="b" anchorCtr="0">
            <a:normAutofit/>
          </a:bodyPr>
          <a:lstStyle/>
          <a:p>
            <a:pPr marL="0" lvl="0" indent="0" algn="l" rtl="0">
              <a:lnSpc>
                <a:spcPct val="102564"/>
              </a:lnSpc>
              <a:spcBef>
                <a:spcPts val="0"/>
              </a:spcBef>
              <a:spcAft>
                <a:spcPts val="0"/>
              </a:spcAft>
              <a:buClr>
                <a:srgbClr val="0075C9"/>
              </a:buClr>
              <a:buSzPts val="3900"/>
              <a:buNone/>
            </a:pPr>
            <a:r>
              <a:rPr lang="en-US" sz="3600">
                <a:latin typeface="Barlow"/>
                <a:ea typeface="Barlow"/>
                <a:cs typeface="Barlow"/>
                <a:sym typeface="Barlow"/>
              </a:rPr>
              <a:t>Procurement webinar series: learning </a:t>
            </a:r>
            <a:r>
              <a:rPr lang="en-US" sz="3600">
                <a:latin typeface="Barlow"/>
                <a:ea typeface="Barlow"/>
                <a:cs typeface="Barlow"/>
                <a:sym typeface="Barlow"/>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objectives</a:t>
            </a:r>
            <a:r>
              <a:rPr lang="en-US" sz="3600">
                <a:latin typeface="Barlow"/>
                <a:ea typeface="Barlow"/>
                <a:cs typeface="Barlow"/>
                <a:sym typeface="Barlow"/>
              </a:rPr>
              <a:t> </a:t>
            </a:r>
            <a:endParaRPr sz="4500"/>
          </a:p>
        </p:txBody>
      </p:sp>
      <p:pic>
        <p:nvPicPr>
          <p:cNvPr id="154" name="Google Shape;154;p4"/>
          <p:cNvPicPr preferRelativeResize="0"/>
          <p:nvPr/>
        </p:nvPicPr>
        <p:blipFill rotWithShape="1">
          <a:blip r:embed="rId5">
            <a:alphaModFix/>
          </a:blip>
          <a:srcRect/>
          <a:stretch/>
        </p:blipFill>
        <p:spPr>
          <a:xfrm>
            <a:off x="11538536" y="6108911"/>
            <a:ext cx="540576" cy="604775"/>
          </a:xfrm>
          <a:prstGeom prst="rect">
            <a:avLst/>
          </a:prstGeom>
          <a:noFill/>
          <a:ln>
            <a:noFill/>
          </a:ln>
        </p:spPr>
      </p:pic>
      <p:sp>
        <p:nvSpPr>
          <p:cNvPr id="155" name="Google Shape;155;p4"/>
          <p:cNvSpPr txBox="1">
            <a:spLocks noGrp="1"/>
          </p:cNvSpPr>
          <p:nvPr>
            <p:ph type="body" idx="1"/>
          </p:nvPr>
        </p:nvSpPr>
        <p:spPr>
          <a:xfrm>
            <a:off x="603669" y="2095340"/>
            <a:ext cx="9670200" cy="3766500"/>
          </a:xfrm>
          <a:prstGeom prst="rect">
            <a:avLst/>
          </a:prstGeom>
          <a:noFill/>
          <a:ln>
            <a:noFill/>
          </a:ln>
        </p:spPr>
        <p:txBody>
          <a:bodyPr spcFirstLastPara="1" wrap="square" lIns="91425" tIns="45700" rIns="91425" bIns="45700" anchor="t" anchorCtr="0">
            <a:noAutofit/>
          </a:bodyPr>
          <a:lstStyle/>
          <a:p>
            <a:pPr marL="457200" lvl="0" indent="-400036" algn="l" rtl="0">
              <a:lnSpc>
                <a:spcPct val="125000"/>
              </a:lnSpc>
              <a:spcBef>
                <a:spcPts val="0"/>
              </a:spcBef>
              <a:spcAft>
                <a:spcPts val="0"/>
              </a:spcAft>
              <a:buClr>
                <a:schemeClr val="dk1"/>
              </a:buClr>
              <a:buSzPts val="2700"/>
              <a:buFont typeface="Calibri"/>
              <a:buChar char="•"/>
            </a:pPr>
            <a:r>
              <a:rPr lang="en-US" sz="2600">
                <a:latin typeface="Barlow"/>
                <a:ea typeface="Barlow"/>
                <a:cs typeface="Barlow"/>
                <a:sym typeface="Barlow"/>
              </a:rPr>
              <a:t>Discuss policies, resources and relationships to support the procurement phases and activities</a:t>
            </a:r>
            <a:endParaRPr sz="2600">
              <a:latin typeface="Barlow"/>
              <a:ea typeface="Barlow"/>
              <a:cs typeface="Barlow"/>
              <a:sym typeface="Barlow"/>
            </a:endParaRPr>
          </a:p>
          <a:p>
            <a:pPr marL="457200" lvl="0" indent="-400035" algn="l" rtl="0">
              <a:lnSpc>
                <a:spcPct val="125000"/>
              </a:lnSpc>
              <a:spcBef>
                <a:spcPts val="0"/>
              </a:spcBef>
              <a:spcAft>
                <a:spcPts val="0"/>
              </a:spcAft>
              <a:buClr>
                <a:schemeClr val="dk1"/>
              </a:buClr>
              <a:buSzPts val="2700"/>
              <a:buFont typeface="Calibri"/>
              <a:buChar char="•"/>
            </a:pPr>
            <a:r>
              <a:rPr lang="en-US" sz="2600">
                <a:latin typeface="Barlow"/>
                <a:ea typeface="Barlow"/>
                <a:cs typeface="Barlow"/>
                <a:sym typeface="Barlow"/>
              </a:rPr>
              <a:t>Discuss ways to document service needs and expectations to improve results and collaboration with vendors throughout the contracting process and period of performance, and improve post-award management</a:t>
            </a:r>
            <a:endParaRPr sz="2600">
              <a:latin typeface="Barlow"/>
              <a:ea typeface="Barlow"/>
              <a:cs typeface="Barlow"/>
              <a:sym typeface="Barlow"/>
            </a:endParaRPr>
          </a:p>
          <a:p>
            <a:pPr marL="457200" lvl="0" indent="-400035" algn="l" rtl="0">
              <a:lnSpc>
                <a:spcPct val="125000"/>
              </a:lnSpc>
              <a:spcBef>
                <a:spcPts val="0"/>
              </a:spcBef>
              <a:spcAft>
                <a:spcPts val="0"/>
              </a:spcAft>
              <a:buClr>
                <a:schemeClr val="dk1"/>
              </a:buClr>
              <a:buSzPts val="2700"/>
              <a:buFont typeface="Calibri"/>
              <a:buChar char="•"/>
            </a:pPr>
            <a:r>
              <a:rPr lang="en-US" sz="2600">
                <a:latin typeface="Barlow"/>
                <a:ea typeface="Barlow"/>
                <a:cs typeface="Barlow"/>
                <a:sym typeface="Barlow"/>
              </a:rPr>
              <a:t>Identify lessons learned for effective procurement practice based on peer/previous experience</a:t>
            </a:r>
            <a:endParaRPr sz="2600">
              <a:latin typeface="Barlow"/>
              <a:ea typeface="Barlow"/>
              <a:cs typeface="Barlow"/>
              <a:sym typeface="Barlow"/>
            </a:endParaRPr>
          </a:p>
          <a:p>
            <a:pPr marL="457200" lvl="0" indent="0" algn="l" rtl="0">
              <a:lnSpc>
                <a:spcPct val="125000"/>
              </a:lnSpc>
              <a:spcBef>
                <a:spcPts val="0"/>
              </a:spcBef>
              <a:spcAft>
                <a:spcPts val="0"/>
              </a:spcAft>
              <a:buSzPts val="2800"/>
              <a:buNone/>
            </a:pPr>
            <a:endParaRPr sz="2600">
              <a:latin typeface="Barlow"/>
              <a:ea typeface="Barlow"/>
              <a:cs typeface="Barlow"/>
              <a:sym typeface="Barlow"/>
            </a:endParaRPr>
          </a:p>
          <a:p>
            <a:pPr marL="50800" lvl="0" indent="0" algn="l" rtl="0">
              <a:lnSpc>
                <a:spcPct val="125000"/>
              </a:lnSpc>
              <a:spcBef>
                <a:spcPts val="0"/>
              </a:spcBef>
              <a:spcAft>
                <a:spcPts val="0"/>
              </a:spcAft>
              <a:buClr>
                <a:schemeClr val="dk1"/>
              </a:buClr>
              <a:buSzPts val="2800"/>
              <a:buNone/>
            </a:pPr>
            <a:endParaRPr sz="2600">
              <a:latin typeface="Barlow"/>
              <a:ea typeface="Barlow"/>
              <a:cs typeface="Barlow"/>
              <a:sym typeface="Barl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g325dec9cca1_2_125"/>
          <p:cNvPicPr preferRelativeResize="0"/>
          <p:nvPr/>
        </p:nvPicPr>
        <p:blipFill rotWithShape="1">
          <a:blip r:embed="rId3">
            <a:alphaModFix/>
          </a:blip>
          <a:srcRect/>
          <a:stretch/>
        </p:blipFill>
        <p:spPr>
          <a:xfrm>
            <a:off x="0" y="0"/>
            <a:ext cx="12192000" cy="6646576"/>
          </a:xfrm>
          <a:prstGeom prst="rect">
            <a:avLst/>
          </a:prstGeom>
          <a:noFill/>
          <a:ln>
            <a:noFill/>
          </a:ln>
        </p:spPr>
      </p:pic>
      <p:pic>
        <p:nvPicPr>
          <p:cNvPr id="161" name="Google Shape;161;g325dec9cca1_2_125"/>
          <p:cNvPicPr preferRelativeResize="0"/>
          <p:nvPr/>
        </p:nvPicPr>
        <p:blipFill rotWithShape="1">
          <a:blip r:embed="rId4">
            <a:alphaModFix/>
          </a:blip>
          <a:srcRect t="81275"/>
          <a:stretch/>
        </p:blipFill>
        <p:spPr>
          <a:xfrm>
            <a:off x="0" y="5573948"/>
            <a:ext cx="12192000" cy="1284050"/>
          </a:xfrm>
          <a:prstGeom prst="rect">
            <a:avLst/>
          </a:prstGeom>
          <a:noFill/>
          <a:ln>
            <a:noFill/>
          </a:ln>
        </p:spPr>
      </p:pic>
      <p:sp>
        <p:nvSpPr>
          <p:cNvPr id="162" name="Google Shape;162;g325dec9cca1_2_125"/>
          <p:cNvSpPr txBox="1">
            <a:spLocks noGrp="1"/>
          </p:cNvSpPr>
          <p:nvPr>
            <p:ph type="title"/>
          </p:nvPr>
        </p:nvSpPr>
        <p:spPr>
          <a:xfrm>
            <a:off x="501676" y="530084"/>
            <a:ext cx="9383400" cy="991800"/>
          </a:xfrm>
          <a:prstGeom prst="rect">
            <a:avLst/>
          </a:prstGeom>
          <a:noFill/>
          <a:ln>
            <a:noFill/>
          </a:ln>
        </p:spPr>
        <p:txBody>
          <a:bodyPr spcFirstLastPara="1" wrap="square" lIns="91425" tIns="45700" rIns="91425" bIns="45700" anchor="b" anchorCtr="0">
            <a:normAutofit/>
          </a:bodyPr>
          <a:lstStyle/>
          <a:p>
            <a:pPr marL="0" lvl="0" indent="0" algn="l" rtl="0">
              <a:lnSpc>
                <a:spcPct val="97368"/>
              </a:lnSpc>
              <a:spcBef>
                <a:spcPts val="0"/>
              </a:spcBef>
              <a:spcAft>
                <a:spcPts val="0"/>
              </a:spcAft>
              <a:buClr>
                <a:schemeClr val="dk2"/>
              </a:buClr>
              <a:buSzPts val="5100"/>
              <a:buFont typeface="Calibri"/>
              <a:buNone/>
            </a:pPr>
            <a:r>
              <a:rPr lang="en-US" sz="4000">
                <a:solidFill>
                  <a:srgbClr val="2E5F7D"/>
                </a:solidFill>
                <a:latin typeface="Barlow"/>
                <a:ea typeface="Barlow"/>
                <a:cs typeface="Barlow"/>
                <a:sym typeface="Barlow"/>
              </a:rPr>
              <a:t>Procurement phases overview</a:t>
            </a:r>
            <a:endParaRPr sz="4000"/>
          </a:p>
        </p:txBody>
      </p:sp>
      <p:pic>
        <p:nvPicPr>
          <p:cNvPr id="163" name="Google Shape;163;g325dec9cca1_2_125"/>
          <p:cNvPicPr preferRelativeResize="0"/>
          <p:nvPr/>
        </p:nvPicPr>
        <p:blipFill rotWithShape="1">
          <a:blip r:embed="rId5">
            <a:alphaModFix/>
          </a:blip>
          <a:srcRect/>
          <a:stretch/>
        </p:blipFill>
        <p:spPr>
          <a:xfrm>
            <a:off x="11143872" y="202224"/>
            <a:ext cx="789330" cy="776390"/>
          </a:xfrm>
          <a:prstGeom prst="rect">
            <a:avLst/>
          </a:prstGeom>
          <a:noFill/>
          <a:ln>
            <a:noFill/>
          </a:ln>
        </p:spPr>
      </p:pic>
      <p:sp>
        <p:nvSpPr>
          <p:cNvPr id="164" name="Google Shape;164;g325dec9cca1_2_125"/>
          <p:cNvSpPr/>
          <p:nvPr/>
        </p:nvSpPr>
        <p:spPr>
          <a:xfrm>
            <a:off x="5474424" y="1846855"/>
            <a:ext cx="2941200" cy="723600"/>
          </a:xfrm>
          <a:prstGeom prst="roundRect">
            <a:avLst>
              <a:gd name="adj" fmla="val 16667"/>
            </a:avLst>
          </a:prstGeom>
          <a:solidFill>
            <a:srgbClr val="00614A"/>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Barlow"/>
                <a:ea typeface="Barlow"/>
                <a:cs typeface="Barlow"/>
                <a:sym typeface="Barlow"/>
              </a:rPr>
              <a:t>Solicitation</a:t>
            </a:r>
            <a:endParaRPr sz="2000" b="1" i="0" u="none" strike="noStrike" cap="none">
              <a:solidFill>
                <a:schemeClr val="lt1"/>
              </a:solidFill>
              <a:latin typeface="Barlow"/>
              <a:ea typeface="Barlow"/>
              <a:cs typeface="Barlow"/>
              <a:sym typeface="Barlow"/>
            </a:endParaRPr>
          </a:p>
        </p:txBody>
      </p:sp>
      <p:sp>
        <p:nvSpPr>
          <p:cNvPr id="165" name="Google Shape;165;g325dec9cca1_2_125"/>
          <p:cNvSpPr/>
          <p:nvPr/>
        </p:nvSpPr>
        <p:spPr>
          <a:xfrm>
            <a:off x="398175" y="1801637"/>
            <a:ext cx="4563600" cy="723600"/>
          </a:xfrm>
          <a:prstGeom prst="roundRect">
            <a:avLst>
              <a:gd name="adj" fmla="val 16667"/>
            </a:avLst>
          </a:prstGeom>
          <a:solidFill>
            <a:srgbClr val="1C4587"/>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Barlow"/>
                <a:ea typeface="Barlow"/>
                <a:cs typeface="Barlow"/>
                <a:sym typeface="Barlow"/>
              </a:rPr>
              <a:t>Acquisition planning</a:t>
            </a:r>
            <a:endParaRPr sz="2000" b="1" i="0" u="none" strike="noStrike" cap="none">
              <a:solidFill>
                <a:schemeClr val="lt1"/>
              </a:solidFill>
              <a:latin typeface="Barlow"/>
              <a:ea typeface="Barlow"/>
              <a:cs typeface="Barlow"/>
              <a:sym typeface="Barlow"/>
            </a:endParaRPr>
          </a:p>
        </p:txBody>
      </p:sp>
      <p:sp>
        <p:nvSpPr>
          <p:cNvPr id="166" name="Google Shape;166;g325dec9cca1_2_125"/>
          <p:cNvSpPr/>
          <p:nvPr/>
        </p:nvSpPr>
        <p:spPr>
          <a:xfrm>
            <a:off x="8928950" y="1846855"/>
            <a:ext cx="3044700" cy="723600"/>
          </a:xfrm>
          <a:prstGeom prst="roundRect">
            <a:avLst>
              <a:gd name="adj" fmla="val 16667"/>
            </a:avLst>
          </a:prstGeom>
          <a:solidFill>
            <a:srgbClr val="C46E25"/>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Barlow"/>
                <a:ea typeface="Barlow"/>
                <a:cs typeface="Barlow"/>
                <a:sym typeface="Barlow"/>
              </a:rPr>
              <a:t>Pre-award/award</a:t>
            </a:r>
            <a:endParaRPr sz="2000" b="1" i="0" u="none" strike="noStrike" cap="none">
              <a:solidFill>
                <a:schemeClr val="lt1"/>
              </a:solidFill>
              <a:latin typeface="Barlow"/>
              <a:ea typeface="Barlow"/>
              <a:cs typeface="Barlow"/>
              <a:sym typeface="Barlow"/>
            </a:endParaRPr>
          </a:p>
        </p:txBody>
      </p:sp>
      <p:sp>
        <p:nvSpPr>
          <p:cNvPr id="167" name="Google Shape;167;g325dec9cca1_2_125"/>
          <p:cNvSpPr/>
          <p:nvPr/>
        </p:nvSpPr>
        <p:spPr>
          <a:xfrm rot="-5400000">
            <a:off x="-620740" y="3749434"/>
            <a:ext cx="3002400" cy="7947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Barlow"/>
                <a:ea typeface="Barlow"/>
                <a:cs typeface="Barlow"/>
                <a:sym typeface="Barlow"/>
              </a:rPr>
              <a:t>Conduct market research</a:t>
            </a:r>
            <a:endParaRPr sz="1500" b="0" i="0" u="none" strike="noStrike" cap="none">
              <a:solidFill>
                <a:srgbClr val="000000"/>
              </a:solidFill>
              <a:latin typeface="Barlow"/>
              <a:ea typeface="Barlow"/>
              <a:cs typeface="Barlow"/>
              <a:sym typeface="Barlow"/>
            </a:endParaRPr>
          </a:p>
        </p:txBody>
      </p:sp>
      <p:sp>
        <p:nvSpPr>
          <p:cNvPr id="168" name="Google Shape;168;g325dec9cca1_2_125"/>
          <p:cNvSpPr/>
          <p:nvPr/>
        </p:nvSpPr>
        <p:spPr>
          <a:xfrm rot="-5400000">
            <a:off x="1221272" y="3749434"/>
            <a:ext cx="3002400" cy="7947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Barlow"/>
                <a:ea typeface="Barlow"/>
                <a:cs typeface="Barlow"/>
                <a:sym typeface="Barlow"/>
              </a:rPr>
              <a:t>Assemble acquisition team</a:t>
            </a:r>
            <a:endParaRPr sz="1500" b="0" i="0" u="none" strike="noStrike" cap="none">
              <a:solidFill>
                <a:srgbClr val="000000"/>
              </a:solidFill>
              <a:latin typeface="Barlow"/>
              <a:ea typeface="Barlow"/>
              <a:cs typeface="Barlow"/>
              <a:sym typeface="Barlow"/>
            </a:endParaRPr>
          </a:p>
        </p:txBody>
      </p:sp>
      <p:sp>
        <p:nvSpPr>
          <p:cNvPr id="169" name="Google Shape;169;g325dec9cca1_2_125"/>
          <p:cNvSpPr/>
          <p:nvPr/>
        </p:nvSpPr>
        <p:spPr>
          <a:xfrm rot="-5400000">
            <a:off x="291098" y="3758571"/>
            <a:ext cx="3020700" cy="7947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Barlow"/>
                <a:ea typeface="Barlow"/>
                <a:cs typeface="Barlow"/>
                <a:sym typeface="Barlow"/>
              </a:rPr>
              <a:t>Develop project budget</a:t>
            </a:r>
            <a:endParaRPr sz="1500" b="0" i="0" u="none" strike="noStrike" cap="none">
              <a:solidFill>
                <a:srgbClr val="000000"/>
              </a:solidFill>
              <a:latin typeface="Barlow"/>
              <a:ea typeface="Barlow"/>
              <a:cs typeface="Barlow"/>
              <a:sym typeface="Barlow"/>
            </a:endParaRPr>
          </a:p>
        </p:txBody>
      </p:sp>
      <p:sp>
        <p:nvSpPr>
          <p:cNvPr id="170" name="Google Shape;170;g325dec9cca1_2_125"/>
          <p:cNvSpPr/>
          <p:nvPr/>
        </p:nvSpPr>
        <p:spPr>
          <a:xfrm rot="-5400000">
            <a:off x="2142295" y="3749434"/>
            <a:ext cx="3002400" cy="7947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Barlow"/>
                <a:ea typeface="Barlow"/>
                <a:cs typeface="Barlow"/>
                <a:sym typeface="Barlow"/>
              </a:rPr>
              <a:t>Collect requirements</a:t>
            </a:r>
            <a:endParaRPr sz="1500" b="0" i="0" u="none" strike="noStrike" cap="none">
              <a:solidFill>
                <a:srgbClr val="000000"/>
              </a:solidFill>
              <a:latin typeface="Barlow"/>
              <a:ea typeface="Barlow"/>
              <a:cs typeface="Barlow"/>
              <a:sym typeface="Barlow"/>
            </a:endParaRPr>
          </a:p>
        </p:txBody>
      </p:sp>
      <p:sp>
        <p:nvSpPr>
          <p:cNvPr id="171" name="Google Shape;171;g325dec9cca1_2_125"/>
          <p:cNvSpPr/>
          <p:nvPr/>
        </p:nvSpPr>
        <p:spPr>
          <a:xfrm rot="-5400000">
            <a:off x="3063318" y="3749434"/>
            <a:ext cx="3002400" cy="7947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Barlow"/>
                <a:ea typeface="Barlow"/>
                <a:cs typeface="Barlow"/>
                <a:sym typeface="Barlow"/>
              </a:rPr>
              <a:t>Document SOW/PWS</a:t>
            </a:r>
            <a:endParaRPr sz="1500" b="0" i="0" u="none" strike="noStrike" cap="none">
              <a:solidFill>
                <a:srgbClr val="000000"/>
              </a:solidFill>
              <a:latin typeface="Barlow"/>
              <a:ea typeface="Barlow"/>
              <a:cs typeface="Barlow"/>
              <a:sym typeface="Barlow"/>
            </a:endParaRPr>
          </a:p>
        </p:txBody>
      </p:sp>
      <p:sp>
        <p:nvSpPr>
          <p:cNvPr id="172" name="Google Shape;172;g325dec9cca1_2_125"/>
          <p:cNvSpPr/>
          <p:nvPr/>
        </p:nvSpPr>
        <p:spPr>
          <a:xfrm rot="-5400000">
            <a:off x="4370588" y="3809925"/>
            <a:ext cx="3002400" cy="794700"/>
          </a:xfrm>
          <a:prstGeom prst="rect">
            <a:avLst/>
          </a:prstGeom>
          <a:solidFill>
            <a:srgbClr val="55AF89">
              <a:alpha val="21568"/>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Barlow"/>
                <a:ea typeface="Barlow"/>
                <a:cs typeface="Barlow"/>
                <a:sym typeface="Barlow"/>
              </a:rPr>
              <a:t>Develop solicitation document</a:t>
            </a:r>
            <a:endParaRPr sz="1500" b="0" i="0" u="none" strike="noStrike" cap="none">
              <a:solidFill>
                <a:srgbClr val="000000"/>
              </a:solidFill>
              <a:latin typeface="Barlow"/>
              <a:ea typeface="Barlow"/>
              <a:cs typeface="Barlow"/>
              <a:sym typeface="Barlow"/>
            </a:endParaRPr>
          </a:p>
        </p:txBody>
      </p:sp>
      <p:sp>
        <p:nvSpPr>
          <p:cNvPr id="173" name="Google Shape;173;g325dec9cca1_2_125"/>
          <p:cNvSpPr/>
          <p:nvPr/>
        </p:nvSpPr>
        <p:spPr>
          <a:xfrm rot="-5400000">
            <a:off x="6421610" y="3809925"/>
            <a:ext cx="3002400" cy="794700"/>
          </a:xfrm>
          <a:prstGeom prst="rect">
            <a:avLst/>
          </a:prstGeom>
          <a:solidFill>
            <a:srgbClr val="55AF89">
              <a:alpha val="21568"/>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Barlow"/>
                <a:ea typeface="Barlow"/>
                <a:cs typeface="Barlow"/>
                <a:sym typeface="Barlow"/>
              </a:rPr>
              <a:t>Publish solicitation/Q&amp;A </a:t>
            </a:r>
            <a:endParaRPr sz="1500" b="0" i="0" u="none" strike="noStrike" cap="none">
              <a:solidFill>
                <a:srgbClr val="000000"/>
              </a:solidFill>
              <a:latin typeface="Barlow"/>
              <a:ea typeface="Barlow"/>
              <a:cs typeface="Barlow"/>
              <a:sym typeface="Barlow"/>
            </a:endParaRPr>
          </a:p>
        </p:txBody>
      </p:sp>
      <p:sp>
        <p:nvSpPr>
          <p:cNvPr id="174" name="Google Shape;174;g325dec9cca1_2_125"/>
          <p:cNvSpPr/>
          <p:nvPr/>
        </p:nvSpPr>
        <p:spPr>
          <a:xfrm rot="-5400000">
            <a:off x="7960853" y="3809915"/>
            <a:ext cx="3002400" cy="794700"/>
          </a:xfrm>
          <a:prstGeom prst="rect">
            <a:avLst/>
          </a:prstGeom>
          <a:solidFill>
            <a:srgbClr val="FCE5CD"/>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Barlow"/>
                <a:ea typeface="Barlow"/>
                <a:cs typeface="Barlow"/>
                <a:sym typeface="Barlow"/>
              </a:rPr>
              <a:t>Evaluate responses</a:t>
            </a:r>
            <a:endParaRPr sz="1500" b="0" i="0" u="none" strike="noStrike" cap="none">
              <a:solidFill>
                <a:srgbClr val="000000"/>
              </a:solidFill>
              <a:latin typeface="Barlow"/>
              <a:ea typeface="Barlow"/>
              <a:cs typeface="Barlow"/>
              <a:sym typeface="Barlow"/>
            </a:endParaRPr>
          </a:p>
        </p:txBody>
      </p:sp>
      <p:sp>
        <p:nvSpPr>
          <p:cNvPr id="175" name="Google Shape;175;g325dec9cca1_2_125"/>
          <p:cNvSpPr/>
          <p:nvPr/>
        </p:nvSpPr>
        <p:spPr>
          <a:xfrm rot="-5400000">
            <a:off x="9017942" y="3809915"/>
            <a:ext cx="3002400" cy="794700"/>
          </a:xfrm>
          <a:prstGeom prst="rect">
            <a:avLst/>
          </a:prstGeom>
          <a:solidFill>
            <a:srgbClr val="FCE5CD"/>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Barlow"/>
                <a:ea typeface="Barlow"/>
                <a:cs typeface="Barlow"/>
                <a:sym typeface="Barlow"/>
              </a:rPr>
              <a:t>Negotiate contract</a:t>
            </a:r>
            <a:endParaRPr sz="1500" b="0" i="0" u="none" strike="noStrike" cap="none">
              <a:solidFill>
                <a:srgbClr val="000000"/>
              </a:solidFill>
              <a:latin typeface="Barlow"/>
              <a:ea typeface="Barlow"/>
              <a:cs typeface="Barlow"/>
              <a:sym typeface="Barlow"/>
            </a:endParaRPr>
          </a:p>
        </p:txBody>
      </p:sp>
      <p:sp>
        <p:nvSpPr>
          <p:cNvPr id="176" name="Google Shape;176;g325dec9cca1_2_125"/>
          <p:cNvSpPr/>
          <p:nvPr/>
        </p:nvSpPr>
        <p:spPr>
          <a:xfrm rot="-5400000">
            <a:off x="10075038" y="3809915"/>
            <a:ext cx="3002400" cy="794700"/>
          </a:xfrm>
          <a:prstGeom prst="rect">
            <a:avLst/>
          </a:prstGeom>
          <a:solidFill>
            <a:srgbClr val="FCE5CD"/>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Barlow"/>
                <a:ea typeface="Barlow"/>
                <a:cs typeface="Barlow"/>
                <a:sym typeface="Barlow"/>
              </a:rPr>
              <a:t>Award contract</a:t>
            </a:r>
            <a:endParaRPr sz="1500" b="0" i="0" u="none" strike="noStrike" cap="none">
              <a:solidFill>
                <a:srgbClr val="000000"/>
              </a:solidFill>
              <a:latin typeface="Barlow"/>
              <a:ea typeface="Barlow"/>
              <a:cs typeface="Barlow"/>
              <a:sym typeface="Barlow"/>
            </a:endParaRPr>
          </a:p>
        </p:txBody>
      </p:sp>
      <p:sp>
        <p:nvSpPr>
          <p:cNvPr id="177" name="Google Shape;177;g325dec9cca1_2_125"/>
          <p:cNvSpPr/>
          <p:nvPr/>
        </p:nvSpPr>
        <p:spPr>
          <a:xfrm rot="-5400000">
            <a:off x="5396082" y="3809925"/>
            <a:ext cx="3002400" cy="794700"/>
          </a:xfrm>
          <a:prstGeom prst="rect">
            <a:avLst/>
          </a:prstGeom>
          <a:solidFill>
            <a:srgbClr val="55AF89">
              <a:alpha val="21568"/>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Barlow"/>
                <a:ea typeface="Barlow"/>
                <a:cs typeface="Barlow"/>
                <a:sym typeface="Barlow"/>
              </a:rPr>
              <a:t>Develop evaluation criteria</a:t>
            </a:r>
            <a:endParaRPr sz="1500" b="0" i="0" u="none" strike="noStrike" cap="none">
              <a:solidFill>
                <a:srgbClr val="000000"/>
              </a:solidFill>
              <a:latin typeface="Barlow"/>
              <a:ea typeface="Barlow"/>
              <a:cs typeface="Barlow"/>
              <a:sym typeface="Barlow"/>
            </a:endParaRPr>
          </a:p>
        </p:txBody>
      </p:sp>
      <p:pic>
        <p:nvPicPr>
          <p:cNvPr id="178" name="Google Shape;178;g325dec9cca1_2_125"/>
          <p:cNvPicPr preferRelativeResize="0"/>
          <p:nvPr/>
        </p:nvPicPr>
        <p:blipFill rotWithShape="1">
          <a:blip r:embed="rId6">
            <a:alphaModFix/>
          </a:blip>
          <a:srcRect/>
          <a:stretch/>
        </p:blipFill>
        <p:spPr>
          <a:xfrm>
            <a:off x="10249672" y="202224"/>
            <a:ext cx="789329" cy="776390"/>
          </a:xfrm>
          <a:prstGeom prst="rect">
            <a:avLst/>
          </a:prstGeom>
          <a:noFill/>
          <a:ln>
            <a:noFill/>
          </a:ln>
        </p:spPr>
      </p:pic>
      <p:pic>
        <p:nvPicPr>
          <p:cNvPr id="179" name="Google Shape;179;g325dec9cca1_2_125"/>
          <p:cNvPicPr preferRelativeResize="0"/>
          <p:nvPr/>
        </p:nvPicPr>
        <p:blipFill rotWithShape="1">
          <a:blip r:embed="rId7">
            <a:alphaModFix/>
          </a:blip>
          <a:srcRect/>
          <a:stretch/>
        </p:blipFill>
        <p:spPr>
          <a:xfrm>
            <a:off x="11552616" y="6114426"/>
            <a:ext cx="540576" cy="604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g325dec9cca1_2_23"/>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210" name="Google Shape;210;g325dec9cca1_2_23"/>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211" name="Google Shape;211;g325dec9cca1_2_23"/>
          <p:cNvSpPr txBox="1">
            <a:spLocks noGrp="1"/>
          </p:cNvSpPr>
          <p:nvPr>
            <p:ph type="title"/>
          </p:nvPr>
        </p:nvSpPr>
        <p:spPr>
          <a:xfrm>
            <a:off x="518798" y="555038"/>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102564"/>
              </a:lnSpc>
              <a:spcBef>
                <a:spcPts val="0"/>
              </a:spcBef>
              <a:spcAft>
                <a:spcPts val="0"/>
              </a:spcAft>
              <a:buClr>
                <a:srgbClr val="0075C9"/>
              </a:buClr>
              <a:buSzPts val="3900"/>
              <a:buFont typeface="Barlow Medium"/>
              <a:buNone/>
            </a:pPr>
            <a:r>
              <a:rPr lang="en-US" sz="4000">
                <a:solidFill>
                  <a:srgbClr val="2E5F7D"/>
                </a:solidFill>
                <a:latin typeface="Barlow"/>
                <a:ea typeface="Barlow"/>
                <a:cs typeface="Barlow"/>
                <a:sym typeface="Barlow"/>
              </a:rPr>
              <a:t>Acquisition planning: highlights</a:t>
            </a:r>
            <a:endParaRPr sz="4000">
              <a:solidFill>
                <a:srgbClr val="2E5F7D"/>
              </a:solidFill>
              <a:latin typeface="Barlow"/>
              <a:ea typeface="Barlow"/>
              <a:cs typeface="Barlow"/>
              <a:sym typeface="Barlow"/>
            </a:endParaRPr>
          </a:p>
        </p:txBody>
      </p:sp>
      <p:sp>
        <p:nvSpPr>
          <p:cNvPr id="212" name="Google Shape;212;g325dec9cca1_2_23"/>
          <p:cNvSpPr txBox="1">
            <a:spLocks noGrp="1"/>
          </p:cNvSpPr>
          <p:nvPr>
            <p:ph type="body" idx="1"/>
          </p:nvPr>
        </p:nvSpPr>
        <p:spPr>
          <a:xfrm>
            <a:off x="601300" y="2070994"/>
            <a:ext cx="8048700" cy="3990900"/>
          </a:xfrm>
          <a:prstGeom prst="rect">
            <a:avLst/>
          </a:prstGeom>
          <a:noFill/>
          <a:ln>
            <a:noFill/>
          </a:ln>
        </p:spPr>
        <p:txBody>
          <a:bodyPr spcFirstLastPara="1" wrap="square" lIns="91425" tIns="45700" rIns="91425" bIns="45700" anchor="t" anchorCtr="0">
            <a:normAutofit/>
          </a:bodyPr>
          <a:lstStyle/>
          <a:p>
            <a:pPr marL="457200" lvl="0" indent="-400050" algn="l" rtl="0">
              <a:lnSpc>
                <a:spcPct val="115000"/>
              </a:lnSpc>
              <a:spcBef>
                <a:spcPts val="0"/>
              </a:spcBef>
              <a:spcAft>
                <a:spcPts val="0"/>
              </a:spcAft>
              <a:buSzPts val="2700"/>
              <a:buFont typeface="Calibri"/>
              <a:buChar char="•"/>
            </a:pPr>
            <a:r>
              <a:rPr lang="en-US" sz="2300"/>
              <a:t>Clarify the need - create business case</a:t>
            </a:r>
            <a:endParaRPr sz="2300"/>
          </a:p>
          <a:p>
            <a:pPr marL="457200" lvl="0" indent="-400050" algn="l" rtl="0">
              <a:lnSpc>
                <a:spcPct val="115000"/>
              </a:lnSpc>
              <a:spcBef>
                <a:spcPts val="0"/>
              </a:spcBef>
              <a:spcAft>
                <a:spcPts val="0"/>
              </a:spcAft>
              <a:buSzPts val="2700"/>
              <a:buFont typeface="Calibri"/>
              <a:buChar char="•"/>
            </a:pPr>
            <a:r>
              <a:rPr lang="en-US" sz="2300"/>
              <a:t>Understand </a:t>
            </a:r>
            <a:r>
              <a:rPr lang="en-US" sz="2300" i="1">
                <a:latin typeface="Barlow SemiBold"/>
                <a:ea typeface="Barlow SemiBold"/>
                <a:cs typeface="Barlow SemiBold"/>
                <a:sym typeface="Barlow SemiBold"/>
              </a:rPr>
              <a:t>all</a:t>
            </a:r>
            <a:r>
              <a:rPr lang="en-US" sz="2300"/>
              <a:t> steps in the process</a:t>
            </a:r>
            <a:endParaRPr sz="2300"/>
          </a:p>
          <a:p>
            <a:pPr marL="457200" lvl="0" indent="-400050" algn="l" rtl="0">
              <a:lnSpc>
                <a:spcPct val="115000"/>
              </a:lnSpc>
              <a:spcBef>
                <a:spcPts val="0"/>
              </a:spcBef>
              <a:spcAft>
                <a:spcPts val="0"/>
              </a:spcAft>
              <a:buSzPts val="2700"/>
              <a:buFont typeface="Calibri"/>
              <a:buChar char="•"/>
            </a:pPr>
            <a:r>
              <a:rPr lang="en-US" sz="2300"/>
              <a:t>Know who has approval authority at what steps</a:t>
            </a:r>
            <a:endParaRPr sz="2300"/>
          </a:p>
          <a:p>
            <a:pPr marL="457200" lvl="0" indent="-400050" algn="l" rtl="0">
              <a:lnSpc>
                <a:spcPct val="115000"/>
              </a:lnSpc>
              <a:spcBef>
                <a:spcPts val="0"/>
              </a:spcBef>
              <a:spcAft>
                <a:spcPts val="0"/>
              </a:spcAft>
              <a:buSzPts val="2700"/>
              <a:buFont typeface="Calibri"/>
              <a:buChar char="•"/>
            </a:pPr>
            <a:r>
              <a:rPr lang="en-US" sz="2300"/>
              <a:t>Know the people; build trust</a:t>
            </a:r>
            <a:endParaRPr sz="2300"/>
          </a:p>
          <a:p>
            <a:pPr marL="457200" lvl="0" indent="-400050" algn="l" rtl="0">
              <a:lnSpc>
                <a:spcPct val="115000"/>
              </a:lnSpc>
              <a:spcBef>
                <a:spcPts val="0"/>
              </a:spcBef>
              <a:spcAft>
                <a:spcPts val="0"/>
              </a:spcAft>
              <a:buSzPts val="2700"/>
              <a:buFont typeface="Calibri"/>
              <a:buChar char="•"/>
            </a:pPr>
            <a:r>
              <a:rPr lang="en-US" sz="2300"/>
              <a:t>Identify procurement options</a:t>
            </a:r>
            <a:endParaRPr sz="2300"/>
          </a:p>
          <a:p>
            <a:pPr marL="457200" lvl="0" indent="-400050" algn="l" rtl="0">
              <a:lnSpc>
                <a:spcPct val="115000"/>
              </a:lnSpc>
              <a:spcBef>
                <a:spcPts val="0"/>
              </a:spcBef>
              <a:spcAft>
                <a:spcPts val="0"/>
              </a:spcAft>
              <a:buSzPts val="2700"/>
              <a:buFont typeface="Calibri"/>
              <a:buChar char="•"/>
            </a:pPr>
            <a:r>
              <a:rPr lang="en-US" sz="2300"/>
              <a:t>Become familiar with the templates</a:t>
            </a:r>
            <a:endParaRPr sz="2300"/>
          </a:p>
          <a:p>
            <a:pPr marL="457200" lvl="0" indent="-400050" algn="l" rtl="0">
              <a:lnSpc>
                <a:spcPct val="115000"/>
              </a:lnSpc>
              <a:spcBef>
                <a:spcPts val="0"/>
              </a:spcBef>
              <a:spcAft>
                <a:spcPts val="0"/>
              </a:spcAft>
              <a:buSzPts val="2700"/>
              <a:buFont typeface="Calibri"/>
              <a:buChar char="•"/>
            </a:pPr>
            <a:r>
              <a:rPr lang="en-US" sz="2300"/>
              <a:t>Obtain samples from which to learn</a:t>
            </a:r>
            <a:endParaRPr sz="2300"/>
          </a:p>
        </p:txBody>
      </p:sp>
      <p:pic>
        <p:nvPicPr>
          <p:cNvPr id="213" name="Google Shape;213;g325dec9cca1_2_23"/>
          <p:cNvPicPr preferRelativeResize="0"/>
          <p:nvPr/>
        </p:nvPicPr>
        <p:blipFill rotWithShape="1">
          <a:blip r:embed="rId5">
            <a:alphaModFix/>
          </a:blip>
          <a:srcRect/>
          <a:stretch/>
        </p:blipFill>
        <p:spPr>
          <a:xfrm>
            <a:off x="11572998" y="6111094"/>
            <a:ext cx="540576" cy="604775"/>
          </a:xfrm>
          <a:prstGeom prst="rect">
            <a:avLst/>
          </a:prstGeom>
          <a:noFill/>
          <a:ln>
            <a:noFill/>
          </a:ln>
        </p:spPr>
      </p:pic>
      <p:sp>
        <p:nvSpPr>
          <p:cNvPr id="214" name="Google Shape;214;g325dec9cca1_2_23"/>
          <p:cNvSpPr/>
          <p:nvPr/>
        </p:nvSpPr>
        <p:spPr>
          <a:xfrm>
            <a:off x="7901425" y="3058893"/>
            <a:ext cx="3540300" cy="33351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1" u="none" strike="noStrike" cap="none">
                <a:solidFill>
                  <a:srgbClr val="000000"/>
                </a:solidFill>
                <a:latin typeface="Barlow"/>
                <a:ea typeface="Barlow"/>
                <a:cs typeface="Barlow"/>
                <a:sym typeface="Barlow"/>
              </a:rPr>
              <a:t>      </a:t>
            </a:r>
            <a:r>
              <a:rPr lang="en-US" sz="2000" b="1" i="1" u="none" strike="noStrike" cap="none">
                <a:solidFill>
                  <a:schemeClr val="dk1"/>
                </a:solidFill>
                <a:latin typeface="Barlow"/>
                <a:ea typeface="Barlow"/>
                <a:cs typeface="Barlow"/>
                <a:sym typeface="Barlow"/>
              </a:rPr>
              <a:t>Recommendation</a:t>
            </a:r>
            <a:endParaRPr sz="2000" b="1" i="1" u="none" strike="noStrike" cap="none">
              <a:solidFill>
                <a:schemeClr val="dk1"/>
              </a:solidFill>
              <a:latin typeface="Barlow"/>
              <a:ea typeface="Barlow"/>
              <a:cs typeface="Barlow"/>
              <a:sym typeface="Barlow"/>
            </a:endParaRPr>
          </a:p>
          <a:p>
            <a:pPr marL="0" marR="0" lvl="0" indent="0" algn="ctr" rtl="0">
              <a:lnSpc>
                <a:spcPct val="100000"/>
              </a:lnSpc>
              <a:spcBef>
                <a:spcPts val="500"/>
              </a:spcBef>
              <a:spcAft>
                <a:spcPts val="0"/>
              </a:spcAft>
              <a:buClr>
                <a:schemeClr val="dk1"/>
              </a:buClr>
              <a:buSzPts val="2000"/>
              <a:buFont typeface="Arial"/>
              <a:buNone/>
            </a:pPr>
            <a:r>
              <a:rPr lang="en-US" sz="2000" b="0" i="1" u="none" strike="noStrike" cap="none">
                <a:solidFill>
                  <a:schemeClr val="dk1"/>
                </a:solidFill>
                <a:latin typeface="Barlow"/>
                <a:ea typeface="Barlow"/>
                <a:cs typeface="Barlow"/>
                <a:sym typeface="Barlow"/>
              </a:rPr>
              <a:t>Draft a </a:t>
            </a:r>
            <a:r>
              <a:rPr lang="en-US" sz="2000" b="0" i="1" u="none" strike="noStrike" cap="none">
                <a:solidFill>
                  <a:schemeClr val="dk1"/>
                </a:solidFill>
                <a:latin typeface="Barlow"/>
                <a:ea typeface="Barlow"/>
                <a:cs typeface="Barlow"/>
                <a:sym typeface="Barlow"/>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Gantt chart </a:t>
            </a:r>
            <a:r>
              <a:rPr lang="en-US" sz="2000" b="0" i="1" u="none" strike="noStrike" cap="none">
                <a:solidFill>
                  <a:schemeClr val="dk1"/>
                </a:solidFill>
                <a:latin typeface="Barlow"/>
                <a:ea typeface="Barlow"/>
                <a:cs typeface="Barlow"/>
                <a:sym typeface="Barlow"/>
              </a:rPr>
              <a:t>or a similar tool of all activities/tasks to determine appropriate lead times/timeline.</a:t>
            </a:r>
            <a:endParaRPr sz="2000" b="1" i="1" u="none" strike="noStrike" cap="none">
              <a:solidFill>
                <a:srgbClr val="000000"/>
              </a:solidFill>
              <a:latin typeface="Barlow"/>
              <a:ea typeface="Barlow"/>
              <a:cs typeface="Barlow"/>
              <a:sym typeface="Barlo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9"/>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220" name="Google Shape;220;p9"/>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221" name="Google Shape;221;p9"/>
          <p:cNvSpPr txBox="1">
            <a:spLocks noGrp="1"/>
          </p:cNvSpPr>
          <p:nvPr>
            <p:ph type="title"/>
          </p:nvPr>
        </p:nvSpPr>
        <p:spPr>
          <a:xfrm>
            <a:off x="531491" y="553806"/>
            <a:ext cx="9646200" cy="991800"/>
          </a:xfrm>
          <a:prstGeom prst="rect">
            <a:avLst/>
          </a:prstGeom>
          <a:noFill/>
          <a:ln>
            <a:noFill/>
          </a:ln>
        </p:spPr>
        <p:txBody>
          <a:bodyPr spcFirstLastPara="1" wrap="square" lIns="91425" tIns="45700" rIns="91425" bIns="45700" anchor="b" anchorCtr="0">
            <a:normAutofit/>
          </a:bodyPr>
          <a:lstStyle/>
          <a:p>
            <a:pPr marL="0" lvl="0" indent="0" algn="l" rtl="0">
              <a:lnSpc>
                <a:spcPct val="102564"/>
              </a:lnSpc>
              <a:spcBef>
                <a:spcPts val="0"/>
              </a:spcBef>
              <a:spcAft>
                <a:spcPts val="0"/>
              </a:spcAft>
              <a:buSzPts val="3900"/>
              <a:buNone/>
            </a:pPr>
            <a:r>
              <a:rPr lang="en-US" sz="4000">
                <a:solidFill>
                  <a:srgbClr val="2E5F7D"/>
                </a:solidFill>
                <a:latin typeface="Barlow"/>
                <a:ea typeface="Barlow"/>
                <a:cs typeface="Barlow"/>
                <a:sym typeface="Barlow"/>
              </a:rPr>
              <a:t>Acquisition planning: considerations</a:t>
            </a:r>
            <a:endParaRPr sz="4000">
              <a:solidFill>
                <a:srgbClr val="2E5F7D"/>
              </a:solidFill>
              <a:latin typeface="Barlow"/>
              <a:ea typeface="Barlow"/>
              <a:cs typeface="Barlow"/>
              <a:sym typeface="Barlow"/>
            </a:endParaRPr>
          </a:p>
        </p:txBody>
      </p:sp>
      <p:sp>
        <p:nvSpPr>
          <p:cNvPr id="222" name="Google Shape;222;p9"/>
          <p:cNvSpPr txBox="1">
            <a:spLocks noGrp="1"/>
          </p:cNvSpPr>
          <p:nvPr>
            <p:ph type="body" idx="1"/>
          </p:nvPr>
        </p:nvSpPr>
        <p:spPr>
          <a:xfrm>
            <a:off x="614248" y="2121450"/>
            <a:ext cx="8277000" cy="4682400"/>
          </a:xfrm>
          <a:prstGeom prst="rect">
            <a:avLst/>
          </a:prstGeom>
          <a:noFill/>
          <a:ln>
            <a:noFill/>
          </a:ln>
        </p:spPr>
        <p:txBody>
          <a:bodyPr spcFirstLastPara="1" wrap="square" lIns="91425" tIns="45700" rIns="91425" bIns="45700" anchor="t" anchorCtr="0">
            <a:normAutofit/>
          </a:bodyPr>
          <a:lstStyle/>
          <a:p>
            <a:pPr marL="457200" lvl="0" indent="-361950" algn="l" rtl="0">
              <a:lnSpc>
                <a:spcPct val="115000"/>
              </a:lnSpc>
              <a:spcBef>
                <a:spcPts val="0"/>
              </a:spcBef>
              <a:spcAft>
                <a:spcPts val="0"/>
              </a:spcAft>
              <a:buSzPts val="2100"/>
              <a:buFont typeface="Calibri"/>
              <a:buChar char="●"/>
            </a:pPr>
            <a:r>
              <a:rPr lang="en-US" sz="2300"/>
              <a:t>Market Research: If you aren’t sure you understand the IIS marketplace well, consider a Request for Information (RFI).</a:t>
            </a:r>
            <a:endParaRPr sz="2300"/>
          </a:p>
          <a:p>
            <a:pPr marL="457200" lvl="0" indent="-361950" algn="l" rtl="0">
              <a:lnSpc>
                <a:spcPct val="115000"/>
              </a:lnSpc>
              <a:spcBef>
                <a:spcPts val="0"/>
              </a:spcBef>
              <a:spcAft>
                <a:spcPts val="0"/>
              </a:spcAft>
              <a:buSzPts val="2100"/>
              <a:buFont typeface="Calibri"/>
              <a:buChar char="●"/>
            </a:pPr>
            <a:r>
              <a:rPr lang="en-US" sz="2300"/>
              <a:t>Budget is crucial as you cannot procure what </a:t>
            </a:r>
            <a:br>
              <a:rPr lang="en-US" sz="2300"/>
            </a:br>
            <a:r>
              <a:rPr lang="en-US" sz="2300"/>
              <a:t>you can’t afford.</a:t>
            </a:r>
            <a:endParaRPr sz="2300"/>
          </a:p>
          <a:p>
            <a:pPr marL="457200" lvl="0" indent="-361950" algn="l" rtl="0">
              <a:lnSpc>
                <a:spcPct val="115000"/>
              </a:lnSpc>
              <a:spcBef>
                <a:spcPts val="0"/>
              </a:spcBef>
              <a:spcAft>
                <a:spcPts val="0"/>
              </a:spcAft>
              <a:buSzPts val="2100"/>
              <a:buFont typeface="Calibri"/>
              <a:buChar char="●"/>
            </a:pPr>
            <a:r>
              <a:rPr lang="en-US" sz="2300"/>
              <a:t>Governance is an integral component:</a:t>
            </a:r>
            <a:endParaRPr sz="2300"/>
          </a:p>
          <a:p>
            <a:pPr marL="914400" lvl="1" indent="-374650" algn="l" rtl="0">
              <a:lnSpc>
                <a:spcPct val="115000"/>
              </a:lnSpc>
              <a:spcBef>
                <a:spcPts val="0"/>
              </a:spcBef>
              <a:spcAft>
                <a:spcPts val="0"/>
              </a:spcAft>
              <a:buSzPts val="2300"/>
              <a:buFont typeface="Calibri"/>
              <a:buChar char="o"/>
            </a:pPr>
            <a:r>
              <a:rPr lang="en-US" sz="2300"/>
              <a:t>How decisions are made</a:t>
            </a:r>
            <a:endParaRPr/>
          </a:p>
          <a:p>
            <a:pPr marL="914400" lvl="1" indent="-374650" algn="l" rtl="0">
              <a:lnSpc>
                <a:spcPct val="115000"/>
              </a:lnSpc>
              <a:spcBef>
                <a:spcPts val="0"/>
              </a:spcBef>
              <a:spcAft>
                <a:spcPts val="0"/>
              </a:spcAft>
              <a:buSzPts val="2300"/>
              <a:buFont typeface="Calibri"/>
              <a:buChar char="o"/>
            </a:pPr>
            <a:r>
              <a:rPr lang="en-US" sz="2300"/>
              <a:t>Who plays a role in decision making</a:t>
            </a:r>
            <a:endParaRPr/>
          </a:p>
          <a:p>
            <a:pPr marL="914400" lvl="1" indent="-374650" algn="l" rtl="0">
              <a:lnSpc>
                <a:spcPct val="115000"/>
              </a:lnSpc>
              <a:spcBef>
                <a:spcPts val="0"/>
              </a:spcBef>
              <a:spcAft>
                <a:spcPts val="0"/>
              </a:spcAft>
              <a:buSzPts val="2300"/>
              <a:buFont typeface="Calibri"/>
              <a:buChar char="o"/>
            </a:pPr>
            <a:r>
              <a:rPr lang="en-US" sz="2300"/>
              <a:t>Processes used</a:t>
            </a:r>
            <a:endParaRPr/>
          </a:p>
          <a:p>
            <a:pPr marL="914400" lvl="1" indent="-374650" algn="l" rtl="0">
              <a:lnSpc>
                <a:spcPct val="115000"/>
              </a:lnSpc>
              <a:spcBef>
                <a:spcPts val="0"/>
              </a:spcBef>
              <a:spcAft>
                <a:spcPts val="0"/>
              </a:spcAft>
              <a:buSzPts val="2300"/>
              <a:buFont typeface="Calibri"/>
              <a:buChar char="o"/>
            </a:pPr>
            <a:r>
              <a:rPr lang="en-US" sz="2300"/>
              <a:t>Who has approval authority</a:t>
            </a:r>
            <a:endParaRPr/>
          </a:p>
          <a:p>
            <a:pPr marL="457200" lvl="0" indent="-361950" algn="l" rtl="0">
              <a:lnSpc>
                <a:spcPct val="115000"/>
              </a:lnSpc>
              <a:spcBef>
                <a:spcPts val="0"/>
              </a:spcBef>
              <a:spcAft>
                <a:spcPts val="0"/>
              </a:spcAft>
              <a:buSzPts val="2100"/>
              <a:buFont typeface="Calibri"/>
              <a:buChar char="●"/>
            </a:pPr>
            <a:r>
              <a:rPr lang="en-US" sz="2300"/>
              <a:t>Assemble the ‘right’ team early on</a:t>
            </a:r>
            <a:endParaRPr sz="2300"/>
          </a:p>
        </p:txBody>
      </p:sp>
      <p:pic>
        <p:nvPicPr>
          <p:cNvPr id="223" name="Google Shape;223;p9"/>
          <p:cNvPicPr preferRelativeResize="0"/>
          <p:nvPr/>
        </p:nvPicPr>
        <p:blipFill rotWithShape="1">
          <a:blip r:embed="rId5">
            <a:alphaModFix/>
          </a:blip>
          <a:srcRect/>
          <a:stretch/>
        </p:blipFill>
        <p:spPr>
          <a:xfrm>
            <a:off x="11572998" y="6111094"/>
            <a:ext cx="540576" cy="604775"/>
          </a:xfrm>
          <a:prstGeom prst="rect">
            <a:avLst/>
          </a:prstGeom>
          <a:noFill/>
          <a:ln>
            <a:noFill/>
          </a:ln>
        </p:spPr>
      </p:pic>
      <p:sp>
        <p:nvSpPr>
          <p:cNvPr id="224" name="Google Shape;224;p9"/>
          <p:cNvSpPr/>
          <p:nvPr/>
        </p:nvSpPr>
        <p:spPr>
          <a:xfrm>
            <a:off x="7881250" y="3058875"/>
            <a:ext cx="3560400" cy="33483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1" u="none" strike="noStrike" cap="none">
                <a:solidFill>
                  <a:srgbClr val="000000"/>
                </a:solidFill>
                <a:latin typeface="Barlow"/>
                <a:ea typeface="Barlow"/>
                <a:cs typeface="Barlow"/>
                <a:sym typeface="Barlow"/>
              </a:rPr>
              <a:t>      Recommendation</a:t>
            </a:r>
            <a:endParaRPr sz="1400" b="0" i="0" u="none" strike="noStrike" cap="none">
              <a:solidFill>
                <a:srgbClr val="000000"/>
              </a:solidFill>
              <a:latin typeface="Barlow"/>
              <a:ea typeface="Barlow"/>
              <a:cs typeface="Barlow"/>
              <a:sym typeface="Barlow"/>
            </a:endParaRPr>
          </a:p>
          <a:p>
            <a:pPr marL="457200" marR="0" lvl="0" indent="0" algn="ctr" rtl="0">
              <a:lnSpc>
                <a:spcPct val="100000"/>
              </a:lnSpc>
              <a:spcBef>
                <a:spcPts val="500"/>
              </a:spcBef>
              <a:spcAft>
                <a:spcPts val="0"/>
              </a:spcAft>
              <a:buClr>
                <a:srgbClr val="000000"/>
              </a:buClr>
              <a:buSzPts val="2000"/>
              <a:buFont typeface="Arial"/>
              <a:buNone/>
            </a:pPr>
            <a:r>
              <a:rPr lang="en-US" sz="2000" b="0" i="1" u="none" strike="noStrike" cap="none">
                <a:solidFill>
                  <a:srgbClr val="000000"/>
                </a:solidFill>
                <a:latin typeface="Barlow"/>
                <a:ea typeface="Barlow"/>
                <a:cs typeface="Barlow"/>
                <a:sym typeface="Barlow"/>
              </a:rPr>
              <a:t>Reassess team/roles as the procurement process evolves.</a:t>
            </a:r>
            <a:r>
              <a:rPr lang="en-US" sz="1800" b="0" i="1" u="none" strike="noStrike" cap="none">
                <a:solidFill>
                  <a:srgbClr val="000000"/>
                </a:solidFill>
                <a:latin typeface="Barlow"/>
                <a:ea typeface="Barlow"/>
                <a:cs typeface="Barlow"/>
                <a:sym typeface="Barlow"/>
              </a:rPr>
              <a:t> </a:t>
            </a:r>
            <a:endParaRPr sz="1800" b="0" i="1" u="none" strike="noStrike" cap="none">
              <a:solidFill>
                <a:srgbClr val="000000"/>
              </a:solidFill>
              <a:latin typeface="Barlow"/>
              <a:ea typeface="Barlow"/>
              <a:cs typeface="Barlow"/>
              <a:sym typeface="Barlow"/>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13"/>
          <p:cNvPicPr preferRelativeResize="0"/>
          <p:nvPr/>
        </p:nvPicPr>
        <p:blipFill rotWithShape="1">
          <a:blip r:embed="rId3">
            <a:alphaModFix/>
          </a:blip>
          <a:srcRect/>
          <a:stretch/>
        </p:blipFill>
        <p:spPr>
          <a:xfrm>
            <a:off x="-2711" y="1525"/>
            <a:ext cx="12197420" cy="6854951"/>
          </a:xfrm>
          <a:prstGeom prst="rect">
            <a:avLst/>
          </a:prstGeom>
          <a:noFill/>
          <a:ln>
            <a:noFill/>
          </a:ln>
        </p:spPr>
      </p:pic>
      <p:pic>
        <p:nvPicPr>
          <p:cNvPr id="230" name="Google Shape;230;p13"/>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231" name="Google Shape;231;p13"/>
          <p:cNvSpPr txBox="1">
            <a:spLocks noGrp="1"/>
          </p:cNvSpPr>
          <p:nvPr>
            <p:ph type="title"/>
          </p:nvPr>
        </p:nvSpPr>
        <p:spPr>
          <a:xfrm>
            <a:off x="434705" y="94528"/>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102564"/>
              </a:lnSpc>
              <a:spcBef>
                <a:spcPts val="0"/>
              </a:spcBef>
              <a:spcAft>
                <a:spcPts val="0"/>
              </a:spcAft>
              <a:buSzPts val="3900"/>
              <a:buNone/>
            </a:pPr>
            <a:r>
              <a:rPr lang="en-US" sz="4000">
                <a:solidFill>
                  <a:srgbClr val="2E5F7D"/>
                </a:solidFill>
                <a:latin typeface="Barlow"/>
                <a:ea typeface="Barlow"/>
                <a:cs typeface="Barlow"/>
                <a:sym typeface="Barlow"/>
              </a:rPr>
              <a:t>Collect requirements: highlights</a:t>
            </a:r>
            <a:endParaRPr sz="4000">
              <a:solidFill>
                <a:srgbClr val="2E5F7D"/>
              </a:solidFill>
              <a:latin typeface="Barlow"/>
              <a:ea typeface="Barlow"/>
              <a:cs typeface="Barlow"/>
              <a:sym typeface="Barlow"/>
            </a:endParaRPr>
          </a:p>
        </p:txBody>
      </p:sp>
      <p:sp>
        <p:nvSpPr>
          <p:cNvPr id="232" name="Google Shape;232;p13"/>
          <p:cNvSpPr txBox="1">
            <a:spLocks noGrp="1"/>
          </p:cNvSpPr>
          <p:nvPr>
            <p:ph type="body" idx="1"/>
          </p:nvPr>
        </p:nvSpPr>
        <p:spPr>
          <a:xfrm>
            <a:off x="860750" y="1136971"/>
            <a:ext cx="8058900" cy="5156100"/>
          </a:xfrm>
          <a:prstGeom prst="rect">
            <a:avLst/>
          </a:prstGeom>
          <a:noFill/>
          <a:ln>
            <a:noFill/>
          </a:ln>
        </p:spPr>
        <p:txBody>
          <a:bodyPr spcFirstLastPara="1" wrap="square" lIns="91425" tIns="45700" rIns="91425" bIns="45700" anchor="t" anchorCtr="0">
            <a:noAutofit/>
          </a:bodyPr>
          <a:lstStyle/>
          <a:p>
            <a:pPr marL="457200" lvl="0" indent="-406400" algn="l" rtl="0">
              <a:lnSpc>
                <a:spcPct val="110000"/>
              </a:lnSpc>
              <a:spcBef>
                <a:spcPts val="0"/>
              </a:spcBef>
              <a:spcAft>
                <a:spcPts val="0"/>
              </a:spcAft>
              <a:buSzPts val="2800"/>
              <a:buFont typeface="Calibri"/>
              <a:buChar char="•"/>
            </a:pPr>
            <a:r>
              <a:rPr lang="en-US" sz="2400"/>
              <a:t>Describe </a:t>
            </a:r>
            <a:r>
              <a:rPr lang="en-US" sz="2400">
                <a:latin typeface="Barlow SemiBold"/>
                <a:ea typeface="Barlow SemiBold"/>
                <a:cs typeface="Barlow SemiBold"/>
                <a:sym typeface="Barlow SemiBold"/>
              </a:rPr>
              <a:t>what</a:t>
            </a:r>
            <a:r>
              <a:rPr lang="en-US" sz="2400"/>
              <a:t> is needed and not </a:t>
            </a:r>
            <a:r>
              <a:rPr lang="en-US" sz="2400">
                <a:latin typeface="Barlow SemiBold"/>
                <a:ea typeface="Barlow SemiBold"/>
                <a:cs typeface="Barlow SemiBold"/>
                <a:sym typeface="Barlow SemiBold"/>
              </a:rPr>
              <a:t>how</a:t>
            </a:r>
            <a:endParaRPr sz="2400">
              <a:latin typeface="Barlow SemiBold"/>
              <a:ea typeface="Barlow SemiBold"/>
              <a:cs typeface="Barlow SemiBold"/>
              <a:sym typeface="Barlow SemiBold"/>
            </a:endParaRPr>
          </a:p>
          <a:p>
            <a:pPr marL="457200" lvl="0" indent="-406400" algn="l" rtl="0">
              <a:lnSpc>
                <a:spcPct val="110000"/>
              </a:lnSpc>
              <a:spcBef>
                <a:spcPts val="0"/>
              </a:spcBef>
              <a:spcAft>
                <a:spcPts val="0"/>
              </a:spcAft>
              <a:buSzPts val="2800"/>
              <a:buFont typeface="Calibri"/>
              <a:buChar char="•"/>
            </a:pPr>
            <a:r>
              <a:rPr lang="en-US" sz="2400"/>
              <a:t>Commercial Off-The-Shelf (COTS) market: </a:t>
            </a:r>
            <a:endParaRPr sz="2400"/>
          </a:p>
          <a:p>
            <a:pPr marL="914400" lvl="1" indent="-368300" algn="l" rtl="0">
              <a:lnSpc>
                <a:spcPct val="110000"/>
              </a:lnSpc>
              <a:spcBef>
                <a:spcPts val="0"/>
              </a:spcBef>
              <a:spcAft>
                <a:spcPts val="0"/>
              </a:spcAft>
              <a:buSzPts val="2200"/>
              <a:buFont typeface="Calibri"/>
              <a:buChar char="o"/>
            </a:pPr>
            <a:r>
              <a:rPr lang="en-US" sz="2200"/>
              <a:t>Overly specific/detailed requirements can build unachievable expectations </a:t>
            </a:r>
            <a:endParaRPr/>
          </a:p>
          <a:p>
            <a:pPr marL="914400" lvl="1" indent="-368300" algn="l" rtl="0">
              <a:lnSpc>
                <a:spcPct val="110000"/>
              </a:lnSpc>
              <a:spcBef>
                <a:spcPts val="0"/>
              </a:spcBef>
              <a:spcAft>
                <a:spcPts val="0"/>
              </a:spcAft>
              <a:buSzPts val="2200"/>
              <a:buFont typeface="Calibri"/>
              <a:buChar char="o"/>
            </a:pPr>
            <a:r>
              <a:rPr lang="en-US" sz="2200"/>
              <a:t>Overly detailed Request for Proposals (RFPs) can be hard to respond to and meet without extensive customization</a:t>
            </a:r>
            <a:endParaRPr/>
          </a:p>
          <a:p>
            <a:pPr marL="457200" lvl="0" indent="-406400" algn="l" rtl="0">
              <a:lnSpc>
                <a:spcPct val="110000"/>
              </a:lnSpc>
              <a:spcBef>
                <a:spcPts val="0"/>
              </a:spcBef>
              <a:spcAft>
                <a:spcPts val="0"/>
              </a:spcAft>
              <a:buSzPts val="2800"/>
              <a:buFont typeface="Calibri"/>
              <a:buChar char="•"/>
            </a:pPr>
            <a:r>
              <a:rPr lang="en-US" sz="2400" i="1">
                <a:latin typeface="Barlow SemiBold"/>
                <a:ea typeface="Barlow SemiBold"/>
                <a:cs typeface="Barlow SemiBold"/>
                <a:sym typeface="Barlow SemiBold"/>
              </a:rPr>
              <a:t>Customization</a:t>
            </a:r>
            <a:r>
              <a:rPr lang="en-US" sz="2400"/>
              <a:t> of a commercial software product versus </a:t>
            </a:r>
            <a:r>
              <a:rPr lang="en-US" sz="2400" i="1">
                <a:latin typeface="Barlow SemiBold"/>
                <a:ea typeface="Barlow SemiBold"/>
                <a:cs typeface="Barlow SemiBold"/>
                <a:sym typeface="Barlow SemiBold"/>
              </a:rPr>
              <a:t>configuration</a:t>
            </a:r>
            <a:r>
              <a:rPr lang="en-US" sz="2400" b="1"/>
              <a:t> </a:t>
            </a:r>
            <a:r>
              <a:rPr lang="en-US" sz="2400"/>
              <a:t>that’s enabled by the product!</a:t>
            </a:r>
            <a:endParaRPr sz="2400"/>
          </a:p>
          <a:p>
            <a:pPr marL="457200" lvl="0" indent="-406400" algn="l" rtl="0">
              <a:lnSpc>
                <a:spcPct val="110000"/>
              </a:lnSpc>
              <a:spcBef>
                <a:spcPts val="0"/>
              </a:spcBef>
              <a:spcAft>
                <a:spcPts val="0"/>
              </a:spcAft>
              <a:buSzPts val="2800"/>
              <a:buFont typeface="Calibri"/>
              <a:buChar char="•"/>
            </a:pPr>
            <a:r>
              <a:rPr lang="en-US" sz="2400"/>
              <a:t>Balance between essential/non-essential requirements</a:t>
            </a:r>
            <a:endParaRPr sz="2400"/>
          </a:p>
          <a:p>
            <a:pPr marL="457200" lvl="0" indent="-406400" algn="l" rtl="0">
              <a:lnSpc>
                <a:spcPct val="110000"/>
              </a:lnSpc>
              <a:spcBef>
                <a:spcPts val="0"/>
              </a:spcBef>
              <a:spcAft>
                <a:spcPts val="0"/>
              </a:spcAft>
              <a:buSzPts val="2800"/>
              <a:buFont typeface="Calibri"/>
              <a:buChar char="•"/>
            </a:pPr>
            <a:r>
              <a:rPr lang="en-US" sz="2400">
                <a:latin typeface="Barlow SemiBold"/>
                <a:ea typeface="Barlow SemiBold"/>
                <a:cs typeface="Barlow SemiBold"/>
                <a:sym typeface="Barlow SemiBold"/>
              </a:rPr>
              <a:t>Align requirements to available funding - </a:t>
            </a:r>
            <a:br>
              <a:rPr lang="en-US" sz="2400" b="1"/>
            </a:br>
            <a:r>
              <a:rPr lang="en-US" sz="2400"/>
              <a:t>DO WE NEED IT??!</a:t>
            </a:r>
            <a:endParaRPr sz="2400"/>
          </a:p>
        </p:txBody>
      </p:sp>
      <p:pic>
        <p:nvPicPr>
          <p:cNvPr id="233" name="Google Shape;233;p13"/>
          <p:cNvPicPr preferRelativeResize="0"/>
          <p:nvPr/>
        </p:nvPicPr>
        <p:blipFill rotWithShape="1">
          <a:blip r:embed="rId5">
            <a:alphaModFix/>
          </a:blip>
          <a:srcRect/>
          <a:stretch/>
        </p:blipFill>
        <p:spPr>
          <a:xfrm>
            <a:off x="11572998" y="6111094"/>
            <a:ext cx="540576" cy="604775"/>
          </a:xfrm>
          <a:prstGeom prst="rect">
            <a:avLst/>
          </a:prstGeom>
          <a:noFill/>
          <a:ln>
            <a:noFill/>
          </a:ln>
        </p:spPr>
      </p:pic>
      <p:sp>
        <p:nvSpPr>
          <p:cNvPr id="234" name="Google Shape;234;p13"/>
          <p:cNvSpPr/>
          <p:nvPr/>
        </p:nvSpPr>
        <p:spPr>
          <a:xfrm rot="-5400000">
            <a:off x="-1103855" y="2940434"/>
            <a:ext cx="3002400" cy="794700"/>
          </a:xfrm>
          <a:prstGeom prst="rect">
            <a:avLst/>
          </a:prstGeom>
          <a:solidFill>
            <a:srgbClr val="1C4587"/>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chemeClr val="lt1"/>
                </a:solidFill>
                <a:latin typeface="Barlow"/>
                <a:ea typeface="Barlow"/>
                <a:cs typeface="Barlow"/>
                <a:sym typeface="Barlow"/>
              </a:rPr>
              <a:t>Acquisition plan phase</a:t>
            </a:r>
            <a:endParaRPr sz="1500" b="0" i="0" u="none" strike="noStrike" cap="none">
              <a:solidFill>
                <a:schemeClr val="lt1"/>
              </a:solidFill>
              <a:latin typeface="Barlow"/>
              <a:ea typeface="Barlow"/>
              <a:cs typeface="Barlow"/>
              <a:sym typeface="Barlow"/>
            </a:endParaRPr>
          </a:p>
        </p:txBody>
      </p:sp>
      <p:sp>
        <p:nvSpPr>
          <p:cNvPr id="235" name="Google Shape;235;p13"/>
          <p:cNvSpPr/>
          <p:nvPr/>
        </p:nvSpPr>
        <p:spPr>
          <a:xfrm>
            <a:off x="8766375" y="3400500"/>
            <a:ext cx="3347100" cy="30024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700" b="0" i="1" u="none" strike="noStrike" cap="none">
                <a:solidFill>
                  <a:srgbClr val="000000"/>
                </a:solidFill>
                <a:latin typeface="Barlow SemiBold"/>
                <a:ea typeface="Barlow SemiBold"/>
                <a:cs typeface="Barlow SemiBold"/>
                <a:sym typeface="Barlow SemiBold"/>
              </a:rPr>
              <a:t>      </a:t>
            </a:r>
            <a:r>
              <a:rPr lang="en-US" sz="1700" b="1" i="1" u="none" strike="noStrike" cap="none">
                <a:solidFill>
                  <a:srgbClr val="000000"/>
                </a:solidFill>
                <a:latin typeface="Barlow"/>
                <a:ea typeface="Barlow"/>
                <a:cs typeface="Barlow"/>
                <a:sym typeface="Barlow"/>
              </a:rPr>
              <a:t>Recommendation</a:t>
            </a:r>
            <a:endParaRPr sz="1700" b="1" i="0" u="none" strike="noStrike" cap="none">
              <a:solidFill>
                <a:srgbClr val="000000"/>
              </a:solidFill>
              <a:latin typeface="Barlow"/>
              <a:ea typeface="Barlow"/>
              <a:cs typeface="Barlow"/>
              <a:sym typeface="Barlow"/>
            </a:endParaRPr>
          </a:p>
          <a:p>
            <a:pPr marL="0" marR="0" lvl="0" indent="0" algn="ctr" rtl="0">
              <a:lnSpc>
                <a:spcPct val="100000"/>
              </a:lnSpc>
              <a:spcBef>
                <a:spcPts val="500"/>
              </a:spcBef>
              <a:spcAft>
                <a:spcPts val="0"/>
              </a:spcAft>
              <a:buClr>
                <a:srgbClr val="000000"/>
              </a:buClr>
              <a:buSzPts val="2000"/>
              <a:buFont typeface="Arial"/>
              <a:buNone/>
            </a:pPr>
            <a:r>
              <a:rPr lang="en-US" sz="1700" b="0" i="1" u="none" strike="noStrike" cap="none">
                <a:solidFill>
                  <a:srgbClr val="000000"/>
                </a:solidFill>
                <a:latin typeface="Barlow SemiBold"/>
                <a:ea typeface="Barlow SemiBold"/>
                <a:cs typeface="Barlow SemiBold"/>
                <a:sym typeface="Barlow SemiBold"/>
              </a:rPr>
              <a:t>      </a:t>
            </a:r>
            <a:r>
              <a:rPr lang="en-US" sz="1700" b="0" i="1" u="none" strike="noStrike" cap="none">
                <a:solidFill>
                  <a:srgbClr val="000000"/>
                </a:solidFill>
                <a:latin typeface="Barlow"/>
                <a:ea typeface="Barlow"/>
                <a:cs typeface="Barlow"/>
                <a:sym typeface="Barlow"/>
              </a:rPr>
              <a:t>If your requirements (and needs) are clear, every subsequent step within the process will be easier - from publication, to addressing questions, to negotiation and living with the contract.</a:t>
            </a:r>
            <a:endParaRPr sz="1700" b="0" i="1" u="none" strike="noStrike" cap="none">
              <a:solidFill>
                <a:srgbClr val="000000"/>
              </a:solidFill>
              <a:latin typeface="Barlow"/>
              <a:ea typeface="Barlow"/>
              <a:cs typeface="Barlow"/>
              <a:sym typeface="Barlo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g3938b261b45_0_20"/>
          <p:cNvPicPr preferRelativeResize="0"/>
          <p:nvPr/>
        </p:nvPicPr>
        <p:blipFill rotWithShape="1">
          <a:blip r:embed="rId3">
            <a:alphaModFix/>
          </a:blip>
          <a:srcRect/>
          <a:stretch/>
        </p:blipFill>
        <p:spPr>
          <a:xfrm>
            <a:off x="-2711" y="1525"/>
            <a:ext cx="12197420" cy="6854951"/>
          </a:xfrm>
          <a:prstGeom prst="rect">
            <a:avLst/>
          </a:prstGeom>
          <a:noFill/>
          <a:ln>
            <a:noFill/>
          </a:ln>
        </p:spPr>
      </p:pic>
      <p:pic>
        <p:nvPicPr>
          <p:cNvPr id="241" name="Google Shape;241;g3938b261b45_0_20"/>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242" name="Google Shape;242;g3938b261b45_0_20"/>
          <p:cNvSpPr txBox="1">
            <a:spLocks noGrp="1"/>
          </p:cNvSpPr>
          <p:nvPr>
            <p:ph type="title"/>
          </p:nvPr>
        </p:nvSpPr>
        <p:spPr>
          <a:xfrm>
            <a:off x="480587" y="943521"/>
            <a:ext cx="9041100" cy="604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960"/>
              <a:buNone/>
            </a:pPr>
            <a:r>
              <a:rPr lang="en-US" sz="4000">
                <a:solidFill>
                  <a:srgbClr val="2E5F7D"/>
                </a:solidFill>
                <a:latin typeface="Barlow"/>
                <a:ea typeface="Barlow"/>
                <a:cs typeface="Barlow"/>
                <a:sym typeface="Barlow"/>
              </a:rPr>
              <a:t>Document SOW/PWS: highlights</a:t>
            </a:r>
            <a:endParaRPr sz="4000">
              <a:solidFill>
                <a:srgbClr val="2E5F7D"/>
              </a:solidFill>
            </a:endParaRPr>
          </a:p>
        </p:txBody>
      </p:sp>
      <p:sp>
        <p:nvSpPr>
          <p:cNvPr id="243" name="Google Shape;243;g3938b261b45_0_20"/>
          <p:cNvSpPr txBox="1">
            <a:spLocks noGrp="1"/>
          </p:cNvSpPr>
          <p:nvPr>
            <p:ph type="body" idx="1"/>
          </p:nvPr>
        </p:nvSpPr>
        <p:spPr>
          <a:xfrm>
            <a:off x="817925" y="1793600"/>
            <a:ext cx="9774000" cy="4759500"/>
          </a:xfrm>
          <a:prstGeom prst="rect">
            <a:avLst/>
          </a:prstGeom>
          <a:noFill/>
          <a:ln>
            <a:noFill/>
          </a:ln>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ts val="2200"/>
              <a:buFont typeface="Barlow"/>
              <a:buChar char="●"/>
            </a:pPr>
            <a:r>
              <a:rPr lang="en-US" sz="2300"/>
              <a:t>The centerpiece of a solicitation document </a:t>
            </a:r>
            <a:endParaRPr/>
          </a:p>
          <a:p>
            <a:pPr marL="457200" lvl="0" indent="-368300" algn="l" rtl="0">
              <a:lnSpc>
                <a:spcPct val="115000"/>
              </a:lnSpc>
              <a:spcBef>
                <a:spcPts val="0"/>
              </a:spcBef>
              <a:spcAft>
                <a:spcPts val="0"/>
              </a:spcAft>
              <a:buSzPts val="2200"/>
              <a:buFont typeface="Barlow"/>
              <a:buChar char="●"/>
            </a:pPr>
            <a:r>
              <a:rPr lang="en-US" sz="2300"/>
              <a:t>Defines the criteria for acceptance </a:t>
            </a:r>
            <a:endParaRPr/>
          </a:p>
          <a:p>
            <a:pPr marL="457200" lvl="0" indent="-368300" algn="l" rtl="0">
              <a:lnSpc>
                <a:spcPct val="115000"/>
              </a:lnSpc>
              <a:spcBef>
                <a:spcPts val="0"/>
              </a:spcBef>
              <a:spcAft>
                <a:spcPts val="0"/>
              </a:spcAft>
              <a:buSzPts val="2200"/>
              <a:buFont typeface="Barlow"/>
              <a:buChar char="●"/>
            </a:pPr>
            <a:r>
              <a:rPr lang="en-US" sz="2300"/>
              <a:t>Defines your responsibilities and those of your contractor</a:t>
            </a:r>
            <a:endParaRPr/>
          </a:p>
          <a:p>
            <a:pPr marL="457200" lvl="0" indent="-368300" algn="l" rtl="0">
              <a:lnSpc>
                <a:spcPct val="115000"/>
              </a:lnSpc>
              <a:spcBef>
                <a:spcPts val="0"/>
              </a:spcBef>
              <a:spcAft>
                <a:spcPts val="0"/>
              </a:spcAft>
              <a:buSzPts val="2200"/>
              <a:buFont typeface="Barlow"/>
              <a:buChar char="●"/>
            </a:pPr>
            <a:r>
              <a:rPr lang="en-US" sz="23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Documenting requirements is your primary responsibility!</a:t>
            </a:r>
            <a:endParaRPr sz="23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endParaRPr>
          </a:p>
          <a:p>
            <a:pPr marL="914400" lvl="1" indent="-371475" algn="l" rtl="0">
              <a:lnSpc>
                <a:spcPct val="115000"/>
              </a:lnSpc>
              <a:spcBef>
                <a:spcPts val="0"/>
              </a:spcBef>
              <a:spcAft>
                <a:spcPts val="0"/>
              </a:spcAft>
              <a:buSzPts val="2250"/>
              <a:buFont typeface="Calibri"/>
              <a:buChar char="o"/>
            </a:pPr>
            <a:r>
              <a:rPr lang="en-US" sz="22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Requires significant attention, thought and time</a:t>
            </a:r>
            <a:endParaRPr sz="2250"/>
          </a:p>
          <a:p>
            <a:pPr marL="457200" lvl="0" indent="-368300" algn="l" rtl="0">
              <a:lnSpc>
                <a:spcPct val="115000"/>
              </a:lnSpc>
              <a:spcBef>
                <a:spcPts val="0"/>
              </a:spcBef>
              <a:spcAft>
                <a:spcPts val="0"/>
              </a:spcAft>
              <a:buSzPts val="2200"/>
              <a:buFont typeface="Barlow"/>
              <a:buChar char="●"/>
            </a:pPr>
            <a:r>
              <a:rPr lang="en-US" sz="2300"/>
              <a:t>The key to good documentation is precision and </a:t>
            </a:r>
            <a:br>
              <a:rPr lang="en-US" sz="2300"/>
            </a:br>
            <a:r>
              <a:rPr lang="en-US" sz="2300"/>
              <a:t>completeness</a:t>
            </a:r>
            <a:endParaRPr/>
          </a:p>
          <a:p>
            <a:pPr marL="457200" lvl="0" indent="-368300" algn="l" rtl="0">
              <a:lnSpc>
                <a:spcPct val="115000"/>
              </a:lnSpc>
              <a:spcBef>
                <a:spcPts val="0"/>
              </a:spcBef>
              <a:spcAft>
                <a:spcPts val="0"/>
              </a:spcAft>
              <a:buSzPts val="2200"/>
              <a:buFont typeface="Barlow"/>
              <a:buChar char="●"/>
            </a:pPr>
            <a:r>
              <a:rPr lang="en-US" sz="2300"/>
              <a:t>Whichever format is used (Statement of Work (SOW), Performance Work Statement (PWS), Statement of Objectives (SOO)), it is </a:t>
            </a:r>
            <a:br>
              <a:rPr lang="en-US" sz="2300"/>
            </a:br>
            <a:r>
              <a:rPr lang="en-US" sz="2300"/>
              <a:t>the </a:t>
            </a:r>
            <a:r>
              <a:rPr lang="en-US" sz="2300" i="1">
                <a:latin typeface="Barlow SemiBold"/>
                <a:ea typeface="Barlow SemiBold"/>
                <a:cs typeface="Barlow SemiBold"/>
                <a:sym typeface="Barlow SemiBold"/>
              </a:rPr>
              <a:t>single biggest determinant</a:t>
            </a:r>
            <a:r>
              <a:rPr lang="en-US" sz="2300" i="1"/>
              <a:t> </a:t>
            </a:r>
            <a:r>
              <a:rPr lang="en-US" sz="2300"/>
              <a:t>of a successful </a:t>
            </a:r>
            <a:br>
              <a:rPr lang="en-US" sz="2300"/>
            </a:br>
            <a:r>
              <a:rPr lang="en-US" sz="2300"/>
              <a:t>procurement</a:t>
            </a:r>
            <a:endParaRPr/>
          </a:p>
          <a:p>
            <a:pPr marL="457200" lvl="0" indent="-228600" algn="l" rtl="0">
              <a:lnSpc>
                <a:spcPct val="115000"/>
              </a:lnSpc>
              <a:spcBef>
                <a:spcPts val="0"/>
              </a:spcBef>
              <a:spcAft>
                <a:spcPts val="0"/>
              </a:spcAft>
              <a:buSzPts val="2703"/>
              <a:buNone/>
            </a:pPr>
            <a:endParaRPr sz="2300"/>
          </a:p>
        </p:txBody>
      </p:sp>
      <p:sp>
        <p:nvSpPr>
          <p:cNvPr id="244" name="Google Shape;244;g3938b261b45_0_20"/>
          <p:cNvSpPr/>
          <p:nvPr/>
        </p:nvSpPr>
        <p:spPr>
          <a:xfrm rot="-5400000">
            <a:off x="-1103855" y="2940434"/>
            <a:ext cx="3002400" cy="794700"/>
          </a:xfrm>
          <a:prstGeom prst="rect">
            <a:avLst/>
          </a:prstGeom>
          <a:solidFill>
            <a:srgbClr val="1C4587"/>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chemeClr val="lt1"/>
                </a:solidFill>
                <a:latin typeface="Barlow"/>
                <a:ea typeface="Barlow"/>
                <a:cs typeface="Barlow"/>
                <a:sym typeface="Barlow"/>
              </a:rPr>
              <a:t>Acquisition plan phase</a:t>
            </a:r>
            <a:endParaRPr sz="1500" b="0" i="0" u="none" strike="noStrike" cap="none">
              <a:solidFill>
                <a:schemeClr val="lt1"/>
              </a:solidFill>
              <a:latin typeface="Barlow"/>
              <a:ea typeface="Barlow"/>
              <a:cs typeface="Barlow"/>
              <a:sym typeface="Barlow"/>
            </a:endParaRPr>
          </a:p>
        </p:txBody>
      </p:sp>
      <p:pic>
        <p:nvPicPr>
          <p:cNvPr id="245" name="Google Shape;245;g3938b261b45_0_20"/>
          <p:cNvPicPr preferRelativeResize="0"/>
          <p:nvPr/>
        </p:nvPicPr>
        <p:blipFill rotWithShape="1">
          <a:blip r:embed="rId5">
            <a:alphaModFix/>
          </a:blip>
          <a:srcRect/>
          <a:stretch/>
        </p:blipFill>
        <p:spPr>
          <a:xfrm>
            <a:off x="11572998" y="6111094"/>
            <a:ext cx="540576" cy="6047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_Slider">
  <a:themeElements>
    <a:clrScheme name="PHII Template">
      <a:dk1>
        <a:srgbClr val="000000"/>
      </a:dk1>
      <a:lt1>
        <a:srgbClr val="FFFFFF"/>
      </a:lt1>
      <a:dk2>
        <a:srgbClr val="44546A"/>
      </a:dk2>
      <a:lt2>
        <a:srgbClr val="E7E6E6"/>
      </a:lt2>
      <a:accent1>
        <a:srgbClr val="0075C9"/>
      </a:accent1>
      <a:accent2>
        <a:srgbClr val="005E84"/>
      </a:accent2>
      <a:accent3>
        <a:srgbClr val="0CA27E"/>
      </a:accent3>
      <a:accent4>
        <a:srgbClr val="00B1E3"/>
      </a:accent4>
      <a:accent5>
        <a:srgbClr val="B9BC4B"/>
      </a:accent5>
      <a:accent6>
        <a:srgbClr val="69BF4A"/>
      </a:accent6>
      <a:hlink>
        <a:srgbClr val="0094A9"/>
      </a:hlink>
      <a:folHlink>
        <a:srgbClr val="0094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_Solid Color Slider">
  <a:themeElements>
    <a:clrScheme name="PHII Template">
      <a:dk1>
        <a:srgbClr val="000000"/>
      </a:dk1>
      <a:lt1>
        <a:srgbClr val="FFFFFF"/>
      </a:lt1>
      <a:dk2>
        <a:srgbClr val="44546A"/>
      </a:dk2>
      <a:lt2>
        <a:srgbClr val="E7E6E6"/>
      </a:lt2>
      <a:accent1>
        <a:srgbClr val="0075C9"/>
      </a:accent1>
      <a:accent2>
        <a:srgbClr val="005E84"/>
      </a:accent2>
      <a:accent3>
        <a:srgbClr val="0CA27E"/>
      </a:accent3>
      <a:accent4>
        <a:srgbClr val="00B1E3"/>
      </a:accent4>
      <a:accent5>
        <a:srgbClr val="B9BC4B"/>
      </a:accent5>
      <a:accent6>
        <a:srgbClr val="69BF4A"/>
      </a:accent6>
      <a:hlink>
        <a:srgbClr val="0094A9"/>
      </a:hlink>
      <a:folHlink>
        <a:srgbClr val="0094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_Solid Background">
  <a:themeElements>
    <a:clrScheme name="PHII Template">
      <a:dk1>
        <a:srgbClr val="000000"/>
      </a:dk1>
      <a:lt1>
        <a:srgbClr val="FFFFFF"/>
      </a:lt1>
      <a:dk2>
        <a:srgbClr val="44546A"/>
      </a:dk2>
      <a:lt2>
        <a:srgbClr val="E7E6E6"/>
      </a:lt2>
      <a:accent1>
        <a:srgbClr val="0075C9"/>
      </a:accent1>
      <a:accent2>
        <a:srgbClr val="005E84"/>
      </a:accent2>
      <a:accent3>
        <a:srgbClr val="0CA27E"/>
      </a:accent3>
      <a:accent4>
        <a:srgbClr val="00B1E3"/>
      </a:accent4>
      <a:accent5>
        <a:srgbClr val="B9BC4B"/>
      </a:accent5>
      <a:accent6>
        <a:srgbClr val="69BF4A"/>
      </a:accent6>
      <a:hlink>
        <a:srgbClr val="0094A9"/>
      </a:hlink>
      <a:folHlink>
        <a:srgbClr val="0094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2186</Words>
  <Application>Microsoft Office PowerPoint</Application>
  <PresentationFormat>Widescreen</PresentationFormat>
  <Paragraphs>257</Paragraphs>
  <Slides>31</Slides>
  <Notes>31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31</vt:i4>
      </vt:variant>
    </vt:vector>
  </HeadingPairs>
  <TitlesOfParts>
    <vt:vector size="41" baseType="lpstr">
      <vt:lpstr>Barlow Medium</vt:lpstr>
      <vt:lpstr>Calibri</vt:lpstr>
      <vt:lpstr>Barlow</vt:lpstr>
      <vt:lpstr>Arial</vt:lpstr>
      <vt:lpstr>Barlow SemiBold</vt:lpstr>
      <vt:lpstr>NTR</vt:lpstr>
      <vt:lpstr>Office Theme</vt:lpstr>
      <vt:lpstr>Content_Slider</vt:lpstr>
      <vt:lpstr>Content_Solid Color Slider</vt:lpstr>
      <vt:lpstr>Content_Solid Background</vt:lpstr>
      <vt:lpstr>IIS Procurement:  An Interactive Webinar</vt:lpstr>
      <vt:lpstr>Funding disclosure:</vt:lpstr>
      <vt:lpstr>Registration profiles</vt:lpstr>
      <vt:lpstr>Procurement webinar series: learning objectives </vt:lpstr>
      <vt:lpstr>Procurement phases overview</vt:lpstr>
      <vt:lpstr>Acquisition planning: highlights</vt:lpstr>
      <vt:lpstr>Acquisition planning: considerations</vt:lpstr>
      <vt:lpstr>Collect requirements: highlights</vt:lpstr>
      <vt:lpstr>Document SOW/PWS: highlights</vt:lpstr>
      <vt:lpstr>Solicitation document: highlights</vt:lpstr>
      <vt:lpstr>Solicitation methods/types</vt:lpstr>
      <vt:lpstr>Service level agreements (SLAs)</vt:lpstr>
      <vt:lpstr>Develop evaluation criteria: highlights</vt:lpstr>
      <vt:lpstr>Publish the solicitation document: highlights</vt:lpstr>
      <vt:lpstr>Respond to questions: highlights</vt:lpstr>
      <vt:lpstr>Solicitation document: key takeaways</vt:lpstr>
      <vt:lpstr>Pre-award/award phase: highlights</vt:lpstr>
      <vt:lpstr>Evaluate responses: highlights</vt:lpstr>
      <vt:lpstr>Negotiating the contract</vt:lpstr>
      <vt:lpstr>Contract pricing </vt:lpstr>
      <vt:lpstr>General Services Administration (GSA) Multiple Award Schedule (MAS) State Term Contracts (Statewide): Most states have "master agreements"  Piggybacking/Cooperative Purchasing</vt:lpstr>
      <vt:lpstr>A word about penalties…</vt:lpstr>
      <vt:lpstr>Pre award/award: key takeaways* </vt:lpstr>
      <vt:lpstr>Post-award management </vt:lpstr>
      <vt:lpstr>PowerPoint Presentation</vt:lpstr>
      <vt:lpstr>Group discussion </vt:lpstr>
      <vt:lpstr>Group discussion </vt:lpstr>
      <vt:lpstr>Group discussion </vt:lpstr>
      <vt:lpstr>Summary of procurement phases and major activities </vt:lpstr>
      <vt:lpstr>Requirements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revision>1</cp:revision>
  <dcterms:created xsi:type="dcterms:W3CDTF">2026-04-07T20:51:00Z</dcterms:created>
  <dcterms:modified xsi:type="dcterms:W3CDTF">2026-04-07T20:59:18Z</dcterms:modified>
</cp:coreProperties>
</file>