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5.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4" r:id="rId3"/>
    <p:sldMasterId id="2147483683" r:id="rId4"/>
    <p:sldMasterId id="2147483686" r:id="rId5"/>
    <p:sldMasterId id="2147483698" r:id="rId6"/>
  </p:sldMasterIdLst>
  <p:notesMasterIdLst>
    <p:notesMasterId r:id="rId71"/>
  </p:notesMasterIdLst>
  <p:sldIdLst>
    <p:sldId id="266" r:id="rId7"/>
    <p:sldId id="267" r:id="rId8"/>
    <p:sldId id="268" r:id="rId9"/>
    <p:sldId id="269" r:id="rId10"/>
    <p:sldId id="270" r:id="rId11"/>
    <p:sldId id="271" r:id="rId12"/>
    <p:sldId id="272" r:id="rId13"/>
    <p:sldId id="273" r:id="rId14"/>
    <p:sldId id="274" r:id="rId15"/>
    <p:sldId id="275" r:id="rId16"/>
    <p:sldId id="276" r:id="rId17"/>
    <p:sldId id="277" r:id="rId18"/>
    <p:sldId id="278" r:id="rId19"/>
    <p:sldId id="382" r:id="rId20"/>
    <p:sldId id="383" r:id="rId21"/>
    <p:sldId id="384" r:id="rId22"/>
    <p:sldId id="385" r:id="rId23"/>
    <p:sldId id="386" r:id="rId24"/>
    <p:sldId id="284" r:id="rId25"/>
    <p:sldId id="285" r:id="rId26"/>
    <p:sldId id="286" r:id="rId27"/>
    <p:sldId id="287" r:id="rId28"/>
    <p:sldId id="288" r:id="rId29"/>
    <p:sldId id="289" r:id="rId30"/>
    <p:sldId id="290" r:id="rId31"/>
    <p:sldId id="291" r:id="rId32"/>
    <p:sldId id="292" r:id="rId33"/>
    <p:sldId id="293" r:id="rId34"/>
    <p:sldId id="294" r:id="rId35"/>
    <p:sldId id="295" r:id="rId36"/>
    <p:sldId id="296" r:id="rId37"/>
    <p:sldId id="297" r:id="rId38"/>
    <p:sldId id="298" r:id="rId39"/>
    <p:sldId id="299" r:id="rId40"/>
    <p:sldId id="300" r:id="rId41"/>
    <p:sldId id="301" r:id="rId42"/>
    <p:sldId id="302" r:id="rId43"/>
    <p:sldId id="303" r:id="rId44"/>
    <p:sldId id="304" r:id="rId45"/>
    <p:sldId id="305" r:id="rId46"/>
    <p:sldId id="306" r:id="rId47"/>
    <p:sldId id="307" r:id="rId48"/>
    <p:sldId id="308" r:id="rId49"/>
    <p:sldId id="309" r:id="rId50"/>
    <p:sldId id="310" r:id="rId51"/>
    <p:sldId id="311" r:id="rId52"/>
    <p:sldId id="387" r:id="rId53"/>
    <p:sldId id="2147481168" r:id="rId54"/>
    <p:sldId id="2147481169" r:id="rId55"/>
    <p:sldId id="2147481170" r:id="rId56"/>
    <p:sldId id="2147481171" r:id="rId57"/>
    <p:sldId id="2147481172" r:id="rId58"/>
    <p:sldId id="2147481173" r:id="rId59"/>
    <p:sldId id="2147481166" r:id="rId60"/>
    <p:sldId id="2147481174" r:id="rId61"/>
    <p:sldId id="2147481175" r:id="rId62"/>
    <p:sldId id="2147481160" r:id="rId63"/>
    <p:sldId id="2147481158" r:id="rId64"/>
    <p:sldId id="2147481167" r:id="rId65"/>
    <p:sldId id="2147481150" r:id="rId66"/>
    <p:sldId id="2147481152" r:id="rId67"/>
    <p:sldId id="2147481155" r:id="rId68"/>
    <p:sldId id="2147481176" r:id="rId69"/>
    <p:sldId id="2147481177"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ata Quality 1" id="{C0D8E748-DBB4-F441-9127-FE4283A290A9}">
          <p14:sldIdLst>
            <p14:sldId id="266"/>
            <p14:sldId id="267"/>
            <p14:sldId id="268"/>
            <p14:sldId id="269"/>
            <p14:sldId id="270"/>
            <p14:sldId id="271"/>
            <p14:sldId id="272"/>
            <p14:sldId id="273"/>
            <p14:sldId id="274"/>
            <p14:sldId id="275"/>
            <p14:sldId id="276"/>
            <p14:sldId id="277"/>
            <p14:sldId id="278"/>
            <p14:sldId id="382"/>
            <p14:sldId id="383"/>
            <p14:sldId id="384"/>
            <p14:sldId id="385"/>
            <p14:sldId id="386"/>
            <p14:sldId id="284"/>
            <p14:sldId id="285"/>
            <p14:sldId id="286"/>
            <p14:sldId id="287"/>
            <p14:sldId id="288"/>
            <p14:sldId id="289"/>
            <p14:sldId id="290"/>
            <p14:sldId id="291"/>
            <p14:sldId id="292"/>
            <p14:sldId id="293"/>
            <p14:sldId id="294"/>
            <p14:sldId id="295"/>
            <p14:sldId id="296"/>
            <p14:sldId id="297"/>
            <p14:sldId id="298"/>
            <p14:sldId id="299"/>
            <p14:sldId id="300"/>
            <p14:sldId id="301"/>
            <p14:sldId id="302"/>
            <p14:sldId id="303"/>
            <p14:sldId id="304"/>
            <p14:sldId id="305"/>
            <p14:sldId id="306"/>
            <p14:sldId id="307"/>
            <p14:sldId id="308"/>
            <p14:sldId id="309"/>
            <p14:sldId id="310"/>
            <p14:sldId id="311"/>
          </p14:sldIdLst>
        </p14:section>
        <p14:section name="Data Quality 2" id="{4444BC7A-DAB5-494D-8DB0-0FC079966DE4}">
          <p14:sldIdLst>
            <p14:sldId id="387"/>
            <p14:sldId id="2147481168"/>
            <p14:sldId id="2147481169"/>
            <p14:sldId id="2147481170"/>
            <p14:sldId id="2147481171"/>
            <p14:sldId id="2147481172"/>
            <p14:sldId id="2147481173"/>
            <p14:sldId id="2147481166"/>
            <p14:sldId id="2147481174"/>
            <p14:sldId id="2147481175"/>
            <p14:sldId id="2147481160"/>
            <p14:sldId id="2147481158"/>
            <p14:sldId id="2147481167"/>
            <p14:sldId id="2147481150"/>
            <p14:sldId id="2147481152"/>
            <p14:sldId id="2147481155"/>
            <p14:sldId id="2147481176"/>
            <p14:sldId id="214748117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7236" autoAdjust="0"/>
  </p:normalViewPr>
  <p:slideViewPr>
    <p:cSldViewPr snapToGrid="0" showGuides="1">
      <p:cViewPr varScale="1">
        <p:scale>
          <a:sx n="39" d="100"/>
          <a:sy n="39" d="100"/>
        </p:scale>
        <p:origin x="1640" y="3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7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554FA7-2567-4752-B7B7-0BC16AA76687}" type="datetimeFigureOut">
              <a:rPr lang="en-US" smtClean="0"/>
              <a:t>6/16/2025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41BBD4-86F4-4339-A6CB-B78A5C94CC6C}" type="slidenum">
              <a:rPr lang="en-US" smtClean="0"/>
              <a:t>‹#›</a:t>
            </a:fld>
            <a:endParaRPr lang="en-US"/>
          </a:p>
        </p:txBody>
      </p:sp>
    </p:spTree>
    <p:extLst>
      <p:ext uri="{BB962C8B-B14F-4D97-AF65-F5344CB8AC3E}">
        <p14:creationId xmlns:p14="http://schemas.microsoft.com/office/powerpoint/2010/main" val="656281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34b4913f739_0_37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endParaRPr dirty="0"/>
          </a:p>
        </p:txBody>
      </p:sp>
      <p:sp>
        <p:nvSpPr>
          <p:cNvPr id="498" name="Google Shape;498;g34b4913f739_0_3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34b4913f739_0_4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0" name="Google Shape;570;g34b4913f739_0_4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34b4913f739_0_4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8" name="Google Shape;578;g34b4913f739_0_4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sym typeface="Roboto"/>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34b4913f739_0_4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7" name="Google Shape;587;g34b4913f739_0_4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34b4913f739_0_4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3" name="Google Shape;593;g34b4913f739_0_4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400"/>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Myriad Web Pro" panose="020B0503030403020204" pitchFamily="34" charset="0"/>
              </a:defRPr>
            </a:lvl1pPr>
            <a:lvl2pPr marL="742950" indent="-285750">
              <a:defRPr>
                <a:solidFill>
                  <a:schemeClr val="tx1"/>
                </a:solidFill>
                <a:latin typeface="Myriad Web Pro" panose="020B0503030403020204" pitchFamily="34" charset="0"/>
              </a:defRPr>
            </a:lvl2pPr>
            <a:lvl3pPr marL="1143000" indent="-228600">
              <a:defRPr>
                <a:solidFill>
                  <a:schemeClr val="tx1"/>
                </a:solidFill>
                <a:latin typeface="Myriad Web Pro" panose="020B0503030403020204" pitchFamily="34" charset="0"/>
              </a:defRPr>
            </a:lvl3pPr>
            <a:lvl4pPr marL="1600200" indent="-228600">
              <a:defRPr>
                <a:solidFill>
                  <a:schemeClr val="tx1"/>
                </a:solidFill>
                <a:latin typeface="Myriad Web Pro" panose="020B0503030403020204" pitchFamily="34" charset="0"/>
              </a:defRPr>
            </a:lvl4pPr>
            <a:lvl5pPr marL="2057400" indent="-228600">
              <a:defRPr>
                <a:solidFill>
                  <a:schemeClr val="tx1"/>
                </a:solidFill>
                <a:latin typeface="Myriad Web Pro" panose="020B0503030403020204" pitchFamily="34" charset="0"/>
              </a:defRPr>
            </a:lvl5pPr>
            <a:lvl6pPr marL="2514600" indent="-228600" fontAlgn="base">
              <a:spcBef>
                <a:spcPct val="0"/>
              </a:spcBef>
              <a:spcAft>
                <a:spcPct val="0"/>
              </a:spcAft>
              <a:defRPr>
                <a:solidFill>
                  <a:schemeClr val="tx1"/>
                </a:solidFill>
                <a:latin typeface="Myriad Web Pro" panose="020B0503030403020204" pitchFamily="34" charset="0"/>
              </a:defRPr>
            </a:lvl6pPr>
            <a:lvl7pPr marL="2971800" indent="-228600" fontAlgn="base">
              <a:spcBef>
                <a:spcPct val="0"/>
              </a:spcBef>
              <a:spcAft>
                <a:spcPct val="0"/>
              </a:spcAft>
              <a:defRPr>
                <a:solidFill>
                  <a:schemeClr val="tx1"/>
                </a:solidFill>
                <a:latin typeface="Myriad Web Pro" panose="020B0503030403020204" pitchFamily="34" charset="0"/>
              </a:defRPr>
            </a:lvl7pPr>
            <a:lvl8pPr marL="3429000" indent="-228600" fontAlgn="base">
              <a:spcBef>
                <a:spcPct val="0"/>
              </a:spcBef>
              <a:spcAft>
                <a:spcPct val="0"/>
              </a:spcAft>
              <a:defRPr>
                <a:solidFill>
                  <a:schemeClr val="tx1"/>
                </a:solidFill>
                <a:latin typeface="Myriad Web Pro" panose="020B0503030403020204" pitchFamily="34" charset="0"/>
              </a:defRPr>
            </a:lvl8pPr>
            <a:lvl9pPr marL="3886200" indent="-228600" fontAlgn="base">
              <a:spcBef>
                <a:spcPct val="0"/>
              </a:spcBef>
              <a:spcAft>
                <a:spcPct val="0"/>
              </a:spcAft>
              <a:defRPr>
                <a:solidFill>
                  <a:schemeClr val="tx1"/>
                </a:solidFill>
                <a:latin typeface="Myriad Web Pro" panose="020B0503030403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084AA2-EDF3-41B6-9BD5-4D1331E35CE7}"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a:sym typeface="Arial"/>
            </a:endParaRPr>
          </a:p>
        </p:txBody>
      </p:sp>
    </p:spTree>
    <p:extLst>
      <p:ext uri="{BB962C8B-B14F-4D97-AF65-F5344CB8AC3E}">
        <p14:creationId xmlns:p14="http://schemas.microsoft.com/office/powerpoint/2010/main" val="38972928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5612648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26623914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36318212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27233278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34b4913f739_0_4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4" name="Google Shape;644;g34b4913f739_0_4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34b4913f739_0_38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dirty="0"/>
          </a:p>
        </p:txBody>
      </p:sp>
      <p:sp>
        <p:nvSpPr>
          <p:cNvPr id="510" name="Google Shape;510;g34b4913f739_0_3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34b4913f739_0_5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dirty="0"/>
          </a:p>
        </p:txBody>
      </p:sp>
      <p:sp>
        <p:nvSpPr>
          <p:cNvPr id="654" name="Google Shape;654;g34b4913f739_0_5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34b4913f739_0_5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3" name="Google Shape;663;g34b4913f739_0_5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g34b4913f739_0_5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9" name="Google Shape;669;g34b4913f739_0_5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70" name="Google Shape;670;g34b4913f739_0_5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22</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34b4913f739_0_5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9" name="Google Shape;679;g34b4913f739_0_5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g34d682d9b7e_1_9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685" name="Google Shape;685;g34d682d9b7e_1_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34d682d9b7e_1_1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97" name="Google Shape;697;g34d682d9b7e_1_1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34d470e9c42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8" name="Google Shape;708;g34d470e9c42_0_18:notes"/>
          <p:cNvSpPr txBox="1">
            <a:spLocks noGrp="1"/>
          </p:cNvSpPr>
          <p:nvPr>
            <p:ph type="body" idx="1"/>
          </p:nvPr>
        </p:nvSpPr>
        <p:spPr>
          <a:xfrm>
            <a:off x="685800" y="4400550"/>
            <a:ext cx="5486400" cy="3600300"/>
          </a:xfrm>
          <a:prstGeom prst="rect">
            <a:avLst/>
          </a:prstGeom>
          <a:noFill/>
          <a:ln>
            <a:noFill/>
          </a:ln>
        </p:spPr>
        <p:txBody>
          <a:bodyPr spcFirstLastPara="1" wrap="square" lIns="91250" tIns="45600" rIns="91250" bIns="45600" anchor="t" anchorCtr="0">
            <a:noAutofit/>
          </a:bodyPr>
          <a:lstStyle/>
          <a:p>
            <a:pPr marL="0" lvl="0" indent="0" algn="l" rtl="0">
              <a:spcBef>
                <a:spcPts val="0"/>
              </a:spcBef>
              <a:spcAft>
                <a:spcPts val="0"/>
              </a:spcAft>
              <a:buNone/>
            </a:pPr>
            <a:endParaRPr sz="1400" dirty="0"/>
          </a:p>
        </p:txBody>
      </p:sp>
      <p:sp>
        <p:nvSpPr>
          <p:cNvPr id="709" name="Google Shape;709;g34d470e9c42_0_18:notes"/>
          <p:cNvSpPr txBox="1">
            <a:spLocks noGrp="1"/>
          </p:cNvSpPr>
          <p:nvPr>
            <p:ph type="sldNum" idx="12"/>
          </p:nvPr>
        </p:nvSpPr>
        <p:spPr>
          <a:xfrm>
            <a:off x="3884613" y="8685213"/>
            <a:ext cx="2971800" cy="458700"/>
          </a:xfrm>
          <a:prstGeom prst="rect">
            <a:avLst/>
          </a:prstGeom>
          <a:noFill/>
          <a:ln>
            <a:noFill/>
          </a:ln>
        </p:spPr>
        <p:txBody>
          <a:bodyPr spcFirstLastPara="1" wrap="square" lIns="91250" tIns="45600" rIns="91250" bIns="456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34d682d9b7e_1_19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720" name="Google Shape;720;g34d682d9b7e_1_1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g34b4913f739_0_5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9" name="Google Shape;729;g34b4913f739_0_5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730" name="Google Shape;730;g34b4913f739_0_5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28</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g34b4913f739_0_5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7" name="Google Shape;737;g34b4913f739_0_5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738" name="Google Shape;738;g34b4913f739_0_54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29</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34b4913f739_0_3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dirty="0"/>
          </a:p>
        </p:txBody>
      </p:sp>
      <p:sp>
        <p:nvSpPr>
          <p:cNvPr id="516" name="Google Shape;516;g34b4913f739_0_3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34b4913f739_0_5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5" name="Google Shape;755;g34b4913f739_0_5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756" name="Google Shape;756;g34b4913f739_0_56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30</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g34b4913f739_0_5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6" name="Google Shape;766;g34b4913f739_0_5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g34b4913f739_0_5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3" name="Google Shape;773;g34b4913f739_0_5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g34b4913f739_0_5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0" name="Google Shape;780;g34b4913f739_0_58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781" name="Google Shape;781;g34b4913f739_0_58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33</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g34b4913f739_0_6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4" name="Google Shape;824;g34b4913f739_0_6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g34b4913f739_0_6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2" name="Google Shape;832;g34b4913f739_0_6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g34b4913f739_0_6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3" name="Google Shape;843;g34b4913f739_0_64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g34b4913f739_0_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6" name="Google Shape;856;g34b4913f739_0_65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g34b4913f739_0_6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1" name="Google Shape;881;g34b4913f739_0_6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dirty="0"/>
          </a:p>
        </p:txBody>
      </p:sp>
      <p:sp>
        <p:nvSpPr>
          <p:cNvPr id="882" name="Google Shape;882;g34b4913f739_0_68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38</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g34b4913f739_0_6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2" name="Google Shape;892;g34b4913f739_0_6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dirty="0"/>
          </a:p>
        </p:txBody>
      </p:sp>
      <p:sp>
        <p:nvSpPr>
          <p:cNvPr id="893" name="Google Shape;893;g34b4913f739_0_6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39</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34c09131893_0_15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23" name="Google Shape;523;g34c09131893_0_1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9"/>
        <p:cNvGrpSpPr/>
        <p:nvPr/>
      </p:nvGrpSpPr>
      <p:grpSpPr>
        <a:xfrm>
          <a:off x="0" y="0"/>
          <a:ext cx="0" cy="0"/>
          <a:chOff x="0" y="0"/>
          <a:chExt cx="0" cy="0"/>
        </a:xfrm>
      </p:grpSpPr>
      <p:sp>
        <p:nvSpPr>
          <p:cNvPr id="900" name="Google Shape;900;g34b4913f739_0_7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1" name="Google Shape;901;g34b4913f739_0_7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02" name="Google Shape;902;g34b4913f739_0_70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40</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34b4913f739_0_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9" name="Google Shape;909;g34b4913f739_0_70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Google Shape;916;g34b4913f739_0_7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7" name="Google Shape;917;g34b4913f739_0_7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g34b4913f739_0_7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5" name="Google Shape;925;g34b4913f739_0_7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
        <p:cNvGrpSpPr/>
        <p:nvPr/>
      </p:nvGrpSpPr>
      <p:grpSpPr>
        <a:xfrm>
          <a:off x="0" y="0"/>
          <a:ext cx="0" cy="0"/>
          <a:chOff x="0" y="0"/>
          <a:chExt cx="0" cy="0"/>
        </a:xfrm>
      </p:grpSpPr>
      <p:sp>
        <p:nvSpPr>
          <p:cNvPr id="930" name="Google Shape;930;g34b4913f739_0_7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1" name="Google Shape;931;g34b4913f739_0_7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p:cNvGrpSpPr/>
        <p:nvPr/>
      </p:nvGrpSpPr>
      <p:grpSpPr>
        <a:xfrm>
          <a:off x="0" y="0"/>
          <a:ext cx="0" cy="0"/>
          <a:chOff x="0" y="0"/>
          <a:chExt cx="0" cy="0"/>
        </a:xfrm>
      </p:grpSpPr>
      <p:sp>
        <p:nvSpPr>
          <p:cNvPr id="942" name="Google Shape;942;g34b4913f739_0_7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43" name="Google Shape;943;g34b4913f739_0_7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g34b4913f739_0_7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9" name="Google Shape;949;g34b4913f739_0_7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Myriad Web Pro" panose="020B0503030403020204" pitchFamily="34" charset="0"/>
              </a:defRPr>
            </a:lvl1pPr>
            <a:lvl2pPr marL="742950" indent="-285750">
              <a:defRPr>
                <a:solidFill>
                  <a:schemeClr val="tx1"/>
                </a:solidFill>
                <a:latin typeface="Myriad Web Pro" panose="020B0503030403020204" pitchFamily="34" charset="0"/>
              </a:defRPr>
            </a:lvl2pPr>
            <a:lvl3pPr marL="1143000" indent="-228600">
              <a:defRPr>
                <a:solidFill>
                  <a:schemeClr val="tx1"/>
                </a:solidFill>
                <a:latin typeface="Myriad Web Pro" panose="020B0503030403020204" pitchFamily="34" charset="0"/>
              </a:defRPr>
            </a:lvl3pPr>
            <a:lvl4pPr marL="1600200" indent="-228600">
              <a:defRPr>
                <a:solidFill>
                  <a:schemeClr val="tx1"/>
                </a:solidFill>
                <a:latin typeface="Myriad Web Pro" panose="020B0503030403020204" pitchFamily="34" charset="0"/>
              </a:defRPr>
            </a:lvl4pPr>
            <a:lvl5pPr marL="2057400" indent="-228600">
              <a:defRPr>
                <a:solidFill>
                  <a:schemeClr val="tx1"/>
                </a:solidFill>
                <a:latin typeface="Myriad Web Pro" panose="020B0503030403020204" pitchFamily="34" charset="0"/>
              </a:defRPr>
            </a:lvl5pPr>
            <a:lvl6pPr marL="2514600" indent="-228600" fontAlgn="base">
              <a:spcBef>
                <a:spcPct val="0"/>
              </a:spcBef>
              <a:spcAft>
                <a:spcPct val="0"/>
              </a:spcAft>
              <a:defRPr>
                <a:solidFill>
                  <a:schemeClr val="tx1"/>
                </a:solidFill>
                <a:latin typeface="Myriad Web Pro" panose="020B0503030403020204" pitchFamily="34" charset="0"/>
              </a:defRPr>
            </a:lvl6pPr>
            <a:lvl7pPr marL="2971800" indent="-228600" fontAlgn="base">
              <a:spcBef>
                <a:spcPct val="0"/>
              </a:spcBef>
              <a:spcAft>
                <a:spcPct val="0"/>
              </a:spcAft>
              <a:defRPr>
                <a:solidFill>
                  <a:schemeClr val="tx1"/>
                </a:solidFill>
                <a:latin typeface="Myriad Web Pro" panose="020B0503030403020204" pitchFamily="34" charset="0"/>
              </a:defRPr>
            </a:lvl7pPr>
            <a:lvl8pPr marL="3429000" indent="-228600" fontAlgn="base">
              <a:spcBef>
                <a:spcPct val="0"/>
              </a:spcBef>
              <a:spcAft>
                <a:spcPct val="0"/>
              </a:spcAft>
              <a:defRPr>
                <a:solidFill>
                  <a:schemeClr val="tx1"/>
                </a:solidFill>
                <a:latin typeface="Myriad Web Pro" panose="020B0503030403020204" pitchFamily="34" charset="0"/>
              </a:defRPr>
            </a:lvl8pPr>
            <a:lvl9pPr marL="3886200" indent="-228600" fontAlgn="base">
              <a:spcBef>
                <a:spcPct val="0"/>
              </a:spcBef>
              <a:spcAft>
                <a:spcPct val="0"/>
              </a:spcAft>
              <a:defRPr>
                <a:solidFill>
                  <a:schemeClr val="tx1"/>
                </a:solidFill>
                <a:latin typeface="Myriad Web Pro" panose="020B0503030403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084AA2-EDF3-41B6-9BD5-4D1331E35CE7}"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a:sym typeface="Arial"/>
            </a:endParaRPr>
          </a:p>
        </p:txBody>
      </p:sp>
    </p:spTree>
    <p:extLst>
      <p:ext uri="{BB962C8B-B14F-4D97-AF65-F5344CB8AC3E}">
        <p14:creationId xmlns:p14="http://schemas.microsoft.com/office/powerpoint/2010/main" val="38972928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39289000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3532905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34b4913f739_0_4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2" name="Google Shape;532;g34b4913f739_0_40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533" name="Google Shape;533;g34b4913f739_0_40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4791882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81390" fontAlgn="auto">
              <a:spcBef>
                <a:spcPts val="0"/>
              </a:spcBef>
              <a:spcAft>
                <a:spcPts val="0"/>
              </a:spcAft>
              <a:defRPr/>
            </a:pP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930829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31656732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5ECFCA-58A2-4961-9C29-9EE03BA4D0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24474999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3CE826-C5DE-4538-AE28-B92AA68067D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45981939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3CE826-C5DE-4538-AE28-B92AA68067D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2082162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3CE826-C5DE-4538-AE28-B92AA68067D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40314984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34b4913f739_0_4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3" name="Google Shape;543;g34b4913f739_0_4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34b4913f739_0_4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9" name="Google Shape;549;g34b4913f739_0_4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550" name="Google Shape;550;g34b4913f739_0_4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7</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34b4913f739_0_4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6" name="Google Shape;556;g34b4913f739_0_4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557" name="Google Shape;557;g34b4913f739_0_4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8</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34b4913f739_0_4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3" name="Google Shape;563;g34b4913f739_0_4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HII Light Blue" type="obj">
  <p:cSld name="PHII Light Blue">
    <p:spTree>
      <p:nvGrpSpPr>
        <p:cNvPr id="1" name="Shape 74"/>
        <p:cNvGrpSpPr/>
        <p:nvPr/>
      </p:nvGrpSpPr>
      <p:grpSpPr>
        <a:xfrm>
          <a:off x="0" y="0"/>
          <a:ext cx="0" cy="0"/>
          <a:chOff x="0" y="0"/>
          <a:chExt cx="0" cy="0"/>
        </a:xfrm>
      </p:grpSpPr>
      <p:pic>
        <p:nvPicPr>
          <p:cNvPr id="75" name="Google Shape;75;p19"/>
          <p:cNvPicPr preferRelativeResize="0"/>
          <p:nvPr/>
        </p:nvPicPr>
        <p:blipFill rotWithShape="1">
          <a:blip r:embed="rId2">
            <a:alphaModFix/>
          </a:blip>
          <a:srcRect/>
          <a:stretch/>
        </p:blipFill>
        <p:spPr>
          <a:xfrm>
            <a:off x="1" y="3049"/>
            <a:ext cx="12197420" cy="6854951"/>
          </a:xfrm>
          <a:prstGeom prst="rect">
            <a:avLst/>
          </a:prstGeom>
          <a:noFill/>
          <a:ln>
            <a:noFill/>
          </a:ln>
        </p:spPr>
      </p:pic>
      <p:sp>
        <p:nvSpPr>
          <p:cNvPr id="76" name="Google Shape;76;p19"/>
          <p:cNvSpPr txBox="1">
            <a:spLocks noGrp="1"/>
          </p:cNvSpPr>
          <p:nvPr>
            <p:ph type="title"/>
          </p:nvPr>
        </p:nvSpPr>
        <p:spPr>
          <a:xfrm>
            <a:off x="608249" y="202225"/>
            <a:ext cx="9422100" cy="992100"/>
          </a:xfrm>
          <a:prstGeom prst="rect">
            <a:avLst/>
          </a:prstGeom>
          <a:noFill/>
          <a:ln>
            <a:noFill/>
          </a:ln>
        </p:spPr>
        <p:txBody>
          <a:bodyPr spcFirstLastPara="1" wrap="square" lIns="121900" tIns="60925" rIns="121900" bIns="60925" anchor="b" anchorCtr="0">
            <a:normAutofit/>
          </a:bodyPr>
          <a:lstStyle>
            <a:lvl1pPr lvl="0" algn="l">
              <a:lnSpc>
                <a:spcPct val="166666"/>
              </a:lnSpc>
              <a:spcBef>
                <a:spcPts val="0"/>
              </a:spcBef>
              <a:spcAft>
                <a:spcPts val="0"/>
              </a:spcAft>
              <a:buClr>
                <a:srgbClr val="0075C9"/>
              </a:buClr>
              <a:buSzPts val="2400"/>
              <a:buNone/>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77" name="Google Shape;77;p19"/>
          <p:cNvSpPr txBox="1">
            <a:spLocks noGrp="1"/>
          </p:cNvSpPr>
          <p:nvPr>
            <p:ph type="body" idx="1"/>
          </p:nvPr>
        </p:nvSpPr>
        <p:spPr>
          <a:xfrm>
            <a:off x="608249" y="1388963"/>
            <a:ext cx="9666900" cy="4788300"/>
          </a:xfrm>
          <a:prstGeom prst="rect">
            <a:avLst/>
          </a:prstGeom>
          <a:noFill/>
          <a:ln>
            <a:noFill/>
          </a:ln>
        </p:spPr>
        <p:txBody>
          <a:bodyPr spcFirstLastPara="1" wrap="square" lIns="121900" tIns="60925" rIns="121900" bIns="60925" anchor="t" anchorCtr="0">
            <a:normAutofit/>
          </a:bodyPr>
          <a:lstStyle>
            <a:lvl1pPr marL="457200" lvl="0" indent="-228600" algn="l">
              <a:lnSpc>
                <a:spcPct val="114285"/>
              </a:lnSpc>
              <a:spcBef>
                <a:spcPts val="600"/>
              </a:spcBef>
              <a:spcAft>
                <a:spcPts val="0"/>
              </a:spcAft>
              <a:buClr>
                <a:schemeClr val="dk1"/>
              </a:buClr>
              <a:buSzPts val="2800"/>
              <a:buNone/>
              <a:defRPr/>
            </a:lvl1pPr>
            <a:lvl2pPr marL="914400" lvl="1" indent="-381000" algn="l">
              <a:lnSpc>
                <a:spcPct val="133333"/>
              </a:lnSpc>
              <a:spcBef>
                <a:spcPts val="600"/>
              </a:spcBef>
              <a:spcAft>
                <a:spcPts val="0"/>
              </a:spcAft>
              <a:buClr>
                <a:schemeClr val="dk1"/>
              </a:buClr>
              <a:buSzPts val="2400"/>
              <a:buChar char="•"/>
              <a:defRPr/>
            </a:lvl2pPr>
            <a:lvl3pPr marL="1371600" lvl="2" indent="-381000" algn="l">
              <a:lnSpc>
                <a:spcPct val="116666"/>
              </a:lnSpc>
              <a:spcBef>
                <a:spcPts val="600"/>
              </a:spcBef>
              <a:spcAft>
                <a:spcPts val="0"/>
              </a:spcAft>
              <a:buClr>
                <a:schemeClr val="dk1"/>
              </a:buClr>
              <a:buSzPts val="2400"/>
              <a:buChar char="•"/>
              <a:defRPr/>
            </a:lvl3pPr>
            <a:lvl4pPr marL="1828800" lvl="3" indent="-381000" algn="l">
              <a:lnSpc>
                <a:spcPct val="87500"/>
              </a:lnSpc>
              <a:spcBef>
                <a:spcPts val="600"/>
              </a:spcBef>
              <a:spcAft>
                <a:spcPts val="0"/>
              </a:spcAft>
              <a:buClr>
                <a:schemeClr val="dk1"/>
              </a:buClr>
              <a:buSzPts val="2400"/>
              <a:buChar char="•"/>
              <a:defRPr/>
            </a:lvl4pPr>
            <a:lvl5pPr marL="2286000" lvl="4" indent="-381000" algn="l">
              <a:lnSpc>
                <a:spcPct val="87500"/>
              </a:lnSpc>
              <a:spcBef>
                <a:spcPts val="600"/>
              </a:spcBef>
              <a:spcAft>
                <a:spcPts val="0"/>
              </a:spcAft>
              <a:buClr>
                <a:schemeClr val="dk1"/>
              </a:buClr>
              <a:buSzPts val="2400"/>
              <a:buChar char="•"/>
              <a:defRPr/>
            </a:lvl5pPr>
            <a:lvl6pPr marL="2743200" lvl="5" indent="-381000" algn="l">
              <a:lnSpc>
                <a:spcPct val="90000"/>
              </a:lnSpc>
              <a:spcBef>
                <a:spcPts val="600"/>
              </a:spcBef>
              <a:spcAft>
                <a:spcPts val="0"/>
              </a:spcAft>
              <a:buClr>
                <a:schemeClr val="dk1"/>
              </a:buClr>
              <a:buSzPts val="2400"/>
              <a:buChar char="•"/>
              <a:defRPr/>
            </a:lvl6pPr>
            <a:lvl7pPr marL="3200400" lvl="6" indent="-381000" algn="l">
              <a:lnSpc>
                <a:spcPct val="90000"/>
              </a:lnSpc>
              <a:spcBef>
                <a:spcPts val="600"/>
              </a:spcBef>
              <a:spcAft>
                <a:spcPts val="0"/>
              </a:spcAft>
              <a:buClr>
                <a:schemeClr val="dk1"/>
              </a:buClr>
              <a:buSzPts val="2400"/>
              <a:buChar char="•"/>
              <a:defRPr/>
            </a:lvl7pPr>
            <a:lvl8pPr marL="3657600" lvl="7" indent="-381000" algn="l">
              <a:lnSpc>
                <a:spcPct val="90000"/>
              </a:lnSpc>
              <a:spcBef>
                <a:spcPts val="600"/>
              </a:spcBef>
              <a:spcAft>
                <a:spcPts val="0"/>
              </a:spcAft>
              <a:buClr>
                <a:schemeClr val="dk1"/>
              </a:buClr>
              <a:buSzPts val="2400"/>
              <a:buChar char="•"/>
              <a:defRPr/>
            </a:lvl8pPr>
            <a:lvl9pPr marL="4114800" lvl="8" indent="-381000" algn="l">
              <a:lnSpc>
                <a:spcPct val="90000"/>
              </a:lnSpc>
              <a:spcBef>
                <a:spcPts val="600"/>
              </a:spcBef>
              <a:spcAft>
                <a:spcPts val="0"/>
              </a:spcAft>
              <a:buClr>
                <a:schemeClr val="dk1"/>
              </a:buClr>
              <a:buSzPts val="2400"/>
              <a:buChar char="•"/>
              <a:defRPr/>
            </a:lvl9pPr>
          </a:lstStyle>
          <a:p>
            <a:endParaRPr/>
          </a:p>
        </p:txBody>
      </p:sp>
      <p:pic>
        <p:nvPicPr>
          <p:cNvPr id="78" name="Google Shape;78;p19"/>
          <p:cNvPicPr preferRelativeResize="0"/>
          <p:nvPr/>
        </p:nvPicPr>
        <p:blipFill rotWithShape="1">
          <a:blip r:embed="rId3">
            <a:alphaModFix/>
          </a:blip>
          <a:srcRect/>
          <a:stretch/>
        </p:blipFill>
        <p:spPr>
          <a:xfrm>
            <a:off x="11143872" y="202224"/>
            <a:ext cx="789330" cy="776390"/>
          </a:xfrm>
          <a:prstGeom prst="rect">
            <a:avLst/>
          </a:prstGeom>
          <a:noFill/>
          <a:ln>
            <a:noFill/>
          </a:ln>
        </p:spPr>
      </p:pic>
    </p:spTree>
    <p:extLst>
      <p:ext uri="{BB962C8B-B14F-4D97-AF65-F5344CB8AC3E}">
        <p14:creationId xmlns:p14="http://schemas.microsoft.com/office/powerpoint/2010/main" val="3874681018"/>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Yellow Stickies">
  <p:cSld name="Yellow Stickies">
    <p:spTree>
      <p:nvGrpSpPr>
        <p:cNvPr id="1" name="Shape 122"/>
        <p:cNvGrpSpPr/>
        <p:nvPr/>
      </p:nvGrpSpPr>
      <p:grpSpPr>
        <a:xfrm>
          <a:off x="0" y="0"/>
          <a:ext cx="0" cy="0"/>
          <a:chOff x="0" y="0"/>
          <a:chExt cx="0" cy="0"/>
        </a:xfrm>
      </p:grpSpPr>
      <p:pic>
        <p:nvPicPr>
          <p:cNvPr id="123" name="Google Shape;123;p29"/>
          <p:cNvPicPr preferRelativeResize="0"/>
          <p:nvPr/>
        </p:nvPicPr>
        <p:blipFill rotWithShape="1">
          <a:blip r:embed="rId2">
            <a:alphaModFix/>
          </a:blip>
          <a:srcRect/>
          <a:stretch/>
        </p:blipFill>
        <p:spPr>
          <a:xfrm>
            <a:off x="3" y="3048"/>
            <a:ext cx="12197420" cy="6854951"/>
          </a:xfrm>
          <a:prstGeom prst="rect">
            <a:avLst/>
          </a:prstGeom>
          <a:noFill/>
          <a:ln>
            <a:noFill/>
          </a:ln>
        </p:spPr>
      </p:pic>
      <p:sp>
        <p:nvSpPr>
          <p:cNvPr id="124" name="Google Shape;124;p29"/>
          <p:cNvSpPr txBox="1">
            <a:spLocks noGrp="1"/>
          </p:cNvSpPr>
          <p:nvPr>
            <p:ph type="title"/>
          </p:nvPr>
        </p:nvSpPr>
        <p:spPr>
          <a:xfrm>
            <a:off x="608249" y="202225"/>
            <a:ext cx="10535700" cy="992100"/>
          </a:xfrm>
          <a:prstGeom prst="rect">
            <a:avLst/>
          </a:prstGeom>
          <a:noFill/>
          <a:ln>
            <a:noFill/>
          </a:ln>
        </p:spPr>
        <p:txBody>
          <a:bodyPr spcFirstLastPara="1" wrap="square" lIns="121900" tIns="60925" rIns="121900" bIns="60925" anchor="b" anchorCtr="0">
            <a:normAutofit/>
          </a:bodyPr>
          <a:lstStyle>
            <a:lvl1pPr lvl="0" algn="l">
              <a:lnSpc>
                <a:spcPct val="107692"/>
              </a:lnSpc>
              <a:spcBef>
                <a:spcPts val="0"/>
              </a:spcBef>
              <a:spcAft>
                <a:spcPts val="0"/>
              </a:spcAft>
              <a:buClr>
                <a:schemeClr val="lt1"/>
              </a:buClr>
              <a:buSzPts val="3900"/>
              <a:buFont typeface="Barlow Medium"/>
              <a:buNone/>
              <a:defRPr>
                <a:solidFill>
                  <a:schemeClr val="lt1"/>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125" name="Google Shape;125;p29"/>
          <p:cNvSpPr txBox="1">
            <a:spLocks noGrp="1"/>
          </p:cNvSpPr>
          <p:nvPr>
            <p:ph type="body" idx="1"/>
          </p:nvPr>
        </p:nvSpPr>
        <p:spPr>
          <a:xfrm>
            <a:off x="608248" y="1388963"/>
            <a:ext cx="10934700" cy="4788300"/>
          </a:xfrm>
          <a:prstGeom prst="rect">
            <a:avLst/>
          </a:prstGeom>
          <a:noFill/>
          <a:ln>
            <a:noFill/>
          </a:ln>
        </p:spPr>
        <p:txBody>
          <a:bodyPr spcFirstLastPara="1" wrap="square" lIns="121900" tIns="60925" rIns="121900" bIns="60925" anchor="t" anchorCtr="0">
            <a:normAutofit/>
          </a:bodyPr>
          <a:lstStyle>
            <a:lvl1pPr marL="457200" lvl="0" indent="-228600" algn="l">
              <a:lnSpc>
                <a:spcPct val="114285"/>
              </a:lnSpc>
              <a:spcBef>
                <a:spcPts val="600"/>
              </a:spcBef>
              <a:spcAft>
                <a:spcPts val="0"/>
              </a:spcAft>
              <a:buClr>
                <a:schemeClr val="lt1"/>
              </a:buClr>
              <a:buSzPts val="2800"/>
              <a:buNone/>
              <a:defRPr>
                <a:solidFill>
                  <a:schemeClr val="lt1"/>
                </a:solidFill>
              </a:defRPr>
            </a:lvl1pPr>
            <a:lvl2pPr marL="914400" lvl="1" indent="-406400" algn="l">
              <a:lnSpc>
                <a:spcPct val="114285"/>
              </a:lnSpc>
              <a:spcBef>
                <a:spcPts val="600"/>
              </a:spcBef>
              <a:spcAft>
                <a:spcPts val="0"/>
              </a:spcAft>
              <a:buClr>
                <a:schemeClr val="lt1"/>
              </a:buClr>
              <a:buSzPts val="2800"/>
              <a:buChar char="•"/>
              <a:defRPr>
                <a:solidFill>
                  <a:schemeClr val="lt1"/>
                </a:solidFill>
              </a:defRPr>
            </a:lvl2pPr>
            <a:lvl3pPr marL="1371600" lvl="2" indent="-381000" algn="l">
              <a:lnSpc>
                <a:spcPct val="116666"/>
              </a:lnSpc>
              <a:spcBef>
                <a:spcPts val="600"/>
              </a:spcBef>
              <a:spcAft>
                <a:spcPts val="0"/>
              </a:spcAft>
              <a:buClr>
                <a:schemeClr val="lt1"/>
              </a:buClr>
              <a:buSzPts val="2400"/>
              <a:buChar char="•"/>
              <a:defRPr>
                <a:solidFill>
                  <a:schemeClr val="lt1"/>
                </a:solidFill>
              </a:defRPr>
            </a:lvl3pPr>
            <a:lvl4pPr marL="1828800" lvl="3" indent="-342900" algn="l">
              <a:lnSpc>
                <a:spcPct val="116666"/>
              </a:lnSpc>
              <a:spcBef>
                <a:spcPts val="600"/>
              </a:spcBef>
              <a:spcAft>
                <a:spcPts val="0"/>
              </a:spcAft>
              <a:buClr>
                <a:schemeClr val="lt1"/>
              </a:buClr>
              <a:buSzPts val="1800"/>
              <a:buChar char="•"/>
              <a:defRPr>
                <a:solidFill>
                  <a:schemeClr val="lt1"/>
                </a:solidFill>
              </a:defRPr>
            </a:lvl4pPr>
            <a:lvl5pPr marL="2286000" lvl="4" indent="-342900" algn="l">
              <a:lnSpc>
                <a:spcPct val="116666"/>
              </a:lnSpc>
              <a:spcBef>
                <a:spcPts val="600"/>
              </a:spcBef>
              <a:spcAft>
                <a:spcPts val="0"/>
              </a:spcAft>
              <a:buClr>
                <a:schemeClr val="lt1"/>
              </a:buClr>
              <a:buSzPts val="1800"/>
              <a:buChar char="•"/>
              <a:defRPr>
                <a:solidFill>
                  <a:schemeClr val="lt1"/>
                </a:solidFill>
              </a:defRPr>
            </a:lvl5pPr>
            <a:lvl6pPr marL="2743200" lvl="5" indent="-381000" algn="l">
              <a:lnSpc>
                <a:spcPct val="90000"/>
              </a:lnSpc>
              <a:spcBef>
                <a:spcPts val="600"/>
              </a:spcBef>
              <a:spcAft>
                <a:spcPts val="0"/>
              </a:spcAft>
              <a:buClr>
                <a:schemeClr val="dk1"/>
              </a:buClr>
              <a:buSzPts val="2400"/>
              <a:buChar char="•"/>
              <a:defRPr/>
            </a:lvl6pPr>
            <a:lvl7pPr marL="3200400" lvl="6" indent="-381000" algn="l">
              <a:lnSpc>
                <a:spcPct val="90000"/>
              </a:lnSpc>
              <a:spcBef>
                <a:spcPts val="600"/>
              </a:spcBef>
              <a:spcAft>
                <a:spcPts val="0"/>
              </a:spcAft>
              <a:buClr>
                <a:schemeClr val="dk1"/>
              </a:buClr>
              <a:buSzPts val="2400"/>
              <a:buChar char="•"/>
              <a:defRPr/>
            </a:lvl7pPr>
            <a:lvl8pPr marL="3657600" lvl="7" indent="-381000" algn="l">
              <a:lnSpc>
                <a:spcPct val="90000"/>
              </a:lnSpc>
              <a:spcBef>
                <a:spcPts val="600"/>
              </a:spcBef>
              <a:spcAft>
                <a:spcPts val="0"/>
              </a:spcAft>
              <a:buClr>
                <a:schemeClr val="dk1"/>
              </a:buClr>
              <a:buSzPts val="2400"/>
              <a:buChar char="•"/>
              <a:defRPr/>
            </a:lvl8pPr>
            <a:lvl9pPr marL="4114800" lvl="8" indent="-381000" algn="l">
              <a:lnSpc>
                <a:spcPct val="90000"/>
              </a:lnSpc>
              <a:spcBef>
                <a:spcPts val="600"/>
              </a:spcBef>
              <a:spcAft>
                <a:spcPts val="0"/>
              </a:spcAft>
              <a:buClr>
                <a:schemeClr val="dk1"/>
              </a:buClr>
              <a:buSzPts val="2400"/>
              <a:buChar char="•"/>
              <a:defRPr/>
            </a:lvl9pPr>
          </a:lstStyle>
          <a:p>
            <a:endParaRPr/>
          </a:p>
        </p:txBody>
      </p:sp>
      <p:pic>
        <p:nvPicPr>
          <p:cNvPr id="126" name="Google Shape;126;p29"/>
          <p:cNvPicPr preferRelativeResize="0"/>
          <p:nvPr/>
        </p:nvPicPr>
        <p:blipFill rotWithShape="1">
          <a:blip r:embed="rId3">
            <a:alphaModFix/>
          </a:blip>
          <a:srcRect/>
          <a:stretch/>
        </p:blipFill>
        <p:spPr>
          <a:xfrm>
            <a:off x="11143872" y="202224"/>
            <a:ext cx="789330" cy="776390"/>
          </a:xfrm>
          <a:prstGeom prst="rect">
            <a:avLst/>
          </a:prstGeom>
          <a:noFill/>
          <a:ln>
            <a:noFill/>
          </a:ln>
        </p:spPr>
      </p:pic>
    </p:spTree>
    <p:extLst>
      <p:ext uri="{BB962C8B-B14F-4D97-AF65-F5344CB8AC3E}">
        <p14:creationId xmlns:p14="http://schemas.microsoft.com/office/powerpoint/2010/main" val="79916791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no IIS logo">
  <p:cSld name="Title and Content- no IIS logo">
    <p:spTree>
      <p:nvGrpSpPr>
        <p:cNvPr id="1" name="Shape 127"/>
        <p:cNvGrpSpPr/>
        <p:nvPr/>
      </p:nvGrpSpPr>
      <p:grpSpPr>
        <a:xfrm>
          <a:off x="0" y="0"/>
          <a:ext cx="0" cy="0"/>
          <a:chOff x="0" y="0"/>
          <a:chExt cx="0" cy="0"/>
        </a:xfrm>
      </p:grpSpPr>
      <p:sp>
        <p:nvSpPr>
          <p:cNvPr id="128" name="Google Shape;128;p30"/>
          <p:cNvSpPr txBox="1">
            <a:spLocks noGrp="1"/>
          </p:cNvSpPr>
          <p:nvPr>
            <p:ph type="title"/>
          </p:nvPr>
        </p:nvSpPr>
        <p:spPr>
          <a:xfrm>
            <a:off x="493143" y="1184681"/>
            <a:ext cx="11290500" cy="10740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2E5F7D"/>
              </a:buClr>
              <a:buSzPts val="4400"/>
              <a:buFont typeface="Calibri"/>
              <a:buNone/>
              <a:defRPr b="0">
                <a:solidFill>
                  <a:srgbClr val="2E5F7D"/>
                </a:solidFill>
                <a:latin typeface="Calibri"/>
                <a:ea typeface="Calibri"/>
                <a:cs typeface="Calibri"/>
                <a:sym typeface="Calibri"/>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29" name="Google Shape;129;p30"/>
          <p:cNvSpPr txBox="1">
            <a:spLocks noGrp="1"/>
          </p:cNvSpPr>
          <p:nvPr>
            <p:ph type="body" idx="1"/>
          </p:nvPr>
        </p:nvSpPr>
        <p:spPr>
          <a:xfrm>
            <a:off x="493143" y="2453867"/>
            <a:ext cx="11290500" cy="32721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100"/>
              </a:spcBef>
              <a:spcAft>
                <a:spcPts val="0"/>
              </a:spcAft>
              <a:buClr>
                <a:srgbClr val="55AF89"/>
              </a:buClr>
              <a:buSzPts val="2800"/>
              <a:buChar char="•"/>
              <a:defRPr/>
            </a:lvl1pPr>
            <a:lvl2pPr marL="914400" lvl="1" indent="-381000" algn="l">
              <a:lnSpc>
                <a:spcPct val="90000"/>
              </a:lnSpc>
              <a:spcBef>
                <a:spcPts val="500"/>
              </a:spcBef>
              <a:spcAft>
                <a:spcPts val="0"/>
              </a:spcAft>
              <a:buClr>
                <a:srgbClr val="55AF89"/>
              </a:buClr>
              <a:buSzPts val="2400"/>
              <a:buChar char="•"/>
              <a:defRPr/>
            </a:lvl2pPr>
            <a:lvl3pPr marL="1371600" lvl="2" indent="-355600" algn="l">
              <a:lnSpc>
                <a:spcPct val="90000"/>
              </a:lnSpc>
              <a:spcBef>
                <a:spcPts val="500"/>
              </a:spcBef>
              <a:spcAft>
                <a:spcPts val="0"/>
              </a:spcAft>
              <a:buClr>
                <a:srgbClr val="55AF89"/>
              </a:buClr>
              <a:buSzPts val="2000"/>
              <a:buFont typeface="NTR"/>
              <a:buChar char="–"/>
              <a:defRPr/>
            </a:lvl3pPr>
            <a:lvl4pPr marL="1828800" lvl="3" indent="-349250" algn="l">
              <a:lnSpc>
                <a:spcPct val="90000"/>
              </a:lnSpc>
              <a:spcBef>
                <a:spcPts val="500"/>
              </a:spcBef>
              <a:spcAft>
                <a:spcPts val="0"/>
              </a:spcAft>
              <a:buClr>
                <a:srgbClr val="C46E25"/>
              </a:buClr>
              <a:buSzPts val="1900"/>
              <a:buChar char="•"/>
              <a:defRPr/>
            </a:lvl4pPr>
            <a:lvl5pPr marL="2286000" lvl="4" indent="-349250" algn="l">
              <a:lnSpc>
                <a:spcPct val="90000"/>
              </a:lnSpc>
              <a:spcBef>
                <a:spcPts val="500"/>
              </a:spcBef>
              <a:spcAft>
                <a:spcPts val="0"/>
              </a:spcAft>
              <a:buClr>
                <a:srgbClr val="C46E25"/>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pic>
        <p:nvPicPr>
          <p:cNvPr id="130" name="Google Shape;130;p30"/>
          <p:cNvPicPr preferRelativeResize="0"/>
          <p:nvPr/>
        </p:nvPicPr>
        <p:blipFill rotWithShape="1">
          <a:blip r:embed="rId2">
            <a:alphaModFix/>
          </a:blip>
          <a:srcRect/>
          <a:stretch/>
        </p:blipFill>
        <p:spPr>
          <a:xfrm>
            <a:off x="3048" y="0"/>
            <a:ext cx="12188955" cy="559241"/>
          </a:xfrm>
          <a:prstGeom prst="rect">
            <a:avLst/>
          </a:prstGeom>
          <a:noFill/>
          <a:ln>
            <a:noFill/>
          </a:ln>
        </p:spPr>
      </p:pic>
      <p:sp>
        <p:nvSpPr>
          <p:cNvPr id="131" name="Google Shape;131;p30"/>
          <p:cNvSpPr txBox="1"/>
          <p:nvPr/>
        </p:nvSpPr>
        <p:spPr>
          <a:xfrm>
            <a:off x="475891" y="6364856"/>
            <a:ext cx="531300" cy="2745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7F7F7F"/>
                </a:solidFill>
                <a:latin typeface="Calibri"/>
                <a:ea typeface="Calibri"/>
                <a:cs typeface="Calibri"/>
                <a:sym typeface="Calibri"/>
              </a:rPr>
              <a:t>‹#›</a:t>
            </a:fld>
            <a:endParaRPr sz="1200" b="0" i="0" u="none" strike="noStrike" cap="none" dirty="0">
              <a:solidFill>
                <a:srgbClr val="7F7F7F"/>
              </a:solidFill>
              <a:latin typeface="Calibri"/>
              <a:ea typeface="Calibri"/>
              <a:cs typeface="Calibri"/>
              <a:sym typeface="Calibri"/>
            </a:endParaRPr>
          </a:p>
        </p:txBody>
      </p:sp>
    </p:spTree>
    <p:extLst>
      <p:ext uri="{BB962C8B-B14F-4D97-AF65-F5344CB8AC3E}">
        <p14:creationId xmlns:p14="http://schemas.microsoft.com/office/powerpoint/2010/main" val="1235110477"/>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mputer Data" type="title">
  <p:cSld name="Computer Data">
    <p:spTree>
      <p:nvGrpSpPr>
        <p:cNvPr id="1" name="Shape 304"/>
        <p:cNvGrpSpPr/>
        <p:nvPr/>
      </p:nvGrpSpPr>
      <p:grpSpPr>
        <a:xfrm>
          <a:off x="0" y="0"/>
          <a:ext cx="0" cy="0"/>
          <a:chOff x="0" y="0"/>
          <a:chExt cx="0" cy="0"/>
        </a:xfrm>
      </p:grpSpPr>
      <p:sp>
        <p:nvSpPr>
          <p:cNvPr id="305" name="Google Shape;305;p66"/>
          <p:cNvSpPr txBox="1">
            <a:spLocks noGrp="1"/>
          </p:cNvSpPr>
          <p:nvPr>
            <p:ph type="ctrTitle"/>
          </p:nvPr>
        </p:nvSpPr>
        <p:spPr>
          <a:xfrm>
            <a:off x="628456" y="2062363"/>
            <a:ext cx="4576500" cy="2387700"/>
          </a:xfrm>
          <a:prstGeom prst="rect">
            <a:avLst/>
          </a:prstGeom>
          <a:noFill/>
          <a:ln>
            <a:noFill/>
          </a:ln>
        </p:spPr>
        <p:txBody>
          <a:bodyPr spcFirstLastPara="1" wrap="square" lIns="91425" tIns="45700" rIns="91425" bIns="45700" anchor="b" anchorCtr="0">
            <a:normAutofit/>
          </a:bodyPr>
          <a:lstStyle>
            <a:lvl1pPr marR="0" lvl="0" algn="l">
              <a:lnSpc>
                <a:spcPct val="107692"/>
              </a:lnSpc>
              <a:spcBef>
                <a:spcPts val="0"/>
              </a:spcBef>
              <a:spcAft>
                <a:spcPts val="0"/>
              </a:spcAft>
              <a:buClr>
                <a:schemeClr val="lt1"/>
              </a:buClr>
              <a:buSzPts val="3900"/>
              <a:buFont typeface="Barlow Medium"/>
              <a:buNone/>
              <a:defRPr sz="3900" b="0" i="0" u="none" strike="noStrike" cap="none">
                <a:solidFill>
                  <a:schemeClr val="lt1"/>
                </a:solidFill>
                <a:latin typeface="Barlow Medium"/>
                <a:ea typeface="Barlow Medium"/>
                <a:cs typeface="Barlow Medium"/>
                <a:sym typeface="Barlow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06" name="Google Shape;306;p66"/>
          <p:cNvSpPr txBox="1">
            <a:spLocks noGrp="1"/>
          </p:cNvSpPr>
          <p:nvPr>
            <p:ph type="subTitle" idx="1"/>
          </p:nvPr>
        </p:nvSpPr>
        <p:spPr>
          <a:xfrm>
            <a:off x="652732" y="4501241"/>
            <a:ext cx="4877700" cy="1090800"/>
          </a:xfrm>
          <a:prstGeom prst="rect">
            <a:avLst/>
          </a:prstGeom>
          <a:noFill/>
          <a:ln>
            <a:noFill/>
          </a:ln>
        </p:spPr>
        <p:txBody>
          <a:bodyPr spcFirstLastPara="1" wrap="square" lIns="91425" tIns="45700" rIns="91425" bIns="45700" anchor="t" anchorCtr="0">
            <a:normAutofit/>
          </a:bodyPr>
          <a:lstStyle>
            <a:lvl1pPr marR="0" lvl="0" algn="l">
              <a:lnSpc>
                <a:spcPct val="119047"/>
              </a:lnSpc>
              <a:spcBef>
                <a:spcPts val="0"/>
              </a:spcBef>
              <a:spcAft>
                <a:spcPts val="0"/>
              </a:spcAft>
              <a:buClr>
                <a:srgbClr val="00B2E3"/>
              </a:buClr>
              <a:buSzPts val="2100"/>
              <a:buFont typeface="Arial"/>
              <a:buNone/>
              <a:defRPr sz="2100" b="0" i="0" u="none" strike="noStrike" cap="none">
                <a:solidFill>
                  <a:srgbClr val="00B2E3"/>
                </a:solidFill>
                <a:latin typeface="Barlow Medium"/>
                <a:ea typeface="Barlow Medium"/>
                <a:cs typeface="Barlow Medium"/>
                <a:sym typeface="Barlow Medium"/>
              </a:defRPr>
            </a:lvl1pPr>
            <a:lvl2pPr marR="0" lvl="1" algn="ctr">
              <a:lnSpc>
                <a:spcPct val="90000"/>
              </a:lnSpc>
              <a:spcBef>
                <a:spcPts val="500"/>
              </a:spcBef>
              <a:spcAft>
                <a:spcPts val="0"/>
              </a:spcAft>
              <a:buClr>
                <a:schemeClr val="dk1"/>
              </a:buClr>
              <a:buSzPts val="2000"/>
              <a:buFont typeface="Arial"/>
              <a:buNone/>
              <a:defRPr sz="2000" b="0" i="0" u="none" strike="noStrike" cap="none">
                <a:solidFill>
                  <a:schemeClr val="dk1"/>
                </a:solidFill>
                <a:latin typeface="Barlow"/>
                <a:ea typeface="Barlow"/>
                <a:cs typeface="Barlow"/>
                <a:sym typeface="Barlow"/>
              </a:defRPr>
            </a:lvl2pPr>
            <a:lvl3pPr marR="0" lvl="2" algn="ctr">
              <a:lnSpc>
                <a:spcPct val="90000"/>
              </a:lnSpc>
              <a:spcBef>
                <a:spcPts val="500"/>
              </a:spcBef>
              <a:spcAft>
                <a:spcPts val="0"/>
              </a:spcAft>
              <a:buClr>
                <a:schemeClr val="dk1"/>
              </a:buClr>
              <a:buSzPts val="1800"/>
              <a:buFont typeface="Arial"/>
              <a:buNone/>
              <a:defRPr sz="1800" b="0" i="0" u="none" strike="noStrike" cap="none">
                <a:solidFill>
                  <a:schemeClr val="dk1"/>
                </a:solidFill>
                <a:latin typeface="Barlow"/>
                <a:ea typeface="Barlow"/>
                <a:cs typeface="Barlow"/>
                <a:sym typeface="Barlow"/>
              </a:defRPr>
            </a:lvl3pPr>
            <a:lvl4pPr marR="0" lvl="3"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Barlow"/>
                <a:ea typeface="Barlow"/>
                <a:cs typeface="Barlow"/>
                <a:sym typeface="Barlow"/>
              </a:defRPr>
            </a:lvl4pPr>
            <a:lvl5pPr marR="0" lvl="4"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Barlow"/>
                <a:ea typeface="Barlow"/>
                <a:cs typeface="Barlow"/>
                <a:sym typeface="Barlow"/>
              </a:defRPr>
            </a:lvl5pPr>
            <a:lvl6pPr marR="0" lvl="5"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53809633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LE_CDC_with_tagline">
    <p:bg>
      <p:bgPr>
        <a:solidFill>
          <a:schemeClr val="bg2"/>
        </a:solidFill>
        <a:effectLst/>
      </p:bgPr>
    </p:bg>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267F8213-0BF4-9CFD-184D-957DBD90BEF9}"/>
              </a:ext>
            </a:extLst>
          </p:cNvPr>
          <p:cNvGrpSpPr/>
          <p:nvPr userDrawn="1"/>
        </p:nvGrpSpPr>
        <p:grpSpPr>
          <a:xfrm>
            <a:off x="0" y="0"/>
            <a:ext cx="12192000" cy="1158861"/>
            <a:chOff x="0" y="1079970"/>
            <a:chExt cx="7112000" cy="224439"/>
          </a:xfrm>
        </p:grpSpPr>
        <p:sp>
          <p:nvSpPr>
            <p:cNvPr id="41" name="Rectangle 40">
              <a:extLst>
                <a:ext uri="{FF2B5EF4-FFF2-40B4-BE49-F238E27FC236}">
                  <a16:creationId xmlns:a16="http://schemas.microsoft.com/office/drawing/2014/main" id="{1E8587A6-7C1A-EC72-C16A-98204569B39A}"/>
                </a:ext>
              </a:extLst>
            </p:cNvPr>
            <p:cNvSpPr/>
            <p:nvPr userDrawn="1"/>
          </p:nvSpPr>
          <p:spPr>
            <a:xfrm>
              <a:off x="0" y="1079970"/>
              <a:ext cx="7112000" cy="224308"/>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grpSp>
          <p:nvGrpSpPr>
            <p:cNvPr id="42" name="Group 41">
              <a:extLst>
                <a:ext uri="{FF2B5EF4-FFF2-40B4-BE49-F238E27FC236}">
                  <a16:creationId xmlns:a16="http://schemas.microsoft.com/office/drawing/2014/main" id="{2EB7A224-4867-EA38-EAA4-ECD97FF9203A}"/>
                </a:ext>
              </a:extLst>
            </p:cNvPr>
            <p:cNvGrpSpPr/>
            <p:nvPr userDrawn="1"/>
          </p:nvGrpSpPr>
          <p:grpSpPr>
            <a:xfrm>
              <a:off x="430" y="1080101"/>
              <a:ext cx="5345267" cy="224308"/>
              <a:chOff x="1771" y="389"/>
              <a:chExt cx="18815689" cy="664930"/>
            </a:xfrm>
          </p:grpSpPr>
          <p:sp>
            <p:nvSpPr>
              <p:cNvPr id="44" name="Parallelogram 9">
                <a:extLst>
                  <a:ext uri="{FF2B5EF4-FFF2-40B4-BE49-F238E27FC236}">
                    <a16:creationId xmlns:a16="http://schemas.microsoft.com/office/drawing/2014/main" id="{EA18C2A9-CD91-4656-D4FD-18B4B82E4B80}"/>
                  </a:ext>
                </a:extLst>
              </p:cNvPr>
              <p:cNvSpPr/>
              <p:nvPr userDrawn="1"/>
            </p:nvSpPr>
            <p:spPr>
              <a:xfrm>
                <a:off x="1771" y="389"/>
                <a:ext cx="2010345" cy="664930"/>
              </a:xfrm>
              <a:custGeom>
                <a:avLst/>
                <a:gdLst>
                  <a:gd name="connsiteX0" fmla="*/ 0 w 2399861"/>
                  <a:gd name="connsiteY0" fmla="*/ 668592 h 668592"/>
                  <a:gd name="connsiteX1" fmla="*/ 167148 w 2399861"/>
                  <a:gd name="connsiteY1" fmla="*/ 0 h 668592"/>
                  <a:gd name="connsiteX2" fmla="*/ 2399861 w 2399861"/>
                  <a:gd name="connsiteY2" fmla="*/ 0 h 668592"/>
                  <a:gd name="connsiteX3" fmla="*/ 2232713 w 2399861"/>
                  <a:gd name="connsiteY3" fmla="*/ 668592 h 668592"/>
                  <a:gd name="connsiteX4" fmla="*/ 0 w 2399861"/>
                  <a:gd name="connsiteY4" fmla="*/ 668592 h 668592"/>
                  <a:gd name="connsiteX0" fmla="*/ 0 w 2261638"/>
                  <a:gd name="connsiteY0" fmla="*/ 668592 h 668592"/>
                  <a:gd name="connsiteX1" fmla="*/ 28925 w 2261638"/>
                  <a:gd name="connsiteY1" fmla="*/ 0 h 668592"/>
                  <a:gd name="connsiteX2" fmla="*/ 2261638 w 2261638"/>
                  <a:gd name="connsiteY2" fmla="*/ 0 h 668592"/>
                  <a:gd name="connsiteX3" fmla="*/ 2094490 w 2261638"/>
                  <a:gd name="connsiteY3" fmla="*/ 668592 h 668592"/>
                  <a:gd name="connsiteX4" fmla="*/ 0 w 2261638"/>
                  <a:gd name="connsiteY4" fmla="*/ 668592 h 66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638" h="668592">
                    <a:moveTo>
                      <a:pt x="0" y="668592"/>
                    </a:moveTo>
                    <a:lnTo>
                      <a:pt x="28925" y="0"/>
                    </a:lnTo>
                    <a:lnTo>
                      <a:pt x="2261638" y="0"/>
                    </a:lnTo>
                    <a:lnTo>
                      <a:pt x="2094490" y="668592"/>
                    </a:lnTo>
                    <a:lnTo>
                      <a:pt x="0" y="668592"/>
                    </a:lnTo>
                    <a:close/>
                  </a:path>
                </a:pathLst>
              </a:custGeom>
              <a:solidFill>
                <a:srgbClr val="1643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sp>
            <p:nvSpPr>
              <p:cNvPr id="45" name="Parallelogram 44">
                <a:extLst>
                  <a:ext uri="{FF2B5EF4-FFF2-40B4-BE49-F238E27FC236}">
                    <a16:creationId xmlns:a16="http://schemas.microsoft.com/office/drawing/2014/main" id="{AE0A8C09-00C3-D95E-B5DA-0F0A402DC7AB}"/>
                  </a:ext>
                </a:extLst>
              </p:cNvPr>
              <p:cNvSpPr/>
              <p:nvPr userDrawn="1"/>
            </p:nvSpPr>
            <p:spPr>
              <a:xfrm>
                <a:off x="1267572" y="389"/>
                <a:ext cx="3829094" cy="664930"/>
              </a:xfrm>
              <a:prstGeom prst="parallelogram">
                <a:avLst/>
              </a:prstGeom>
              <a:solidFill>
                <a:srgbClr val="194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sp>
            <p:nvSpPr>
              <p:cNvPr id="46" name="Parallelogram 45">
                <a:extLst>
                  <a:ext uri="{FF2B5EF4-FFF2-40B4-BE49-F238E27FC236}">
                    <a16:creationId xmlns:a16="http://schemas.microsoft.com/office/drawing/2014/main" id="{B944134F-25AD-BEB2-C0BF-43DF4B11FC3F}"/>
                  </a:ext>
                </a:extLst>
              </p:cNvPr>
              <p:cNvSpPr/>
              <p:nvPr userDrawn="1"/>
            </p:nvSpPr>
            <p:spPr>
              <a:xfrm>
                <a:off x="4209773" y="389"/>
                <a:ext cx="4996928" cy="664930"/>
              </a:xfrm>
              <a:prstGeom prst="parallelogram">
                <a:avLst/>
              </a:prstGeom>
              <a:solidFill>
                <a:srgbClr val="1C5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sp>
            <p:nvSpPr>
              <p:cNvPr id="47" name="Parallelogram 46">
                <a:extLst>
                  <a:ext uri="{FF2B5EF4-FFF2-40B4-BE49-F238E27FC236}">
                    <a16:creationId xmlns:a16="http://schemas.microsoft.com/office/drawing/2014/main" id="{A01506F6-4045-30A7-1967-7A2272067890}"/>
                  </a:ext>
                </a:extLst>
              </p:cNvPr>
              <p:cNvSpPr/>
              <p:nvPr userDrawn="1"/>
            </p:nvSpPr>
            <p:spPr>
              <a:xfrm>
                <a:off x="8136570" y="389"/>
                <a:ext cx="6026733" cy="664930"/>
              </a:xfrm>
              <a:prstGeom prst="parallelogram">
                <a:avLst/>
              </a:prstGeom>
              <a:solidFill>
                <a:srgbClr val="1E5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sp>
            <p:nvSpPr>
              <p:cNvPr id="48" name="Parallelogram 47">
                <a:extLst>
                  <a:ext uri="{FF2B5EF4-FFF2-40B4-BE49-F238E27FC236}">
                    <a16:creationId xmlns:a16="http://schemas.microsoft.com/office/drawing/2014/main" id="{E1EB0327-76CF-A70A-BE29-7C1C2819C1B3}"/>
                  </a:ext>
                </a:extLst>
              </p:cNvPr>
              <p:cNvSpPr/>
              <p:nvPr userDrawn="1"/>
            </p:nvSpPr>
            <p:spPr>
              <a:xfrm>
                <a:off x="15172395" y="389"/>
                <a:ext cx="3645065" cy="664930"/>
              </a:xfrm>
              <a:prstGeom prst="parallelogram">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grpSp>
      </p:grpSp>
      <p:sp>
        <p:nvSpPr>
          <p:cNvPr id="7" name="Title 1"/>
          <p:cNvSpPr>
            <a:spLocks noGrp="1"/>
          </p:cNvSpPr>
          <p:nvPr userDrawn="1">
            <p:ph type="title"/>
          </p:nvPr>
        </p:nvSpPr>
        <p:spPr>
          <a:xfrm>
            <a:off x="609600" y="1184275"/>
            <a:ext cx="10972800" cy="1169363"/>
          </a:xfrm>
          <a:prstGeom prst="rect">
            <a:avLst/>
          </a:prstGeom>
        </p:spPr>
        <p:txBody>
          <a:bodyPr anchor="ctr"/>
          <a:lstStyle>
            <a:lvl1pPr algn="l">
              <a:lnSpc>
                <a:spcPts val="4000"/>
              </a:lnSpc>
              <a:defRPr sz="3733" b="1" baseline="0">
                <a:solidFill>
                  <a:srgbClr val="0057B7"/>
                </a:solidFill>
                <a:effectLst/>
                <a:latin typeface="Calibri" pitchFamily="34" charset="0"/>
              </a:defRPr>
            </a:lvl1pPr>
          </a:lstStyle>
          <a:p>
            <a:endParaRPr lang="en-US"/>
          </a:p>
        </p:txBody>
      </p:sp>
      <p:sp>
        <p:nvSpPr>
          <p:cNvPr id="8" name="Subtitle 2"/>
          <p:cNvSpPr>
            <a:spLocks noGrp="1"/>
          </p:cNvSpPr>
          <p:nvPr userDrawn="1">
            <p:ph type="subTitle" idx="1"/>
          </p:nvPr>
        </p:nvSpPr>
        <p:spPr>
          <a:xfrm>
            <a:off x="609600" y="2859349"/>
            <a:ext cx="8534400" cy="457200"/>
          </a:xfrm>
          <a:prstGeom prst="rect">
            <a:avLst/>
          </a:prstGeom>
        </p:spPr>
        <p:txBody>
          <a:bodyPr/>
          <a:lstStyle>
            <a:lvl1pPr marL="0" indent="0" algn="l">
              <a:buNone/>
              <a:defRPr sz="2667" b="1" baseline="0">
                <a:solidFill>
                  <a:srgbClr val="0057B7"/>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10" name="Text Placeholder 8"/>
          <p:cNvSpPr>
            <a:spLocks noGrp="1"/>
          </p:cNvSpPr>
          <p:nvPr userDrawn="1">
            <p:ph type="body" sz="quarter" idx="10"/>
          </p:nvPr>
        </p:nvSpPr>
        <p:spPr>
          <a:xfrm>
            <a:off x="609600" y="3946019"/>
            <a:ext cx="8534400" cy="1295400"/>
          </a:xfrm>
          <a:prstGeom prst="rect">
            <a:avLst/>
          </a:prstGeom>
        </p:spPr>
        <p:txBody>
          <a:bodyPr/>
          <a:lstStyle>
            <a:lvl1pPr marL="0" indent="0" algn="l">
              <a:lnSpc>
                <a:spcPts val="2667"/>
              </a:lnSpc>
              <a:buNone/>
              <a:defRPr sz="2400" baseline="0">
                <a:solidFill>
                  <a:srgbClr val="1D1D1D"/>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29" name="Text Placeholder 28">
            <a:extLst>
              <a:ext uri="{FF2B5EF4-FFF2-40B4-BE49-F238E27FC236}">
                <a16:creationId xmlns:a16="http://schemas.microsoft.com/office/drawing/2014/main" id="{A617DD9D-7533-7A57-89FB-4D057BCEAC55}"/>
              </a:ext>
            </a:extLst>
          </p:cNvPr>
          <p:cNvSpPr>
            <a:spLocks noGrp="1"/>
          </p:cNvSpPr>
          <p:nvPr>
            <p:ph type="body" sz="quarter" idx="11" hasCustomPrompt="1"/>
          </p:nvPr>
        </p:nvSpPr>
        <p:spPr>
          <a:xfrm>
            <a:off x="609600" y="372533"/>
            <a:ext cx="9211733" cy="541867"/>
          </a:xfrm>
        </p:spPr>
        <p:txBody>
          <a:bodyPr/>
          <a:lstStyle>
            <a:lvl1pPr marL="0" indent="0">
              <a:buNone/>
              <a:defRPr sz="2400">
                <a:solidFill>
                  <a:schemeClr val="bg1"/>
                </a:solidFill>
              </a:defRPr>
            </a:lvl1pPr>
          </a:lstStyle>
          <a:p>
            <a:pPr lvl="0"/>
            <a:r>
              <a:rPr lang="en-US"/>
              <a:t>Place center name here</a:t>
            </a:r>
          </a:p>
        </p:txBody>
      </p:sp>
      <p:pic>
        <p:nvPicPr>
          <p:cNvPr id="19" name="Picture 18" descr="Graphical user interface, text, application&#10;&#10;Description automatically generated">
            <a:extLst>
              <a:ext uri="{FF2B5EF4-FFF2-40B4-BE49-F238E27FC236}">
                <a16:creationId xmlns:a16="http://schemas.microsoft.com/office/drawing/2014/main" id="{B73EE938-470B-9DA7-FFED-E3CE4A1A339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5506" t="47892" r="12803" b="15738"/>
          <a:stretch/>
        </p:blipFill>
        <p:spPr>
          <a:xfrm>
            <a:off x="10872041" y="216207"/>
            <a:ext cx="1117600" cy="725917"/>
          </a:xfrm>
          <a:prstGeom prst="rect">
            <a:avLst/>
          </a:prstGeom>
        </p:spPr>
      </p:pic>
    </p:spTree>
    <p:extLst>
      <p:ext uri="{BB962C8B-B14F-4D97-AF65-F5344CB8AC3E}">
        <p14:creationId xmlns:p14="http://schemas.microsoft.com/office/powerpoint/2010/main" val="887669880"/>
      </p:ext>
    </p:extLst>
  </p:cSld>
  <p:clrMapOvr>
    <a:masterClrMapping/>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_CDC_ATSDR">
    <p:bg>
      <p:bgPr>
        <a:solidFill>
          <a:schemeClr val="bg2"/>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4D200BC-739F-E118-66FF-78E246516802}"/>
              </a:ext>
            </a:extLst>
          </p:cNvPr>
          <p:cNvGrpSpPr/>
          <p:nvPr userDrawn="1"/>
        </p:nvGrpSpPr>
        <p:grpSpPr>
          <a:xfrm>
            <a:off x="0" y="0"/>
            <a:ext cx="12192000" cy="1158861"/>
            <a:chOff x="0" y="1079970"/>
            <a:chExt cx="7112000" cy="224439"/>
          </a:xfrm>
        </p:grpSpPr>
        <p:sp>
          <p:nvSpPr>
            <p:cNvPr id="4" name="Rectangle 3">
              <a:extLst>
                <a:ext uri="{FF2B5EF4-FFF2-40B4-BE49-F238E27FC236}">
                  <a16:creationId xmlns:a16="http://schemas.microsoft.com/office/drawing/2014/main" id="{45488B65-51B9-24CC-82CF-581585667F65}"/>
                </a:ext>
              </a:extLst>
            </p:cNvPr>
            <p:cNvSpPr/>
            <p:nvPr userDrawn="1"/>
          </p:nvSpPr>
          <p:spPr>
            <a:xfrm>
              <a:off x="0" y="1079970"/>
              <a:ext cx="7112000" cy="224308"/>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grpSp>
          <p:nvGrpSpPr>
            <p:cNvPr id="6" name="Group 5">
              <a:extLst>
                <a:ext uri="{FF2B5EF4-FFF2-40B4-BE49-F238E27FC236}">
                  <a16:creationId xmlns:a16="http://schemas.microsoft.com/office/drawing/2014/main" id="{57EE0707-A628-935A-CECC-70626B3FA8FC}"/>
                </a:ext>
              </a:extLst>
            </p:cNvPr>
            <p:cNvGrpSpPr/>
            <p:nvPr userDrawn="1"/>
          </p:nvGrpSpPr>
          <p:grpSpPr>
            <a:xfrm>
              <a:off x="430" y="1080101"/>
              <a:ext cx="5345267" cy="224308"/>
              <a:chOff x="1771" y="389"/>
              <a:chExt cx="18815689" cy="664930"/>
            </a:xfrm>
          </p:grpSpPr>
          <p:sp>
            <p:nvSpPr>
              <p:cNvPr id="11" name="Parallelogram 9">
                <a:extLst>
                  <a:ext uri="{FF2B5EF4-FFF2-40B4-BE49-F238E27FC236}">
                    <a16:creationId xmlns:a16="http://schemas.microsoft.com/office/drawing/2014/main" id="{8C56AB45-808E-D371-67FF-0A735725B5BF}"/>
                  </a:ext>
                </a:extLst>
              </p:cNvPr>
              <p:cNvSpPr/>
              <p:nvPr userDrawn="1"/>
            </p:nvSpPr>
            <p:spPr>
              <a:xfrm>
                <a:off x="1771" y="389"/>
                <a:ext cx="2010345" cy="664930"/>
              </a:xfrm>
              <a:custGeom>
                <a:avLst/>
                <a:gdLst>
                  <a:gd name="connsiteX0" fmla="*/ 0 w 2399861"/>
                  <a:gd name="connsiteY0" fmla="*/ 668592 h 668592"/>
                  <a:gd name="connsiteX1" fmla="*/ 167148 w 2399861"/>
                  <a:gd name="connsiteY1" fmla="*/ 0 h 668592"/>
                  <a:gd name="connsiteX2" fmla="*/ 2399861 w 2399861"/>
                  <a:gd name="connsiteY2" fmla="*/ 0 h 668592"/>
                  <a:gd name="connsiteX3" fmla="*/ 2232713 w 2399861"/>
                  <a:gd name="connsiteY3" fmla="*/ 668592 h 668592"/>
                  <a:gd name="connsiteX4" fmla="*/ 0 w 2399861"/>
                  <a:gd name="connsiteY4" fmla="*/ 668592 h 668592"/>
                  <a:gd name="connsiteX0" fmla="*/ 0 w 2261638"/>
                  <a:gd name="connsiteY0" fmla="*/ 668592 h 668592"/>
                  <a:gd name="connsiteX1" fmla="*/ 28925 w 2261638"/>
                  <a:gd name="connsiteY1" fmla="*/ 0 h 668592"/>
                  <a:gd name="connsiteX2" fmla="*/ 2261638 w 2261638"/>
                  <a:gd name="connsiteY2" fmla="*/ 0 h 668592"/>
                  <a:gd name="connsiteX3" fmla="*/ 2094490 w 2261638"/>
                  <a:gd name="connsiteY3" fmla="*/ 668592 h 668592"/>
                  <a:gd name="connsiteX4" fmla="*/ 0 w 2261638"/>
                  <a:gd name="connsiteY4" fmla="*/ 668592 h 66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638" h="668592">
                    <a:moveTo>
                      <a:pt x="0" y="668592"/>
                    </a:moveTo>
                    <a:lnTo>
                      <a:pt x="28925" y="0"/>
                    </a:lnTo>
                    <a:lnTo>
                      <a:pt x="2261638" y="0"/>
                    </a:lnTo>
                    <a:lnTo>
                      <a:pt x="2094490" y="668592"/>
                    </a:lnTo>
                    <a:lnTo>
                      <a:pt x="0" y="668592"/>
                    </a:lnTo>
                    <a:close/>
                  </a:path>
                </a:pathLst>
              </a:custGeom>
              <a:solidFill>
                <a:srgbClr val="1643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sp>
            <p:nvSpPr>
              <p:cNvPr id="12" name="Parallelogram 11">
                <a:extLst>
                  <a:ext uri="{FF2B5EF4-FFF2-40B4-BE49-F238E27FC236}">
                    <a16:creationId xmlns:a16="http://schemas.microsoft.com/office/drawing/2014/main" id="{91CB8924-C83A-F743-E7B7-6A26681D7283}"/>
                  </a:ext>
                </a:extLst>
              </p:cNvPr>
              <p:cNvSpPr/>
              <p:nvPr userDrawn="1"/>
            </p:nvSpPr>
            <p:spPr>
              <a:xfrm>
                <a:off x="1267572" y="389"/>
                <a:ext cx="3829094" cy="664930"/>
              </a:xfrm>
              <a:prstGeom prst="parallelogram">
                <a:avLst/>
              </a:prstGeom>
              <a:solidFill>
                <a:srgbClr val="194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sp>
            <p:nvSpPr>
              <p:cNvPr id="13" name="Parallelogram 12">
                <a:extLst>
                  <a:ext uri="{FF2B5EF4-FFF2-40B4-BE49-F238E27FC236}">
                    <a16:creationId xmlns:a16="http://schemas.microsoft.com/office/drawing/2014/main" id="{352A5B8C-A481-8BA7-8E13-68A6747B9BFD}"/>
                  </a:ext>
                </a:extLst>
              </p:cNvPr>
              <p:cNvSpPr/>
              <p:nvPr userDrawn="1"/>
            </p:nvSpPr>
            <p:spPr>
              <a:xfrm>
                <a:off x="4209773" y="389"/>
                <a:ext cx="4996928" cy="664930"/>
              </a:xfrm>
              <a:prstGeom prst="parallelogram">
                <a:avLst/>
              </a:prstGeom>
              <a:solidFill>
                <a:srgbClr val="1C5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sp>
            <p:nvSpPr>
              <p:cNvPr id="14" name="Parallelogram 13">
                <a:extLst>
                  <a:ext uri="{FF2B5EF4-FFF2-40B4-BE49-F238E27FC236}">
                    <a16:creationId xmlns:a16="http://schemas.microsoft.com/office/drawing/2014/main" id="{DAB573E3-591C-13FE-7262-EA1F1564CB36}"/>
                  </a:ext>
                </a:extLst>
              </p:cNvPr>
              <p:cNvSpPr/>
              <p:nvPr userDrawn="1"/>
            </p:nvSpPr>
            <p:spPr>
              <a:xfrm>
                <a:off x="8136570" y="389"/>
                <a:ext cx="6026733" cy="664930"/>
              </a:xfrm>
              <a:prstGeom prst="parallelogram">
                <a:avLst/>
              </a:prstGeom>
              <a:solidFill>
                <a:srgbClr val="1E5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sp>
            <p:nvSpPr>
              <p:cNvPr id="15" name="Parallelogram 14">
                <a:extLst>
                  <a:ext uri="{FF2B5EF4-FFF2-40B4-BE49-F238E27FC236}">
                    <a16:creationId xmlns:a16="http://schemas.microsoft.com/office/drawing/2014/main" id="{C0A06E43-B1E2-116B-6C8D-8AE5C97FA5CC}"/>
                  </a:ext>
                </a:extLst>
              </p:cNvPr>
              <p:cNvSpPr/>
              <p:nvPr userDrawn="1"/>
            </p:nvSpPr>
            <p:spPr>
              <a:xfrm>
                <a:off x="15172395" y="389"/>
                <a:ext cx="3645065" cy="664930"/>
              </a:xfrm>
              <a:prstGeom prst="parallelogram">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grpSp>
      </p:grpSp>
      <p:sp>
        <p:nvSpPr>
          <p:cNvPr id="7" name="Title 1"/>
          <p:cNvSpPr>
            <a:spLocks noGrp="1"/>
          </p:cNvSpPr>
          <p:nvPr userDrawn="1">
            <p:ph type="title"/>
          </p:nvPr>
        </p:nvSpPr>
        <p:spPr>
          <a:xfrm>
            <a:off x="609600" y="1184275"/>
            <a:ext cx="10972800" cy="1169363"/>
          </a:xfrm>
          <a:prstGeom prst="rect">
            <a:avLst/>
          </a:prstGeom>
        </p:spPr>
        <p:txBody>
          <a:bodyPr anchor="ctr"/>
          <a:lstStyle>
            <a:lvl1pPr algn="l">
              <a:lnSpc>
                <a:spcPts val="4000"/>
              </a:lnSpc>
              <a:defRPr sz="3733" b="1" baseline="0">
                <a:solidFill>
                  <a:srgbClr val="0057B7"/>
                </a:solidFill>
                <a:effectLst/>
                <a:latin typeface="Calibri" pitchFamily="34" charset="0"/>
              </a:defRPr>
            </a:lvl1pPr>
          </a:lstStyle>
          <a:p>
            <a:endParaRPr lang="en-US"/>
          </a:p>
        </p:txBody>
      </p:sp>
      <p:sp>
        <p:nvSpPr>
          <p:cNvPr id="8" name="Subtitle 2"/>
          <p:cNvSpPr>
            <a:spLocks noGrp="1"/>
          </p:cNvSpPr>
          <p:nvPr userDrawn="1">
            <p:ph type="subTitle" idx="1"/>
          </p:nvPr>
        </p:nvSpPr>
        <p:spPr>
          <a:xfrm>
            <a:off x="609600" y="2859349"/>
            <a:ext cx="8534400" cy="457200"/>
          </a:xfrm>
          <a:prstGeom prst="rect">
            <a:avLst/>
          </a:prstGeom>
        </p:spPr>
        <p:txBody>
          <a:bodyPr/>
          <a:lstStyle>
            <a:lvl1pPr marL="0" indent="0" algn="l">
              <a:buNone/>
              <a:defRPr sz="2667" b="1" baseline="0">
                <a:solidFill>
                  <a:srgbClr val="0057B7"/>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10" name="Text Placeholder 8"/>
          <p:cNvSpPr>
            <a:spLocks noGrp="1"/>
          </p:cNvSpPr>
          <p:nvPr userDrawn="1">
            <p:ph type="body" sz="quarter" idx="10"/>
          </p:nvPr>
        </p:nvSpPr>
        <p:spPr>
          <a:xfrm>
            <a:off x="609600" y="3946019"/>
            <a:ext cx="8534400" cy="1295400"/>
          </a:xfrm>
          <a:prstGeom prst="rect">
            <a:avLst/>
          </a:prstGeom>
        </p:spPr>
        <p:txBody>
          <a:bodyPr/>
          <a:lstStyle>
            <a:lvl1pPr marL="0" indent="0" algn="l">
              <a:lnSpc>
                <a:spcPts val="2667"/>
              </a:lnSpc>
              <a:buNone/>
              <a:defRPr sz="2400" baseline="0">
                <a:solidFill>
                  <a:srgbClr val="1D1D1D"/>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pic>
        <p:nvPicPr>
          <p:cNvPr id="2" name="Picture 1" descr="Graphical user interface, text, application&#10;&#10;Description automatically generated">
            <a:extLst>
              <a:ext uri="{FF2B5EF4-FFF2-40B4-BE49-F238E27FC236}">
                <a16:creationId xmlns:a16="http://schemas.microsoft.com/office/drawing/2014/main" id="{4E39FFFF-C774-97B8-69C4-310FAF71A23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5506" t="47892" r="12803" b="15738"/>
          <a:stretch/>
        </p:blipFill>
        <p:spPr>
          <a:xfrm>
            <a:off x="9579283" y="217823"/>
            <a:ext cx="1117600" cy="725917"/>
          </a:xfrm>
          <a:prstGeom prst="rect">
            <a:avLst/>
          </a:prstGeom>
        </p:spPr>
      </p:pic>
      <p:pic>
        <p:nvPicPr>
          <p:cNvPr id="5" name="Picture 4" descr="A black and white sign&#10;&#10;Description automatically generated with medium confidence">
            <a:extLst>
              <a:ext uri="{FF2B5EF4-FFF2-40B4-BE49-F238E27FC236}">
                <a16:creationId xmlns:a16="http://schemas.microsoft.com/office/drawing/2014/main" id="{215F3BEF-D3CB-A296-5B47-851ADE98EE2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61180" y="408810"/>
            <a:ext cx="1041453" cy="319323"/>
          </a:xfrm>
          <a:prstGeom prst="rect">
            <a:avLst/>
          </a:prstGeom>
        </p:spPr>
      </p:pic>
    </p:spTree>
    <p:extLst>
      <p:ext uri="{BB962C8B-B14F-4D97-AF65-F5344CB8AC3E}">
        <p14:creationId xmlns:p14="http://schemas.microsoft.com/office/powerpoint/2010/main" val="2315677937"/>
      </p:ext>
    </p:extLst>
  </p:cSld>
  <p:clrMapOvr>
    <a:masterClrMapping/>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OPTION 1">
    <p:bg>
      <p:bgPr>
        <a:solidFill>
          <a:srgbClr val="0057B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4467097"/>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86465051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ULLETS 2-sides">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1E5AAA"/>
                </a:solidFill>
                <a:effectLst/>
                <a:latin typeface="Calibri" pitchFamily="34" charset="0"/>
              </a:defRPr>
            </a:lvl1pPr>
          </a:lstStyle>
          <a:p>
            <a:endParaRPr lang="en-US"/>
          </a:p>
        </p:txBody>
      </p:sp>
      <p:sp>
        <p:nvSpPr>
          <p:cNvPr id="5" name="Text Placeholder 4">
            <a:extLst>
              <a:ext uri="{FF2B5EF4-FFF2-40B4-BE49-F238E27FC236}">
                <a16:creationId xmlns:a16="http://schemas.microsoft.com/office/drawing/2014/main" id="{AB8BFD30-ED28-4470-96F2-C90951794F6C}"/>
              </a:ext>
            </a:extLst>
          </p:cNvPr>
          <p:cNvSpPr>
            <a:spLocks noGrp="1"/>
          </p:cNvSpPr>
          <p:nvPr>
            <p:ph type="body" sz="quarter" idx="10"/>
          </p:nvPr>
        </p:nvSpPr>
        <p:spPr>
          <a:xfrm>
            <a:off x="609601" y="1811867"/>
            <a:ext cx="5185833" cy="4421717"/>
          </a:xfrm>
        </p:spPr>
        <p:txBody>
          <a:bodyPr/>
          <a:lstStyle>
            <a:lvl1pPr marL="304792" indent="-304792">
              <a:buClr>
                <a:srgbClr val="003BC0"/>
              </a:buClr>
              <a:buFont typeface="Arial" panose="020B0604020202020204" pitchFamily="34" charset="0"/>
              <a:buChar char="•"/>
              <a:defRPr sz="2667" b="1">
                <a:solidFill>
                  <a:srgbClr val="1D1D1D"/>
                </a:solidFill>
              </a:defRPr>
            </a:lvl1pPr>
            <a:lvl2pPr marL="609585" indent="-228594">
              <a:buClr>
                <a:srgbClr val="005761"/>
              </a:buClr>
              <a:buFont typeface="Arial" panose="020B0604020202020204" pitchFamily="34" charset="0"/>
              <a:buChar char="-"/>
              <a:defRPr sz="2400">
                <a:solidFill>
                  <a:srgbClr val="1D1D1D"/>
                </a:solidFill>
              </a:defRPr>
            </a:lvl2pPr>
            <a:lvl3pPr>
              <a:defRPr sz="2133">
                <a:solidFill>
                  <a:srgbClr val="1D1D1D"/>
                </a:solidFill>
              </a:defRPr>
            </a:lvl3pPr>
            <a:lvl4pPr>
              <a:defRPr sz="1867">
                <a:solidFill>
                  <a:srgbClr val="1D1D1D"/>
                </a:solidFill>
              </a:defRPr>
            </a:lvl4pPr>
            <a:lvl5pPr>
              <a:defRPr sz="1867">
                <a:solidFill>
                  <a:srgbClr val="1D1D1D"/>
                </a:solidFill>
              </a:defRPr>
            </a:lvl5pPr>
          </a:lstStyle>
          <a:p>
            <a:pPr lvl="0"/>
            <a:r>
              <a:rPr lang="en-US"/>
              <a:t>Click to edit Master text styles</a:t>
            </a:r>
          </a:p>
          <a:p>
            <a:pPr lvl="1"/>
            <a:r>
              <a:rPr lang="en-US"/>
              <a:t>Second level</a:t>
            </a:r>
          </a:p>
        </p:txBody>
      </p:sp>
      <p:sp>
        <p:nvSpPr>
          <p:cNvPr id="7" name="Text Placeholder 4">
            <a:extLst>
              <a:ext uri="{FF2B5EF4-FFF2-40B4-BE49-F238E27FC236}">
                <a16:creationId xmlns:a16="http://schemas.microsoft.com/office/drawing/2014/main" id="{9308A1BA-F127-444C-8EEB-78BB410C70A7}"/>
              </a:ext>
            </a:extLst>
          </p:cNvPr>
          <p:cNvSpPr>
            <a:spLocks noGrp="1"/>
          </p:cNvSpPr>
          <p:nvPr>
            <p:ph type="body" sz="quarter" idx="11"/>
          </p:nvPr>
        </p:nvSpPr>
        <p:spPr>
          <a:xfrm>
            <a:off x="6396568" y="1811867"/>
            <a:ext cx="5185833" cy="4421717"/>
          </a:xfrm>
        </p:spPr>
        <p:txBody>
          <a:bodyPr/>
          <a:lstStyle>
            <a:lvl1pPr marL="304792" indent="-304792">
              <a:buClr>
                <a:srgbClr val="0033A1"/>
              </a:buClr>
              <a:buFont typeface="Arial" panose="020B0604020202020204" pitchFamily="34" charset="0"/>
              <a:buChar char="•"/>
              <a:defRPr sz="2667" b="1">
                <a:solidFill>
                  <a:srgbClr val="1D1D1D"/>
                </a:solidFill>
              </a:defRPr>
            </a:lvl1pPr>
            <a:lvl2pPr marL="609585" indent="-228594">
              <a:buClr>
                <a:srgbClr val="005761"/>
              </a:buClr>
              <a:buFont typeface="Arial" panose="020B0604020202020204" pitchFamily="34" charset="0"/>
              <a:buChar char="-"/>
              <a:tabLst>
                <a:tab pos="380990" algn="l"/>
              </a:tabLst>
              <a:defRPr sz="2400">
                <a:solidFill>
                  <a:srgbClr val="1D1D1D"/>
                </a:solidFill>
              </a:defRPr>
            </a:lvl2pPr>
            <a:lvl3pPr>
              <a:defRPr sz="2133">
                <a:solidFill>
                  <a:srgbClr val="1D1D1D"/>
                </a:solidFill>
              </a:defRPr>
            </a:lvl3pPr>
            <a:lvl4pPr>
              <a:defRPr sz="1867">
                <a:solidFill>
                  <a:srgbClr val="1D1D1D"/>
                </a:solidFill>
              </a:defRPr>
            </a:lvl4pPr>
            <a:lvl5pPr>
              <a:defRPr sz="1867">
                <a:solidFill>
                  <a:srgbClr val="1D1D1D"/>
                </a:solidFill>
              </a:defRPr>
            </a:lvl5pPr>
          </a:lstStyle>
          <a:p>
            <a:pPr lvl="0"/>
            <a:r>
              <a:rPr lang="en-US"/>
              <a:t>Click to edit Master text styles</a:t>
            </a:r>
          </a:p>
          <a:p>
            <a:pPr lvl="1"/>
            <a:r>
              <a:rPr lang="en-US"/>
              <a:t>Second level</a:t>
            </a:r>
          </a:p>
        </p:txBody>
      </p:sp>
      <p:grpSp>
        <p:nvGrpSpPr>
          <p:cNvPr id="11" name="Group 10">
            <a:extLst>
              <a:ext uri="{FF2B5EF4-FFF2-40B4-BE49-F238E27FC236}">
                <a16:creationId xmlns:a16="http://schemas.microsoft.com/office/drawing/2014/main" id="{43F77754-22A0-2E82-7821-2D551EA53015}"/>
              </a:ext>
            </a:extLst>
          </p:cNvPr>
          <p:cNvGrpSpPr/>
          <p:nvPr userDrawn="1"/>
        </p:nvGrpSpPr>
        <p:grpSpPr>
          <a:xfrm>
            <a:off x="1" y="6725265"/>
            <a:ext cx="12192001" cy="142567"/>
            <a:chOff x="7355954" y="15880786"/>
            <a:chExt cx="21904846" cy="578414"/>
          </a:xfrm>
        </p:grpSpPr>
        <p:sp>
          <p:nvSpPr>
            <p:cNvPr id="12" name="Rectangle 20">
              <a:extLst>
                <a:ext uri="{FF2B5EF4-FFF2-40B4-BE49-F238E27FC236}">
                  <a16:creationId xmlns:a16="http://schemas.microsoft.com/office/drawing/2014/main" id="{FA84B6E9-CB28-F3EC-FE9B-CD95E83CFF6A}"/>
                </a:ext>
              </a:extLst>
            </p:cNvPr>
            <p:cNvSpPr>
              <a:spLocks noChangeArrowheads="1"/>
            </p:cNvSpPr>
            <p:nvPr userDrawn="1"/>
          </p:nvSpPr>
          <p:spPr bwMode="auto">
            <a:xfrm flipV="1">
              <a:off x="21984029" y="15880786"/>
              <a:ext cx="2432923" cy="578414"/>
            </a:xfrm>
            <a:prstGeom prst="rect">
              <a:avLst/>
            </a:prstGeom>
            <a:solidFill>
              <a:srgbClr val="194D93"/>
            </a:solidFill>
            <a:ln>
              <a:noFill/>
            </a:ln>
          </p:spPr>
          <p:txBody>
            <a:bodyPr vert="horz" wrap="square" lIns="45720" tIns="22860" rIns="45720" bIns="22860" numCol="1" anchor="t" anchorCtr="0" compatLnSpc="1">
              <a:prstTxWarp prst="textNoShape">
                <a:avLst/>
              </a:prstTxWarp>
            </a:bodyPr>
            <a:lstStyle/>
            <a:p>
              <a:endParaRPr lang="en-US" sz="3333"/>
            </a:p>
          </p:txBody>
        </p:sp>
        <p:sp>
          <p:nvSpPr>
            <p:cNvPr id="13" name="Rectangle 20">
              <a:extLst>
                <a:ext uri="{FF2B5EF4-FFF2-40B4-BE49-F238E27FC236}">
                  <a16:creationId xmlns:a16="http://schemas.microsoft.com/office/drawing/2014/main" id="{E3E7FB67-DA74-9748-2B12-CFD70C373C6F}"/>
                </a:ext>
              </a:extLst>
            </p:cNvPr>
            <p:cNvSpPr>
              <a:spLocks noChangeArrowheads="1"/>
            </p:cNvSpPr>
            <p:nvPr userDrawn="1"/>
          </p:nvSpPr>
          <p:spPr bwMode="auto">
            <a:xfrm flipV="1">
              <a:off x="24406350" y="15880786"/>
              <a:ext cx="2432923" cy="578414"/>
            </a:xfrm>
            <a:prstGeom prst="rect">
              <a:avLst/>
            </a:prstGeom>
            <a:solidFill>
              <a:srgbClr val="1C56A4"/>
            </a:solidFill>
            <a:ln>
              <a:noFill/>
            </a:ln>
          </p:spPr>
          <p:txBody>
            <a:bodyPr vert="horz" wrap="square" lIns="45720" tIns="22860" rIns="45720" bIns="22860" numCol="1" anchor="t" anchorCtr="0" compatLnSpc="1">
              <a:prstTxWarp prst="textNoShape">
                <a:avLst/>
              </a:prstTxWarp>
            </a:bodyPr>
            <a:lstStyle/>
            <a:p>
              <a:endParaRPr lang="en-US" sz="3333"/>
            </a:p>
          </p:txBody>
        </p:sp>
        <p:sp>
          <p:nvSpPr>
            <p:cNvPr id="14" name="Rectangle 20">
              <a:extLst>
                <a:ext uri="{FF2B5EF4-FFF2-40B4-BE49-F238E27FC236}">
                  <a16:creationId xmlns:a16="http://schemas.microsoft.com/office/drawing/2014/main" id="{CB6F0725-60D8-6C7C-D80E-17BCC9E630CD}"/>
                </a:ext>
              </a:extLst>
            </p:cNvPr>
            <p:cNvSpPr>
              <a:spLocks noChangeArrowheads="1"/>
            </p:cNvSpPr>
            <p:nvPr userDrawn="1"/>
          </p:nvSpPr>
          <p:spPr bwMode="auto">
            <a:xfrm flipV="1">
              <a:off x="26827877" y="15880786"/>
              <a:ext cx="2432923" cy="578414"/>
            </a:xfrm>
            <a:prstGeom prst="rect">
              <a:avLst/>
            </a:prstGeom>
            <a:solidFill>
              <a:srgbClr val="1E5DB2"/>
            </a:solidFill>
            <a:ln>
              <a:noFill/>
            </a:ln>
          </p:spPr>
          <p:txBody>
            <a:bodyPr vert="horz" wrap="square" lIns="45720" tIns="22860" rIns="45720" bIns="22860" numCol="1" anchor="t" anchorCtr="0" compatLnSpc="1">
              <a:prstTxWarp prst="textNoShape">
                <a:avLst/>
              </a:prstTxWarp>
            </a:bodyPr>
            <a:lstStyle/>
            <a:p>
              <a:endParaRPr lang="en-US" sz="3333"/>
            </a:p>
          </p:txBody>
        </p:sp>
        <p:sp>
          <p:nvSpPr>
            <p:cNvPr id="15" name="Rectangle 20">
              <a:extLst>
                <a:ext uri="{FF2B5EF4-FFF2-40B4-BE49-F238E27FC236}">
                  <a16:creationId xmlns:a16="http://schemas.microsoft.com/office/drawing/2014/main" id="{6D41011B-EA59-1C4E-7A59-087B094B7D3F}"/>
                </a:ext>
              </a:extLst>
            </p:cNvPr>
            <p:cNvSpPr>
              <a:spLocks noChangeArrowheads="1"/>
            </p:cNvSpPr>
            <p:nvPr userDrawn="1"/>
          </p:nvSpPr>
          <p:spPr bwMode="auto">
            <a:xfrm flipV="1">
              <a:off x="7355954" y="15880786"/>
              <a:ext cx="14644447" cy="578414"/>
            </a:xfrm>
            <a:prstGeom prst="rect">
              <a:avLst/>
            </a:prstGeom>
            <a:solidFill>
              <a:srgbClr val="164380"/>
            </a:solidFill>
            <a:ln>
              <a:noFill/>
            </a:ln>
          </p:spPr>
          <p:txBody>
            <a:bodyPr vert="horz" wrap="square" lIns="45720" tIns="22860" rIns="45720" bIns="22860" numCol="1" anchor="t" anchorCtr="0" compatLnSpc="1">
              <a:prstTxWarp prst="textNoShape">
                <a:avLst/>
              </a:prstTxWarp>
            </a:bodyPr>
            <a:lstStyle/>
            <a:p>
              <a:endParaRPr lang="en-US" sz="3333"/>
            </a:p>
          </p:txBody>
        </p:sp>
      </p:grpSp>
    </p:spTree>
    <p:extLst>
      <p:ext uri="{BB962C8B-B14F-4D97-AF65-F5344CB8AC3E}">
        <p14:creationId xmlns:p14="http://schemas.microsoft.com/office/powerpoint/2010/main" val="1591542263"/>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CDC">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23A17BC3-1F5B-28A0-7789-0DA0C7A50D7D}"/>
              </a:ext>
            </a:extLst>
          </p:cNvPr>
          <p:cNvGrpSpPr/>
          <p:nvPr userDrawn="1"/>
        </p:nvGrpSpPr>
        <p:grpSpPr>
          <a:xfrm>
            <a:off x="0" y="5699139"/>
            <a:ext cx="12192000" cy="1158861"/>
            <a:chOff x="0" y="4274354"/>
            <a:chExt cx="9144000" cy="869146"/>
          </a:xfrm>
        </p:grpSpPr>
        <p:sp>
          <p:nvSpPr>
            <p:cNvPr id="16" name="Rectangle 15">
              <a:extLst>
                <a:ext uri="{FF2B5EF4-FFF2-40B4-BE49-F238E27FC236}">
                  <a16:creationId xmlns:a16="http://schemas.microsoft.com/office/drawing/2014/main" id="{7531CF5A-461C-2AF2-2E63-53A651F732BA}"/>
                </a:ext>
              </a:extLst>
            </p:cNvPr>
            <p:cNvSpPr/>
            <p:nvPr userDrawn="1"/>
          </p:nvSpPr>
          <p:spPr>
            <a:xfrm>
              <a:off x="0" y="4274354"/>
              <a:ext cx="9144000" cy="869146"/>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grpSp>
          <p:nvGrpSpPr>
            <p:cNvPr id="17" name="Group 16">
              <a:extLst>
                <a:ext uri="{FF2B5EF4-FFF2-40B4-BE49-F238E27FC236}">
                  <a16:creationId xmlns:a16="http://schemas.microsoft.com/office/drawing/2014/main" id="{88A96CBD-9BC4-3F48-F0A5-DB94DE1071B8}"/>
                </a:ext>
              </a:extLst>
            </p:cNvPr>
            <p:cNvGrpSpPr/>
            <p:nvPr userDrawn="1"/>
          </p:nvGrpSpPr>
          <p:grpSpPr>
            <a:xfrm>
              <a:off x="553" y="4274861"/>
              <a:ext cx="5172541" cy="868639"/>
              <a:chOff x="1771" y="389"/>
              <a:chExt cx="14161532" cy="664930"/>
            </a:xfrm>
          </p:grpSpPr>
          <p:sp>
            <p:nvSpPr>
              <p:cNvPr id="18" name="Parallelogram 9">
                <a:extLst>
                  <a:ext uri="{FF2B5EF4-FFF2-40B4-BE49-F238E27FC236}">
                    <a16:creationId xmlns:a16="http://schemas.microsoft.com/office/drawing/2014/main" id="{1DF45998-B7ED-3B13-D19D-C839BC93162C}"/>
                  </a:ext>
                </a:extLst>
              </p:cNvPr>
              <p:cNvSpPr/>
              <p:nvPr userDrawn="1"/>
            </p:nvSpPr>
            <p:spPr>
              <a:xfrm>
                <a:off x="1771" y="389"/>
                <a:ext cx="2010345" cy="664930"/>
              </a:xfrm>
              <a:custGeom>
                <a:avLst/>
                <a:gdLst>
                  <a:gd name="connsiteX0" fmla="*/ 0 w 2399861"/>
                  <a:gd name="connsiteY0" fmla="*/ 668592 h 668592"/>
                  <a:gd name="connsiteX1" fmla="*/ 167148 w 2399861"/>
                  <a:gd name="connsiteY1" fmla="*/ 0 h 668592"/>
                  <a:gd name="connsiteX2" fmla="*/ 2399861 w 2399861"/>
                  <a:gd name="connsiteY2" fmla="*/ 0 h 668592"/>
                  <a:gd name="connsiteX3" fmla="*/ 2232713 w 2399861"/>
                  <a:gd name="connsiteY3" fmla="*/ 668592 h 668592"/>
                  <a:gd name="connsiteX4" fmla="*/ 0 w 2399861"/>
                  <a:gd name="connsiteY4" fmla="*/ 668592 h 668592"/>
                  <a:gd name="connsiteX0" fmla="*/ 0 w 2261638"/>
                  <a:gd name="connsiteY0" fmla="*/ 668592 h 668592"/>
                  <a:gd name="connsiteX1" fmla="*/ 28925 w 2261638"/>
                  <a:gd name="connsiteY1" fmla="*/ 0 h 668592"/>
                  <a:gd name="connsiteX2" fmla="*/ 2261638 w 2261638"/>
                  <a:gd name="connsiteY2" fmla="*/ 0 h 668592"/>
                  <a:gd name="connsiteX3" fmla="*/ 2094490 w 2261638"/>
                  <a:gd name="connsiteY3" fmla="*/ 668592 h 668592"/>
                  <a:gd name="connsiteX4" fmla="*/ 0 w 2261638"/>
                  <a:gd name="connsiteY4" fmla="*/ 668592 h 66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638" h="668592">
                    <a:moveTo>
                      <a:pt x="0" y="668592"/>
                    </a:moveTo>
                    <a:lnTo>
                      <a:pt x="28925" y="0"/>
                    </a:lnTo>
                    <a:lnTo>
                      <a:pt x="2261638" y="0"/>
                    </a:lnTo>
                    <a:lnTo>
                      <a:pt x="2094490" y="668592"/>
                    </a:lnTo>
                    <a:lnTo>
                      <a:pt x="0" y="668592"/>
                    </a:lnTo>
                    <a:close/>
                  </a:path>
                </a:pathLst>
              </a:custGeom>
              <a:solidFill>
                <a:srgbClr val="1643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sp>
            <p:nvSpPr>
              <p:cNvPr id="19" name="Parallelogram 18">
                <a:extLst>
                  <a:ext uri="{FF2B5EF4-FFF2-40B4-BE49-F238E27FC236}">
                    <a16:creationId xmlns:a16="http://schemas.microsoft.com/office/drawing/2014/main" id="{2C94CA9D-1D40-AB06-E28C-01B79FC23B99}"/>
                  </a:ext>
                </a:extLst>
              </p:cNvPr>
              <p:cNvSpPr/>
              <p:nvPr userDrawn="1"/>
            </p:nvSpPr>
            <p:spPr>
              <a:xfrm>
                <a:off x="1267572" y="389"/>
                <a:ext cx="3829094" cy="664930"/>
              </a:xfrm>
              <a:prstGeom prst="parallelogram">
                <a:avLst/>
              </a:prstGeom>
              <a:solidFill>
                <a:srgbClr val="194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sp>
            <p:nvSpPr>
              <p:cNvPr id="20" name="Parallelogram 19">
                <a:extLst>
                  <a:ext uri="{FF2B5EF4-FFF2-40B4-BE49-F238E27FC236}">
                    <a16:creationId xmlns:a16="http://schemas.microsoft.com/office/drawing/2014/main" id="{2E700AAC-8ED5-0BD9-0D59-78D98E213E6D}"/>
                  </a:ext>
                </a:extLst>
              </p:cNvPr>
              <p:cNvSpPr/>
              <p:nvPr userDrawn="1"/>
            </p:nvSpPr>
            <p:spPr>
              <a:xfrm>
                <a:off x="4209773" y="389"/>
                <a:ext cx="4996928" cy="664930"/>
              </a:xfrm>
              <a:prstGeom prst="parallelogram">
                <a:avLst/>
              </a:prstGeom>
              <a:solidFill>
                <a:srgbClr val="1C5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sp>
            <p:nvSpPr>
              <p:cNvPr id="21" name="Parallelogram 20">
                <a:extLst>
                  <a:ext uri="{FF2B5EF4-FFF2-40B4-BE49-F238E27FC236}">
                    <a16:creationId xmlns:a16="http://schemas.microsoft.com/office/drawing/2014/main" id="{524E04CF-F3D6-66B2-FB7C-10C171C17462}"/>
                  </a:ext>
                </a:extLst>
              </p:cNvPr>
              <p:cNvSpPr/>
              <p:nvPr userDrawn="1"/>
            </p:nvSpPr>
            <p:spPr>
              <a:xfrm>
                <a:off x="8136570" y="389"/>
                <a:ext cx="6026733" cy="664930"/>
              </a:xfrm>
              <a:prstGeom prst="parallelogram">
                <a:avLst/>
              </a:prstGeom>
              <a:solidFill>
                <a:srgbClr val="1E5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grpSp>
      </p:grpSp>
      <p:sp>
        <p:nvSpPr>
          <p:cNvPr id="3" name="TextBox 2"/>
          <p:cNvSpPr txBox="1"/>
          <p:nvPr userDrawn="1"/>
        </p:nvSpPr>
        <p:spPr>
          <a:xfrm>
            <a:off x="169624" y="3662433"/>
            <a:ext cx="10125843" cy="1815882"/>
          </a:xfrm>
          <a:prstGeom prst="rect">
            <a:avLst/>
          </a:prstGeom>
          <a:noFill/>
        </p:spPr>
        <p:txBody>
          <a:bodyPr wrap="square" rtlCol="0">
            <a:spAutoFit/>
          </a:bodyPr>
          <a:lstStyle/>
          <a:p>
            <a:r>
              <a:rPr lang="en-US" sz="1600">
                <a:solidFill>
                  <a:srgbClr val="0057B7"/>
                </a:solidFill>
                <a:latin typeface="Calibri" panose="020F0502020204030204" pitchFamily="34" charset="0"/>
              </a:rPr>
              <a:t>For more information, contact CDC</a:t>
            </a:r>
            <a:br>
              <a:rPr lang="en-US" sz="1600">
                <a:solidFill>
                  <a:srgbClr val="0057B7"/>
                </a:solidFill>
                <a:latin typeface="Calibri" panose="020F0502020204030204" pitchFamily="34" charset="0"/>
              </a:rPr>
            </a:br>
            <a:r>
              <a:rPr lang="en-US" sz="1600">
                <a:solidFill>
                  <a:srgbClr val="0057B7"/>
                </a:solidFill>
                <a:latin typeface="Calibri" panose="020F0502020204030204" pitchFamily="34" charset="0"/>
              </a:rPr>
              <a:t>1-800-CDC-INFO (232-4636)</a:t>
            </a:r>
            <a:br>
              <a:rPr lang="en-US" sz="1600">
                <a:solidFill>
                  <a:srgbClr val="0057B7"/>
                </a:solidFill>
                <a:latin typeface="Calibri" panose="020F0502020204030204" pitchFamily="34" charset="0"/>
              </a:rPr>
            </a:br>
            <a:r>
              <a:rPr lang="en-US" sz="1600">
                <a:solidFill>
                  <a:srgbClr val="0057B7"/>
                </a:solidFill>
                <a:latin typeface="Calibri" panose="020F0502020204030204" pitchFamily="34" charset="0"/>
              </a:rPr>
              <a:t>TTY:  1-888-232-6348    www.cdc.gov</a:t>
            </a:r>
            <a:br>
              <a:rPr lang="en-US" sz="1600">
                <a:solidFill>
                  <a:srgbClr val="0057B7"/>
                </a:solidFill>
                <a:latin typeface="Calibri" panose="020F0502020204030204" pitchFamily="34" charset="0"/>
              </a:rPr>
            </a:br>
            <a:br>
              <a:rPr lang="en-US" sz="1600">
                <a:solidFill>
                  <a:srgbClr val="0057B7"/>
                </a:solidFill>
                <a:latin typeface="Calibri" panose="020F0502020204030204" pitchFamily="34" charset="0"/>
              </a:rPr>
            </a:br>
            <a:br>
              <a:rPr lang="en-US" sz="1600">
                <a:solidFill>
                  <a:srgbClr val="0057B7"/>
                </a:solidFill>
                <a:latin typeface="Calibri" panose="020F0502020204030204" pitchFamily="34" charset="0"/>
              </a:rPr>
            </a:br>
            <a:r>
              <a:rPr lang="en-US" sz="1600">
                <a:solidFill>
                  <a:srgbClr val="0057B7"/>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
        <p:nvSpPr>
          <p:cNvPr id="4" name="Title 3">
            <a:extLst>
              <a:ext uri="{FF2B5EF4-FFF2-40B4-BE49-F238E27FC236}">
                <a16:creationId xmlns:a16="http://schemas.microsoft.com/office/drawing/2014/main" id="{DA1AAE42-4A62-8308-16A3-AF933411C0D6}"/>
              </a:ext>
            </a:extLst>
          </p:cNvPr>
          <p:cNvSpPr>
            <a:spLocks noGrp="1"/>
          </p:cNvSpPr>
          <p:nvPr userDrawn="1">
            <p:ph type="title"/>
          </p:nvPr>
        </p:nvSpPr>
        <p:spPr>
          <a:xfrm>
            <a:off x="169624" y="366185"/>
            <a:ext cx="11049000" cy="1325033"/>
          </a:xfrm>
          <a:prstGeom prst="rect">
            <a:avLst/>
          </a:prstGeom>
        </p:spPr>
        <p:txBody>
          <a:bodyPr/>
          <a:lstStyle>
            <a:lvl1pPr algn="l">
              <a:defRPr sz="3200" b="1">
                <a:solidFill>
                  <a:srgbClr val="0057B7"/>
                </a:solidFill>
                <a:latin typeface="Calibri" panose="020F0502020204030204" pitchFamily="34" charset="0"/>
                <a:cs typeface="Calibri" panose="020F0502020204030204" pitchFamily="34" charset="0"/>
              </a:defRPr>
            </a:lvl1pPr>
          </a:lstStyle>
          <a:p>
            <a:endParaRPr lang="en-US"/>
          </a:p>
        </p:txBody>
      </p:sp>
      <p:pic>
        <p:nvPicPr>
          <p:cNvPr id="5" name="Picture 4" descr="Graphical user interface, text, application&#10;&#10;Description automatically generated">
            <a:extLst>
              <a:ext uri="{FF2B5EF4-FFF2-40B4-BE49-F238E27FC236}">
                <a16:creationId xmlns:a16="http://schemas.microsoft.com/office/drawing/2014/main" id="{1D1AA84B-8C3A-1268-123B-0BD4559B2F0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5506" t="47892" r="12803" b="15738"/>
          <a:stretch/>
        </p:blipFill>
        <p:spPr>
          <a:xfrm>
            <a:off x="10872613" y="5903191"/>
            <a:ext cx="1117600" cy="725917"/>
          </a:xfrm>
          <a:prstGeom prst="rect">
            <a:avLst/>
          </a:prstGeom>
        </p:spPr>
      </p:pic>
    </p:spTree>
    <p:extLst>
      <p:ext uri="{BB962C8B-B14F-4D97-AF65-F5344CB8AC3E}">
        <p14:creationId xmlns:p14="http://schemas.microsoft.com/office/powerpoint/2010/main" val="634768389"/>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CDC ATSDR">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DE51C5C-061E-82A7-65CD-CB91ADC1E19F}"/>
              </a:ext>
            </a:extLst>
          </p:cNvPr>
          <p:cNvGrpSpPr/>
          <p:nvPr userDrawn="1"/>
        </p:nvGrpSpPr>
        <p:grpSpPr>
          <a:xfrm>
            <a:off x="0" y="5699139"/>
            <a:ext cx="12192000" cy="1158861"/>
            <a:chOff x="0" y="4274354"/>
            <a:chExt cx="9144000" cy="869146"/>
          </a:xfrm>
        </p:grpSpPr>
        <p:sp>
          <p:nvSpPr>
            <p:cNvPr id="5" name="Rectangle 4">
              <a:extLst>
                <a:ext uri="{FF2B5EF4-FFF2-40B4-BE49-F238E27FC236}">
                  <a16:creationId xmlns:a16="http://schemas.microsoft.com/office/drawing/2014/main" id="{2032C90D-E6F5-DB53-F053-9B3394B1067E}"/>
                </a:ext>
              </a:extLst>
            </p:cNvPr>
            <p:cNvSpPr/>
            <p:nvPr userDrawn="1"/>
          </p:nvSpPr>
          <p:spPr>
            <a:xfrm>
              <a:off x="0" y="4274354"/>
              <a:ext cx="9144000" cy="869146"/>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grpSp>
          <p:nvGrpSpPr>
            <p:cNvPr id="6" name="Group 5">
              <a:extLst>
                <a:ext uri="{FF2B5EF4-FFF2-40B4-BE49-F238E27FC236}">
                  <a16:creationId xmlns:a16="http://schemas.microsoft.com/office/drawing/2014/main" id="{4C15464F-2DC0-02E4-5EBE-4271CBFCFE29}"/>
                </a:ext>
              </a:extLst>
            </p:cNvPr>
            <p:cNvGrpSpPr/>
            <p:nvPr userDrawn="1"/>
          </p:nvGrpSpPr>
          <p:grpSpPr>
            <a:xfrm>
              <a:off x="553" y="4274861"/>
              <a:ext cx="5172541" cy="868639"/>
              <a:chOff x="1771" y="389"/>
              <a:chExt cx="14161532" cy="664930"/>
            </a:xfrm>
          </p:grpSpPr>
          <p:sp>
            <p:nvSpPr>
              <p:cNvPr id="7" name="Parallelogram 9">
                <a:extLst>
                  <a:ext uri="{FF2B5EF4-FFF2-40B4-BE49-F238E27FC236}">
                    <a16:creationId xmlns:a16="http://schemas.microsoft.com/office/drawing/2014/main" id="{4B1DA4E7-9DDE-5DDD-9BAC-121DCC207924}"/>
                  </a:ext>
                </a:extLst>
              </p:cNvPr>
              <p:cNvSpPr/>
              <p:nvPr userDrawn="1"/>
            </p:nvSpPr>
            <p:spPr>
              <a:xfrm>
                <a:off x="1771" y="389"/>
                <a:ext cx="2010345" cy="664930"/>
              </a:xfrm>
              <a:custGeom>
                <a:avLst/>
                <a:gdLst>
                  <a:gd name="connsiteX0" fmla="*/ 0 w 2399861"/>
                  <a:gd name="connsiteY0" fmla="*/ 668592 h 668592"/>
                  <a:gd name="connsiteX1" fmla="*/ 167148 w 2399861"/>
                  <a:gd name="connsiteY1" fmla="*/ 0 h 668592"/>
                  <a:gd name="connsiteX2" fmla="*/ 2399861 w 2399861"/>
                  <a:gd name="connsiteY2" fmla="*/ 0 h 668592"/>
                  <a:gd name="connsiteX3" fmla="*/ 2232713 w 2399861"/>
                  <a:gd name="connsiteY3" fmla="*/ 668592 h 668592"/>
                  <a:gd name="connsiteX4" fmla="*/ 0 w 2399861"/>
                  <a:gd name="connsiteY4" fmla="*/ 668592 h 668592"/>
                  <a:gd name="connsiteX0" fmla="*/ 0 w 2261638"/>
                  <a:gd name="connsiteY0" fmla="*/ 668592 h 668592"/>
                  <a:gd name="connsiteX1" fmla="*/ 28925 w 2261638"/>
                  <a:gd name="connsiteY1" fmla="*/ 0 h 668592"/>
                  <a:gd name="connsiteX2" fmla="*/ 2261638 w 2261638"/>
                  <a:gd name="connsiteY2" fmla="*/ 0 h 668592"/>
                  <a:gd name="connsiteX3" fmla="*/ 2094490 w 2261638"/>
                  <a:gd name="connsiteY3" fmla="*/ 668592 h 668592"/>
                  <a:gd name="connsiteX4" fmla="*/ 0 w 2261638"/>
                  <a:gd name="connsiteY4" fmla="*/ 668592 h 66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638" h="668592">
                    <a:moveTo>
                      <a:pt x="0" y="668592"/>
                    </a:moveTo>
                    <a:lnTo>
                      <a:pt x="28925" y="0"/>
                    </a:lnTo>
                    <a:lnTo>
                      <a:pt x="2261638" y="0"/>
                    </a:lnTo>
                    <a:lnTo>
                      <a:pt x="2094490" y="668592"/>
                    </a:lnTo>
                    <a:lnTo>
                      <a:pt x="0" y="668592"/>
                    </a:lnTo>
                    <a:close/>
                  </a:path>
                </a:pathLst>
              </a:custGeom>
              <a:solidFill>
                <a:srgbClr val="1643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sp>
            <p:nvSpPr>
              <p:cNvPr id="8" name="Parallelogram 7">
                <a:extLst>
                  <a:ext uri="{FF2B5EF4-FFF2-40B4-BE49-F238E27FC236}">
                    <a16:creationId xmlns:a16="http://schemas.microsoft.com/office/drawing/2014/main" id="{B86E1BC7-59E7-4F47-5FB3-C02246911E2C}"/>
                  </a:ext>
                </a:extLst>
              </p:cNvPr>
              <p:cNvSpPr/>
              <p:nvPr userDrawn="1"/>
            </p:nvSpPr>
            <p:spPr>
              <a:xfrm>
                <a:off x="1267572" y="389"/>
                <a:ext cx="3829094" cy="664930"/>
              </a:xfrm>
              <a:prstGeom prst="parallelogram">
                <a:avLst/>
              </a:prstGeom>
              <a:solidFill>
                <a:srgbClr val="194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sp>
            <p:nvSpPr>
              <p:cNvPr id="13" name="Parallelogram 12">
                <a:extLst>
                  <a:ext uri="{FF2B5EF4-FFF2-40B4-BE49-F238E27FC236}">
                    <a16:creationId xmlns:a16="http://schemas.microsoft.com/office/drawing/2014/main" id="{1200FC31-8FC6-FF0D-B5D2-3AAF45711FE3}"/>
                  </a:ext>
                </a:extLst>
              </p:cNvPr>
              <p:cNvSpPr/>
              <p:nvPr userDrawn="1"/>
            </p:nvSpPr>
            <p:spPr>
              <a:xfrm>
                <a:off x="4209773" y="389"/>
                <a:ext cx="4996928" cy="664930"/>
              </a:xfrm>
              <a:prstGeom prst="parallelogram">
                <a:avLst/>
              </a:prstGeom>
              <a:solidFill>
                <a:srgbClr val="1C5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sp>
            <p:nvSpPr>
              <p:cNvPr id="19" name="Parallelogram 18">
                <a:extLst>
                  <a:ext uri="{FF2B5EF4-FFF2-40B4-BE49-F238E27FC236}">
                    <a16:creationId xmlns:a16="http://schemas.microsoft.com/office/drawing/2014/main" id="{9E48511E-6721-466F-BC20-6BA94574094F}"/>
                  </a:ext>
                </a:extLst>
              </p:cNvPr>
              <p:cNvSpPr/>
              <p:nvPr userDrawn="1"/>
            </p:nvSpPr>
            <p:spPr>
              <a:xfrm>
                <a:off x="8136570" y="389"/>
                <a:ext cx="6026733" cy="664930"/>
              </a:xfrm>
              <a:prstGeom prst="parallelogram">
                <a:avLst/>
              </a:prstGeom>
              <a:solidFill>
                <a:srgbClr val="1E5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grpSp>
      </p:grpSp>
      <p:sp>
        <p:nvSpPr>
          <p:cNvPr id="2" name="TextBox 1">
            <a:extLst>
              <a:ext uri="{FF2B5EF4-FFF2-40B4-BE49-F238E27FC236}">
                <a16:creationId xmlns:a16="http://schemas.microsoft.com/office/drawing/2014/main" id="{63EC5AC4-5C0E-5ADA-63E1-68591A3C61BC}"/>
              </a:ext>
            </a:extLst>
          </p:cNvPr>
          <p:cNvSpPr txBox="1"/>
          <p:nvPr userDrawn="1"/>
        </p:nvSpPr>
        <p:spPr>
          <a:xfrm>
            <a:off x="169624" y="3662433"/>
            <a:ext cx="10125843" cy="1815882"/>
          </a:xfrm>
          <a:prstGeom prst="rect">
            <a:avLst/>
          </a:prstGeom>
          <a:noFill/>
        </p:spPr>
        <p:txBody>
          <a:bodyPr wrap="square" rtlCol="0">
            <a:spAutoFit/>
          </a:bodyPr>
          <a:lstStyle/>
          <a:p>
            <a:r>
              <a:rPr lang="en-US" sz="1600">
                <a:solidFill>
                  <a:srgbClr val="1E5AAA"/>
                </a:solidFill>
                <a:latin typeface="Calibri" panose="020F0502020204030204" pitchFamily="34" charset="0"/>
              </a:rPr>
              <a:t>For more information, contact CDC/ATSDR</a:t>
            </a:r>
            <a:br>
              <a:rPr lang="en-US" sz="1600">
                <a:solidFill>
                  <a:srgbClr val="1E5AAA"/>
                </a:solidFill>
                <a:latin typeface="Calibri" panose="020F0502020204030204" pitchFamily="34" charset="0"/>
              </a:rPr>
            </a:br>
            <a:r>
              <a:rPr lang="en-US" sz="1600">
                <a:solidFill>
                  <a:srgbClr val="1E5AAA"/>
                </a:solidFill>
                <a:latin typeface="Calibri" panose="020F0502020204030204" pitchFamily="34" charset="0"/>
              </a:rPr>
              <a:t>1-800-CDC-INFO (232-4636)</a:t>
            </a:r>
            <a:br>
              <a:rPr lang="en-US" sz="1600">
                <a:solidFill>
                  <a:srgbClr val="1E5AAA"/>
                </a:solidFill>
                <a:latin typeface="Calibri" panose="020F0502020204030204" pitchFamily="34" charset="0"/>
              </a:rPr>
            </a:br>
            <a:r>
              <a:rPr lang="en-US" sz="1600">
                <a:solidFill>
                  <a:srgbClr val="1E5AAA"/>
                </a:solidFill>
                <a:latin typeface="Calibri" panose="020F0502020204030204" pitchFamily="34" charset="0"/>
              </a:rPr>
              <a:t>TTY:  1-888-232-6348    www.cdc.gov           www.atsdr.cdc.gov </a:t>
            </a:r>
            <a:br>
              <a:rPr lang="en-US" sz="1600">
                <a:solidFill>
                  <a:srgbClr val="1E5AAA"/>
                </a:solidFill>
                <a:latin typeface="Calibri" panose="020F0502020204030204" pitchFamily="34" charset="0"/>
              </a:rPr>
            </a:br>
            <a:br>
              <a:rPr lang="en-US" sz="1600">
                <a:solidFill>
                  <a:srgbClr val="1E5AAA"/>
                </a:solidFill>
                <a:latin typeface="Calibri" panose="020F0502020204030204" pitchFamily="34" charset="0"/>
              </a:rPr>
            </a:br>
            <a:br>
              <a:rPr lang="en-US" sz="1600">
                <a:solidFill>
                  <a:srgbClr val="1E5AAA"/>
                </a:solidFill>
                <a:latin typeface="Calibri" panose="020F0502020204030204" pitchFamily="34" charset="0"/>
              </a:rPr>
            </a:br>
            <a:r>
              <a:rPr lang="en-US" sz="1600">
                <a:solidFill>
                  <a:srgbClr val="1E5AAA"/>
                </a:solidFill>
                <a:latin typeface="Calibri" panose="020F0502020204030204" pitchFamily="34" charset="0"/>
              </a:rPr>
              <a:t>The findings and conclusions in this report are those of the authors and do not necessarily represent the official position of the Centers for Disease Control and Prevention and the Agency for Toxic Substances and Disease Registry.</a:t>
            </a:r>
          </a:p>
        </p:txBody>
      </p:sp>
      <p:sp>
        <p:nvSpPr>
          <p:cNvPr id="4" name="Title 3">
            <a:extLst>
              <a:ext uri="{FF2B5EF4-FFF2-40B4-BE49-F238E27FC236}">
                <a16:creationId xmlns:a16="http://schemas.microsoft.com/office/drawing/2014/main" id="{DA1AAE42-4A62-8308-16A3-AF933411C0D6}"/>
              </a:ext>
            </a:extLst>
          </p:cNvPr>
          <p:cNvSpPr>
            <a:spLocks noGrp="1"/>
          </p:cNvSpPr>
          <p:nvPr userDrawn="1">
            <p:ph type="title"/>
          </p:nvPr>
        </p:nvSpPr>
        <p:spPr>
          <a:xfrm>
            <a:off x="169624" y="366185"/>
            <a:ext cx="11049000" cy="1325033"/>
          </a:xfrm>
          <a:prstGeom prst="rect">
            <a:avLst/>
          </a:prstGeom>
        </p:spPr>
        <p:txBody>
          <a:bodyPr/>
          <a:lstStyle>
            <a:lvl1pPr algn="l">
              <a:defRPr sz="3200" b="1">
                <a:solidFill>
                  <a:srgbClr val="1E5AAA"/>
                </a:solidFill>
                <a:latin typeface="Calibri" panose="020F0502020204030204" pitchFamily="34" charset="0"/>
                <a:cs typeface="Calibri" panose="020F0502020204030204" pitchFamily="34" charset="0"/>
              </a:defRPr>
            </a:lvl1pPr>
          </a:lstStyle>
          <a:p>
            <a:endParaRPr lang="en-US"/>
          </a:p>
        </p:txBody>
      </p:sp>
      <p:pic>
        <p:nvPicPr>
          <p:cNvPr id="9" name="Picture 8" descr="Graphical user interface, text, application&#10;&#10;Description automatically generated">
            <a:extLst>
              <a:ext uri="{FF2B5EF4-FFF2-40B4-BE49-F238E27FC236}">
                <a16:creationId xmlns:a16="http://schemas.microsoft.com/office/drawing/2014/main" id="{42A424E5-EC2E-6C95-7E53-4B97888007D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5506" t="47892" r="12803" b="15738"/>
          <a:stretch/>
        </p:blipFill>
        <p:spPr>
          <a:xfrm>
            <a:off x="9579283" y="5920534"/>
            <a:ext cx="1117600" cy="725917"/>
          </a:xfrm>
          <a:prstGeom prst="rect">
            <a:avLst/>
          </a:prstGeom>
        </p:spPr>
      </p:pic>
      <p:pic>
        <p:nvPicPr>
          <p:cNvPr id="10" name="Picture 9" descr="A black and white sign&#10;&#10;Description automatically generated with medium confidence">
            <a:extLst>
              <a:ext uri="{FF2B5EF4-FFF2-40B4-BE49-F238E27FC236}">
                <a16:creationId xmlns:a16="http://schemas.microsoft.com/office/drawing/2014/main" id="{A913A7AB-3BD7-6D83-E156-20B20392C0C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61180" y="6111521"/>
            <a:ext cx="1041453" cy="319323"/>
          </a:xfrm>
          <a:prstGeom prst="rect">
            <a:avLst/>
          </a:prstGeom>
        </p:spPr>
      </p:pic>
    </p:spTree>
    <p:extLst>
      <p:ext uri="{BB962C8B-B14F-4D97-AF65-F5344CB8AC3E}">
        <p14:creationId xmlns:p14="http://schemas.microsoft.com/office/powerpoint/2010/main" val="2671423328"/>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Data Slide">
    <p:spTree>
      <p:nvGrpSpPr>
        <p:cNvPr id="1" name=""/>
        <p:cNvGrpSpPr/>
        <p:nvPr/>
      </p:nvGrpSpPr>
      <p:grpSpPr>
        <a:xfrm>
          <a:off x="0" y="0"/>
          <a:ext cx="0" cy="0"/>
          <a:chOff x="0" y="0"/>
          <a:chExt cx="0" cy="0"/>
        </a:xfrm>
      </p:grpSpPr>
      <p:sp>
        <p:nvSpPr>
          <p:cNvPr id="7" name="Text Placeholder 7"/>
          <p:cNvSpPr>
            <a:spLocks noGrp="1"/>
          </p:cNvSpPr>
          <p:nvPr>
            <p:ph type="body" sz="quarter" idx="10"/>
          </p:nvPr>
        </p:nvSpPr>
        <p:spPr>
          <a:xfrm>
            <a:off x="609600" y="1835572"/>
            <a:ext cx="10972800" cy="4176467"/>
          </a:xfrm>
        </p:spPr>
        <p:txBody>
          <a:bodyPr/>
          <a:lstStyle>
            <a:lvl1pPr marL="304792" indent="-304792">
              <a:lnSpc>
                <a:spcPts val="2933"/>
              </a:lnSpc>
              <a:buClr>
                <a:srgbClr val="003BC0"/>
              </a:buClr>
              <a:buFont typeface="Arial" panose="020B0604020202020204" pitchFamily="34" charset="0"/>
              <a:buChar char="•"/>
              <a:defRPr sz="2667" b="1">
                <a:solidFill>
                  <a:srgbClr val="1D1D1D"/>
                </a:solidFill>
              </a:defRPr>
            </a:lvl1pPr>
            <a:lvl2pPr marL="609585" indent="-226478">
              <a:lnSpc>
                <a:spcPts val="2667"/>
              </a:lnSpc>
              <a:buClr>
                <a:srgbClr val="005761"/>
              </a:buClr>
              <a:buFont typeface="Arial" panose="020B0604020202020204" pitchFamily="34" charset="0"/>
              <a:buChar char="-"/>
              <a:tabLst>
                <a:tab pos="533387" algn="l"/>
              </a:tabLst>
              <a:defRPr sz="2400">
                <a:solidFill>
                  <a:srgbClr val="1D1D1D"/>
                </a:solidFill>
              </a:defRPr>
            </a:lvl2pPr>
            <a:lvl3pPr>
              <a:lnSpc>
                <a:spcPts val="2667"/>
              </a:lnSpc>
              <a:buClr>
                <a:srgbClr val="5A5A5A"/>
              </a:buClr>
              <a:defRPr sz="2667">
                <a:solidFill>
                  <a:srgbClr val="1D1D1D"/>
                </a:solidFill>
              </a:defRPr>
            </a:lvl3pPr>
            <a:lvl4pPr>
              <a:defRPr sz="2667">
                <a:solidFill>
                  <a:srgbClr val="1D1D1D"/>
                </a:solidFill>
              </a:defRPr>
            </a:lvl4pPr>
            <a:lvl5pPr>
              <a:defRPr sz="2667">
                <a:solidFill>
                  <a:srgbClr val="1D1D1D"/>
                </a:solidFill>
              </a:defRPr>
            </a:lvl5pPr>
          </a:lstStyle>
          <a:p>
            <a:pPr lvl="0"/>
            <a:r>
              <a:rPr lang="en-US"/>
              <a:t>Click to edit Master text styles</a:t>
            </a:r>
          </a:p>
          <a:p>
            <a:pPr lvl="1"/>
            <a:r>
              <a:rPr lang="en-US"/>
              <a:t>Second level</a:t>
            </a:r>
          </a:p>
        </p:txBody>
      </p:sp>
      <p:sp>
        <p:nvSpPr>
          <p:cNvPr id="5" name="Title 1">
            <a:extLst>
              <a:ext uri="{FF2B5EF4-FFF2-40B4-BE49-F238E27FC236}">
                <a16:creationId xmlns:a16="http://schemas.microsoft.com/office/drawing/2014/main" id="{0E7F2F02-184C-4505-8466-02885693FE6C}"/>
              </a:ext>
            </a:extLst>
          </p:cNvPr>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1E5AAA"/>
                </a:solidFill>
                <a:effectLst/>
                <a:latin typeface="Calibri" pitchFamily="34" charset="0"/>
              </a:defRPr>
            </a:lvl1pPr>
          </a:lstStyle>
          <a:p>
            <a:endParaRPr lang="en-US"/>
          </a:p>
        </p:txBody>
      </p:sp>
      <p:grpSp>
        <p:nvGrpSpPr>
          <p:cNvPr id="2" name="Group 1">
            <a:extLst>
              <a:ext uri="{FF2B5EF4-FFF2-40B4-BE49-F238E27FC236}">
                <a16:creationId xmlns:a16="http://schemas.microsoft.com/office/drawing/2014/main" id="{D5710D62-FA23-37E1-D9CA-4E6562C12821}"/>
              </a:ext>
            </a:extLst>
          </p:cNvPr>
          <p:cNvGrpSpPr/>
          <p:nvPr userDrawn="1"/>
        </p:nvGrpSpPr>
        <p:grpSpPr>
          <a:xfrm>
            <a:off x="1" y="6725265"/>
            <a:ext cx="12192001" cy="142567"/>
            <a:chOff x="7355954" y="15880786"/>
            <a:chExt cx="21904846" cy="578414"/>
          </a:xfrm>
        </p:grpSpPr>
        <p:sp>
          <p:nvSpPr>
            <p:cNvPr id="3" name="Rectangle 20">
              <a:extLst>
                <a:ext uri="{FF2B5EF4-FFF2-40B4-BE49-F238E27FC236}">
                  <a16:creationId xmlns:a16="http://schemas.microsoft.com/office/drawing/2014/main" id="{3AD231D8-DCA4-570B-4CC6-32EBF38FADDD}"/>
                </a:ext>
              </a:extLst>
            </p:cNvPr>
            <p:cNvSpPr>
              <a:spLocks noChangeArrowheads="1"/>
            </p:cNvSpPr>
            <p:nvPr userDrawn="1"/>
          </p:nvSpPr>
          <p:spPr bwMode="auto">
            <a:xfrm flipV="1">
              <a:off x="21984029" y="15880786"/>
              <a:ext cx="2432923" cy="578414"/>
            </a:xfrm>
            <a:prstGeom prst="rect">
              <a:avLst/>
            </a:prstGeom>
            <a:solidFill>
              <a:srgbClr val="194D93"/>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solidFill>
                  <a:srgbClr val="0F56DC"/>
                </a:solidFill>
                <a:effectLst/>
                <a:uLnTx/>
                <a:uFillTx/>
                <a:latin typeface="Myriad Web Pro"/>
                <a:ea typeface="+mn-ea"/>
                <a:cs typeface="+mn-cs"/>
              </a:endParaRPr>
            </a:p>
          </p:txBody>
        </p:sp>
        <p:sp>
          <p:nvSpPr>
            <p:cNvPr id="4" name="Rectangle 20">
              <a:extLst>
                <a:ext uri="{FF2B5EF4-FFF2-40B4-BE49-F238E27FC236}">
                  <a16:creationId xmlns:a16="http://schemas.microsoft.com/office/drawing/2014/main" id="{32619D13-D1C6-7836-5897-39ABF07B01EC}"/>
                </a:ext>
              </a:extLst>
            </p:cNvPr>
            <p:cNvSpPr>
              <a:spLocks noChangeArrowheads="1"/>
            </p:cNvSpPr>
            <p:nvPr userDrawn="1"/>
          </p:nvSpPr>
          <p:spPr bwMode="auto">
            <a:xfrm flipV="1">
              <a:off x="24406350" y="15880786"/>
              <a:ext cx="2432923" cy="578414"/>
            </a:xfrm>
            <a:prstGeom prst="rect">
              <a:avLst/>
            </a:prstGeom>
            <a:solidFill>
              <a:srgbClr val="1C56A4"/>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solidFill>
                  <a:srgbClr val="0F56DC"/>
                </a:solidFill>
                <a:effectLst/>
                <a:uLnTx/>
                <a:uFillTx/>
                <a:latin typeface="Myriad Web Pro"/>
                <a:ea typeface="+mn-ea"/>
                <a:cs typeface="+mn-cs"/>
              </a:endParaRPr>
            </a:p>
          </p:txBody>
        </p:sp>
        <p:sp>
          <p:nvSpPr>
            <p:cNvPr id="6" name="Rectangle 20">
              <a:extLst>
                <a:ext uri="{FF2B5EF4-FFF2-40B4-BE49-F238E27FC236}">
                  <a16:creationId xmlns:a16="http://schemas.microsoft.com/office/drawing/2014/main" id="{392F6D8E-420B-97AC-FD5D-3185F97EC0C5}"/>
                </a:ext>
              </a:extLst>
            </p:cNvPr>
            <p:cNvSpPr>
              <a:spLocks noChangeArrowheads="1"/>
            </p:cNvSpPr>
            <p:nvPr userDrawn="1"/>
          </p:nvSpPr>
          <p:spPr bwMode="auto">
            <a:xfrm flipV="1">
              <a:off x="26827877" y="15880786"/>
              <a:ext cx="2432923" cy="578414"/>
            </a:xfrm>
            <a:prstGeom prst="rect">
              <a:avLst/>
            </a:prstGeom>
            <a:solidFill>
              <a:srgbClr val="1E5DB2"/>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solidFill>
                  <a:srgbClr val="0F56DC"/>
                </a:solidFill>
                <a:effectLst/>
                <a:uLnTx/>
                <a:uFillTx/>
                <a:latin typeface="Myriad Web Pro"/>
                <a:ea typeface="+mn-ea"/>
                <a:cs typeface="+mn-cs"/>
              </a:endParaRPr>
            </a:p>
          </p:txBody>
        </p:sp>
        <p:sp>
          <p:nvSpPr>
            <p:cNvPr id="8" name="Rectangle 20">
              <a:extLst>
                <a:ext uri="{FF2B5EF4-FFF2-40B4-BE49-F238E27FC236}">
                  <a16:creationId xmlns:a16="http://schemas.microsoft.com/office/drawing/2014/main" id="{6967D159-E4ED-FA77-F3CA-47CC8A1001C9}"/>
                </a:ext>
              </a:extLst>
            </p:cNvPr>
            <p:cNvSpPr>
              <a:spLocks noChangeArrowheads="1"/>
            </p:cNvSpPr>
            <p:nvPr userDrawn="1"/>
          </p:nvSpPr>
          <p:spPr bwMode="auto">
            <a:xfrm flipV="1">
              <a:off x="7355954" y="15880786"/>
              <a:ext cx="14644447" cy="578414"/>
            </a:xfrm>
            <a:prstGeom prst="rect">
              <a:avLst/>
            </a:prstGeom>
            <a:solidFill>
              <a:srgbClr val="164380"/>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solidFill>
                  <a:srgbClr val="0F56DC"/>
                </a:solidFill>
                <a:effectLst/>
                <a:uLnTx/>
                <a:uFillTx/>
                <a:latin typeface="Myriad Web Pro"/>
                <a:ea typeface="+mn-ea"/>
                <a:cs typeface="+mn-cs"/>
              </a:endParaRPr>
            </a:p>
          </p:txBody>
        </p:sp>
      </p:grpSp>
    </p:spTree>
    <p:extLst>
      <p:ext uri="{BB962C8B-B14F-4D97-AF65-F5344CB8AC3E}">
        <p14:creationId xmlns:p14="http://schemas.microsoft.com/office/powerpoint/2010/main" val="48517773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HII Blue">
  <p:cSld name="PHII Blue">
    <p:spTree>
      <p:nvGrpSpPr>
        <p:cNvPr id="1" name="Shape 79"/>
        <p:cNvGrpSpPr/>
        <p:nvPr/>
      </p:nvGrpSpPr>
      <p:grpSpPr>
        <a:xfrm>
          <a:off x="0" y="0"/>
          <a:ext cx="0" cy="0"/>
          <a:chOff x="0" y="0"/>
          <a:chExt cx="0" cy="0"/>
        </a:xfrm>
      </p:grpSpPr>
      <p:pic>
        <p:nvPicPr>
          <p:cNvPr id="80" name="Google Shape;80;p20"/>
          <p:cNvPicPr preferRelativeResize="0"/>
          <p:nvPr/>
        </p:nvPicPr>
        <p:blipFill rotWithShape="1">
          <a:blip r:embed="rId2">
            <a:alphaModFix/>
          </a:blip>
          <a:srcRect/>
          <a:stretch/>
        </p:blipFill>
        <p:spPr>
          <a:xfrm>
            <a:off x="0" y="3049"/>
            <a:ext cx="12197420" cy="6854951"/>
          </a:xfrm>
          <a:prstGeom prst="rect">
            <a:avLst/>
          </a:prstGeom>
          <a:noFill/>
          <a:ln>
            <a:noFill/>
          </a:ln>
        </p:spPr>
      </p:pic>
      <p:sp>
        <p:nvSpPr>
          <p:cNvPr id="81" name="Google Shape;81;p20"/>
          <p:cNvSpPr txBox="1">
            <a:spLocks noGrp="1"/>
          </p:cNvSpPr>
          <p:nvPr>
            <p:ph type="title"/>
          </p:nvPr>
        </p:nvSpPr>
        <p:spPr>
          <a:xfrm>
            <a:off x="608249" y="202225"/>
            <a:ext cx="9422100" cy="992100"/>
          </a:xfrm>
          <a:prstGeom prst="rect">
            <a:avLst/>
          </a:prstGeom>
          <a:noFill/>
          <a:ln>
            <a:noFill/>
          </a:ln>
        </p:spPr>
        <p:txBody>
          <a:bodyPr spcFirstLastPara="1" wrap="square" lIns="121900" tIns="60925" rIns="121900" bIns="60925" anchor="b" anchorCtr="0">
            <a:normAutofit/>
          </a:bodyPr>
          <a:lstStyle>
            <a:lvl1pPr lvl="0" algn="l">
              <a:lnSpc>
                <a:spcPct val="166666"/>
              </a:lnSpc>
              <a:spcBef>
                <a:spcPts val="0"/>
              </a:spcBef>
              <a:spcAft>
                <a:spcPts val="0"/>
              </a:spcAft>
              <a:buClr>
                <a:srgbClr val="0075C9"/>
              </a:buClr>
              <a:buSzPts val="2400"/>
              <a:buNone/>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82" name="Google Shape;82;p20"/>
          <p:cNvSpPr txBox="1">
            <a:spLocks noGrp="1"/>
          </p:cNvSpPr>
          <p:nvPr>
            <p:ph type="body" idx="1"/>
          </p:nvPr>
        </p:nvSpPr>
        <p:spPr>
          <a:xfrm>
            <a:off x="608249" y="1388963"/>
            <a:ext cx="9666900" cy="4788300"/>
          </a:xfrm>
          <a:prstGeom prst="rect">
            <a:avLst/>
          </a:prstGeom>
          <a:noFill/>
          <a:ln>
            <a:noFill/>
          </a:ln>
        </p:spPr>
        <p:txBody>
          <a:bodyPr spcFirstLastPara="1" wrap="square" lIns="121900" tIns="60925" rIns="121900" bIns="60925" anchor="t" anchorCtr="0">
            <a:normAutofit/>
          </a:bodyPr>
          <a:lstStyle>
            <a:lvl1pPr marL="457200" lvl="0" indent="-228600" algn="l">
              <a:lnSpc>
                <a:spcPct val="114285"/>
              </a:lnSpc>
              <a:spcBef>
                <a:spcPts val="600"/>
              </a:spcBef>
              <a:spcAft>
                <a:spcPts val="0"/>
              </a:spcAft>
              <a:buClr>
                <a:schemeClr val="dk1"/>
              </a:buClr>
              <a:buSzPts val="2800"/>
              <a:buNone/>
              <a:defRPr/>
            </a:lvl1pPr>
            <a:lvl2pPr marL="914400" lvl="1" indent="-381000" algn="l">
              <a:lnSpc>
                <a:spcPct val="133333"/>
              </a:lnSpc>
              <a:spcBef>
                <a:spcPts val="600"/>
              </a:spcBef>
              <a:spcAft>
                <a:spcPts val="0"/>
              </a:spcAft>
              <a:buClr>
                <a:schemeClr val="dk1"/>
              </a:buClr>
              <a:buSzPts val="2400"/>
              <a:buChar char="•"/>
              <a:defRPr/>
            </a:lvl2pPr>
            <a:lvl3pPr marL="1371600" lvl="2" indent="-381000" algn="l">
              <a:lnSpc>
                <a:spcPct val="116666"/>
              </a:lnSpc>
              <a:spcBef>
                <a:spcPts val="600"/>
              </a:spcBef>
              <a:spcAft>
                <a:spcPts val="0"/>
              </a:spcAft>
              <a:buClr>
                <a:schemeClr val="dk1"/>
              </a:buClr>
              <a:buSzPts val="2400"/>
              <a:buChar char="•"/>
              <a:defRPr/>
            </a:lvl3pPr>
            <a:lvl4pPr marL="1828800" lvl="3" indent="-381000" algn="l">
              <a:lnSpc>
                <a:spcPct val="87500"/>
              </a:lnSpc>
              <a:spcBef>
                <a:spcPts val="600"/>
              </a:spcBef>
              <a:spcAft>
                <a:spcPts val="0"/>
              </a:spcAft>
              <a:buClr>
                <a:schemeClr val="dk1"/>
              </a:buClr>
              <a:buSzPts val="2400"/>
              <a:buChar char="•"/>
              <a:defRPr/>
            </a:lvl4pPr>
            <a:lvl5pPr marL="2286000" lvl="4" indent="-381000" algn="l">
              <a:lnSpc>
                <a:spcPct val="87500"/>
              </a:lnSpc>
              <a:spcBef>
                <a:spcPts val="600"/>
              </a:spcBef>
              <a:spcAft>
                <a:spcPts val="0"/>
              </a:spcAft>
              <a:buClr>
                <a:schemeClr val="dk1"/>
              </a:buClr>
              <a:buSzPts val="2400"/>
              <a:buChar char="•"/>
              <a:defRPr/>
            </a:lvl5pPr>
            <a:lvl6pPr marL="2743200" lvl="5" indent="-381000" algn="l">
              <a:lnSpc>
                <a:spcPct val="90000"/>
              </a:lnSpc>
              <a:spcBef>
                <a:spcPts val="600"/>
              </a:spcBef>
              <a:spcAft>
                <a:spcPts val="0"/>
              </a:spcAft>
              <a:buClr>
                <a:schemeClr val="dk1"/>
              </a:buClr>
              <a:buSzPts val="2400"/>
              <a:buChar char="•"/>
              <a:defRPr/>
            </a:lvl6pPr>
            <a:lvl7pPr marL="3200400" lvl="6" indent="-381000" algn="l">
              <a:lnSpc>
                <a:spcPct val="90000"/>
              </a:lnSpc>
              <a:spcBef>
                <a:spcPts val="600"/>
              </a:spcBef>
              <a:spcAft>
                <a:spcPts val="0"/>
              </a:spcAft>
              <a:buClr>
                <a:schemeClr val="dk1"/>
              </a:buClr>
              <a:buSzPts val="2400"/>
              <a:buChar char="•"/>
              <a:defRPr/>
            </a:lvl7pPr>
            <a:lvl8pPr marL="3657600" lvl="7" indent="-381000" algn="l">
              <a:lnSpc>
                <a:spcPct val="90000"/>
              </a:lnSpc>
              <a:spcBef>
                <a:spcPts val="600"/>
              </a:spcBef>
              <a:spcAft>
                <a:spcPts val="0"/>
              </a:spcAft>
              <a:buClr>
                <a:schemeClr val="dk1"/>
              </a:buClr>
              <a:buSzPts val="2400"/>
              <a:buChar char="•"/>
              <a:defRPr/>
            </a:lvl8pPr>
            <a:lvl9pPr marL="4114800" lvl="8" indent="-381000" algn="l">
              <a:lnSpc>
                <a:spcPct val="90000"/>
              </a:lnSpc>
              <a:spcBef>
                <a:spcPts val="600"/>
              </a:spcBef>
              <a:spcAft>
                <a:spcPts val="0"/>
              </a:spcAft>
              <a:buClr>
                <a:schemeClr val="dk1"/>
              </a:buClr>
              <a:buSzPts val="2400"/>
              <a:buChar char="•"/>
              <a:defRPr/>
            </a:lvl9pPr>
          </a:lstStyle>
          <a:p>
            <a:endParaRPr/>
          </a:p>
        </p:txBody>
      </p:sp>
      <p:pic>
        <p:nvPicPr>
          <p:cNvPr id="83" name="Google Shape;83;p20"/>
          <p:cNvPicPr preferRelativeResize="0"/>
          <p:nvPr/>
        </p:nvPicPr>
        <p:blipFill rotWithShape="1">
          <a:blip r:embed="rId3">
            <a:alphaModFix/>
          </a:blip>
          <a:srcRect/>
          <a:stretch/>
        </p:blipFill>
        <p:spPr>
          <a:xfrm>
            <a:off x="11143872" y="202224"/>
            <a:ext cx="789330" cy="776390"/>
          </a:xfrm>
          <a:prstGeom prst="rect">
            <a:avLst/>
          </a:prstGeom>
          <a:noFill/>
          <a:ln>
            <a:noFill/>
          </a:ln>
        </p:spPr>
      </p:pic>
    </p:spTree>
    <p:extLst>
      <p:ext uri="{BB962C8B-B14F-4D97-AF65-F5344CB8AC3E}">
        <p14:creationId xmlns:p14="http://schemas.microsoft.com/office/powerpoint/2010/main" val="95171678"/>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DATA SLIDE">
    <p:spTree>
      <p:nvGrpSpPr>
        <p:cNvPr id="1" name=""/>
        <p:cNvGrpSpPr/>
        <p:nvPr/>
      </p:nvGrpSpPr>
      <p:grpSpPr>
        <a:xfrm>
          <a:off x="0" y="0"/>
          <a:ext cx="0" cy="0"/>
          <a:chOff x="0" y="0"/>
          <a:chExt cx="0" cy="0"/>
        </a:xfrm>
      </p:grpSpPr>
      <p:grpSp>
        <p:nvGrpSpPr>
          <p:cNvPr id="7" name="Group 6"/>
          <p:cNvGrpSpPr/>
          <p:nvPr userDrawn="1"/>
        </p:nvGrpSpPr>
        <p:grpSpPr>
          <a:xfrm>
            <a:off x="0" y="6737107"/>
            <a:ext cx="12192000" cy="121584"/>
            <a:chOff x="-4727795" y="10151256"/>
            <a:chExt cx="21930367" cy="545666"/>
          </a:xfrm>
        </p:grpSpPr>
        <p:sp>
          <p:nvSpPr>
            <p:cNvPr id="8" name="Rectangle 7"/>
            <p:cNvSpPr>
              <a:spLocks noChangeArrowheads="1"/>
            </p:cNvSpPr>
            <p:nvPr userDrawn="1"/>
          </p:nvSpPr>
          <p:spPr bwMode="auto">
            <a:xfrm>
              <a:off x="9860470" y="10151256"/>
              <a:ext cx="1446394" cy="545666"/>
            </a:xfrm>
            <a:prstGeom prst="rect">
              <a:avLst/>
            </a:prstGeom>
            <a:solidFill>
              <a:srgbClr val="993B25"/>
            </a:solidFill>
            <a:ln>
              <a:noFill/>
            </a:ln>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23" b="0" i="0" u="none" strike="noStrike" kern="1200" cap="none" spc="0" normalizeH="0" baseline="0" noProof="0">
                <a:ln>
                  <a:noFill/>
                </a:ln>
                <a:solidFill>
                  <a:srgbClr val="0F56DC"/>
                </a:solidFill>
                <a:effectLst/>
                <a:uLnTx/>
                <a:uFillTx/>
                <a:latin typeface="Myriad Web Pro"/>
                <a:ea typeface="+mn-ea"/>
                <a:cs typeface="+mn-cs"/>
              </a:endParaRPr>
            </a:p>
          </p:txBody>
        </p:sp>
        <p:sp>
          <p:nvSpPr>
            <p:cNvPr id="9" name="Rectangle 8"/>
            <p:cNvSpPr>
              <a:spLocks noChangeArrowheads="1"/>
            </p:cNvSpPr>
            <p:nvPr userDrawn="1"/>
          </p:nvSpPr>
          <p:spPr bwMode="auto">
            <a:xfrm>
              <a:off x="11288002" y="10151256"/>
              <a:ext cx="1446394" cy="545666"/>
            </a:xfrm>
            <a:prstGeom prst="rect">
              <a:avLst/>
            </a:prstGeom>
            <a:solidFill>
              <a:srgbClr val="7F8080"/>
            </a:solidFill>
            <a:ln>
              <a:noFill/>
            </a:ln>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23" b="0" i="0" u="none" strike="noStrike" kern="1200" cap="none" spc="0" normalizeH="0" baseline="0" noProof="0">
                <a:ln>
                  <a:noFill/>
                </a:ln>
                <a:solidFill>
                  <a:srgbClr val="0F56DC"/>
                </a:solidFill>
                <a:effectLst/>
                <a:uLnTx/>
                <a:uFillTx/>
                <a:latin typeface="Myriad Web Pro"/>
                <a:ea typeface="+mn-ea"/>
                <a:cs typeface="+mn-cs"/>
              </a:endParaRPr>
            </a:p>
          </p:txBody>
        </p:sp>
        <p:sp>
          <p:nvSpPr>
            <p:cNvPr id="10" name="Rectangle 9"/>
            <p:cNvSpPr>
              <a:spLocks noChangeArrowheads="1"/>
            </p:cNvSpPr>
            <p:nvPr userDrawn="1"/>
          </p:nvSpPr>
          <p:spPr bwMode="auto">
            <a:xfrm>
              <a:off x="12734393" y="10151256"/>
              <a:ext cx="1447572" cy="545666"/>
            </a:xfrm>
            <a:prstGeom prst="rect">
              <a:avLst/>
            </a:prstGeom>
            <a:solidFill>
              <a:srgbClr val="536DB3"/>
            </a:solidFill>
            <a:ln>
              <a:noFill/>
            </a:ln>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23" b="0" i="0" u="none" strike="noStrike" kern="1200" cap="none" spc="0" normalizeH="0" baseline="0" noProof="0">
                <a:ln>
                  <a:noFill/>
                </a:ln>
                <a:solidFill>
                  <a:srgbClr val="0F56DC"/>
                </a:solidFill>
                <a:effectLst/>
                <a:uLnTx/>
                <a:uFillTx/>
                <a:latin typeface="Myriad Web Pro"/>
                <a:ea typeface="+mn-ea"/>
                <a:cs typeface="+mn-cs"/>
              </a:endParaRPr>
            </a:p>
          </p:txBody>
        </p:sp>
        <p:sp>
          <p:nvSpPr>
            <p:cNvPr id="11" name="Rectangle 10"/>
            <p:cNvSpPr>
              <a:spLocks noChangeArrowheads="1"/>
            </p:cNvSpPr>
            <p:nvPr userDrawn="1"/>
          </p:nvSpPr>
          <p:spPr bwMode="auto">
            <a:xfrm>
              <a:off x="14148766" y="10151256"/>
              <a:ext cx="305380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23" b="0" i="0" u="none" strike="noStrike" kern="1200" cap="none" spc="0" normalizeH="0" baseline="0" noProof="0">
                <a:ln>
                  <a:noFill/>
                </a:ln>
                <a:solidFill>
                  <a:srgbClr val="0F56DC"/>
                </a:solidFill>
                <a:effectLst/>
                <a:uLnTx/>
                <a:uFillTx/>
                <a:latin typeface="Myriad Web Pro"/>
                <a:ea typeface="+mn-ea"/>
                <a:cs typeface="+mn-cs"/>
              </a:endParaRPr>
            </a:p>
          </p:txBody>
        </p:sp>
        <p:sp>
          <p:nvSpPr>
            <p:cNvPr id="12" name="Rectangle 20"/>
            <p:cNvSpPr>
              <a:spLocks noChangeArrowheads="1"/>
            </p:cNvSpPr>
            <p:nvPr userDrawn="1"/>
          </p:nvSpPr>
          <p:spPr bwMode="auto">
            <a:xfrm>
              <a:off x="-4727795" y="10151256"/>
              <a:ext cx="1362073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23" b="0" i="0" u="none" strike="noStrike" kern="1200" cap="none" spc="0" normalizeH="0" baseline="0" noProof="0">
                <a:ln>
                  <a:noFill/>
                </a:ln>
                <a:solidFill>
                  <a:srgbClr val="0F56DC"/>
                </a:solidFill>
                <a:effectLst/>
                <a:uLnTx/>
                <a:uFillTx/>
                <a:latin typeface="Myriad Web Pro"/>
                <a:ea typeface="+mn-ea"/>
                <a:cs typeface="+mn-cs"/>
              </a:endParaRPr>
            </a:p>
          </p:txBody>
        </p:sp>
        <p:sp>
          <p:nvSpPr>
            <p:cNvPr id="13" name="Rectangle 12"/>
            <p:cNvSpPr>
              <a:spLocks noChangeArrowheads="1"/>
            </p:cNvSpPr>
            <p:nvPr userDrawn="1"/>
          </p:nvSpPr>
          <p:spPr bwMode="auto">
            <a:xfrm>
              <a:off x="8417613" y="10151256"/>
              <a:ext cx="1446394" cy="545666"/>
            </a:xfrm>
            <a:prstGeom prst="rect">
              <a:avLst/>
            </a:prstGeom>
            <a:solidFill>
              <a:srgbClr val="007D57"/>
            </a:solidFill>
            <a:ln>
              <a:noFill/>
            </a:ln>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23" b="0" i="0" u="none" strike="noStrike" kern="1200" cap="none" spc="0" normalizeH="0" baseline="0" noProof="0">
                <a:ln>
                  <a:noFill/>
                </a:ln>
                <a:solidFill>
                  <a:srgbClr val="0F56DC"/>
                </a:solidFill>
                <a:effectLst/>
                <a:uLnTx/>
                <a:uFillTx/>
                <a:latin typeface="Myriad Web Pro"/>
                <a:ea typeface="+mn-ea"/>
                <a:cs typeface="+mn-cs"/>
              </a:endParaRPr>
            </a:p>
          </p:txBody>
        </p:sp>
      </p:grpSp>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0039A6"/>
                </a:solidFill>
                <a:effectLst/>
                <a:latin typeface="Calibri" pitchFamily="34" charset="0"/>
              </a:defRPr>
            </a:lvl1pPr>
          </a:lstStyle>
          <a:p>
            <a:r>
              <a:rPr lang="en-US"/>
              <a:t>Bottom band: OD</a:t>
            </a:r>
          </a:p>
        </p:txBody>
      </p:sp>
      <p:sp>
        <p:nvSpPr>
          <p:cNvPr id="5" name="Text Placeholder 7"/>
          <p:cNvSpPr>
            <a:spLocks noGrp="1"/>
          </p:cNvSpPr>
          <p:nvPr>
            <p:ph type="body" sz="quarter" idx="10"/>
          </p:nvPr>
        </p:nvSpPr>
        <p:spPr>
          <a:xfrm>
            <a:off x="609600" y="1545167"/>
            <a:ext cx="10972800" cy="4455584"/>
          </a:xfrm>
        </p:spPr>
        <p:txBody>
          <a:bodyPr/>
          <a:lstStyle>
            <a:lvl1pPr marL="457178" indent="-457178">
              <a:buClr>
                <a:srgbClr val="005DAA"/>
              </a:buClr>
              <a:buFont typeface="Wingdings" panose="05000000000000000000" pitchFamily="2" charset="2"/>
              <a:buChar char="§"/>
              <a:defRPr sz="2667">
                <a:solidFill>
                  <a:schemeClr val="accent4">
                    <a:lumMod val="75000"/>
                  </a:schemeClr>
                </a:solidFill>
              </a:defRPr>
            </a:lvl1pPr>
            <a:lvl2pPr>
              <a:buClr>
                <a:srgbClr val="532E63"/>
              </a:buClr>
              <a:defRPr sz="2667">
                <a:solidFill>
                  <a:schemeClr val="accent4">
                    <a:lumMod val="75000"/>
                  </a:schemeClr>
                </a:solidFill>
              </a:defRPr>
            </a:lvl2pPr>
            <a:lvl3pPr>
              <a:buClr>
                <a:srgbClr val="9A3B26"/>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94235467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hin color only" type="obj">
  <p:cSld name="Thin color only">
    <p:spTree>
      <p:nvGrpSpPr>
        <p:cNvPr id="1" name="Shape 55"/>
        <p:cNvGrpSpPr/>
        <p:nvPr/>
      </p:nvGrpSpPr>
      <p:grpSpPr>
        <a:xfrm>
          <a:off x="0" y="0"/>
          <a:ext cx="0" cy="0"/>
          <a:chOff x="0" y="0"/>
          <a:chExt cx="0" cy="0"/>
        </a:xfrm>
      </p:grpSpPr>
      <p:sp>
        <p:nvSpPr>
          <p:cNvPr id="56" name="Google Shape;56;p14"/>
          <p:cNvSpPr txBox="1">
            <a:spLocks noGrp="1"/>
          </p:cNvSpPr>
          <p:nvPr>
            <p:ph type="title"/>
          </p:nvPr>
        </p:nvSpPr>
        <p:spPr>
          <a:xfrm>
            <a:off x="608249" y="202224"/>
            <a:ext cx="9421800" cy="991800"/>
          </a:xfrm>
          <a:prstGeom prst="rect">
            <a:avLst/>
          </a:prstGeom>
          <a:noFill/>
          <a:ln>
            <a:noFill/>
          </a:ln>
        </p:spPr>
        <p:txBody>
          <a:bodyPr spcFirstLastPara="1" wrap="square" lIns="91425" tIns="45700" rIns="91425" bIns="45700" anchor="b" anchorCtr="0">
            <a:normAutofit/>
          </a:bodyPr>
          <a:lstStyle>
            <a:lvl1pPr lvl="0" algn="l">
              <a:lnSpc>
                <a:spcPct val="222222"/>
              </a:lnSpc>
              <a:spcBef>
                <a:spcPts val="0"/>
              </a:spcBef>
              <a:spcAft>
                <a:spcPts val="0"/>
              </a:spcAft>
              <a:buClr>
                <a:srgbClr val="0075C9"/>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14"/>
          <p:cNvSpPr txBox="1">
            <a:spLocks noGrp="1"/>
          </p:cNvSpPr>
          <p:nvPr>
            <p:ph type="body" idx="1"/>
          </p:nvPr>
        </p:nvSpPr>
        <p:spPr>
          <a:xfrm>
            <a:off x="608248" y="1388962"/>
            <a:ext cx="9666900" cy="4788300"/>
          </a:xfrm>
          <a:prstGeom prst="rect">
            <a:avLst/>
          </a:prstGeom>
          <a:noFill/>
          <a:ln>
            <a:noFill/>
          </a:ln>
        </p:spPr>
        <p:txBody>
          <a:bodyPr spcFirstLastPara="1" wrap="square" lIns="91425" tIns="45700" rIns="91425" bIns="45700" anchor="t" anchorCtr="0">
            <a:normAutofit/>
          </a:bodyPr>
          <a:lstStyle>
            <a:lvl1pPr marL="457200" lvl="0" indent="-228600" algn="l">
              <a:lnSpc>
                <a:spcPct val="114285"/>
              </a:lnSpc>
              <a:spcBef>
                <a:spcPts val="600"/>
              </a:spcBef>
              <a:spcAft>
                <a:spcPts val="0"/>
              </a:spcAft>
              <a:buClr>
                <a:schemeClr val="dk1"/>
              </a:buClr>
              <a:buSzPts val="2800"/>
              <a:buNone/>
              <a:defRPr/>
            </a:lvl1pPr>
            <a:lvl2pPr marL="914400" lvl="1" indent="-342900" algn="l">
              <a:lnSpc>
                <a:spcPct val="177777"/>
              </a:lnSpc>
              <a:spcBef>
                <a:spcPts val="600"/>
              </a:spcBef>
              <a:spcAft>
                <a:spcPts val="0"/>
              </a:spcAft>
              <a:buClr>
                <a:schemeClr val="dk1"/>
              </a:buClr>
              <a:buSzPts val="1800"/>
              <a:buChar char="•"/>
              <a:defRPr/>
            </a:lvl2pPr>
            <a:lvl3pPr marL="1371600" lvl="2" indent="-342900" algn="l">
              <a:lnSpc>
                <a:spcPct val="155555"/>
              </a:lnSpc>
              <a:spcBef>
                <a:spcPts val="600"/>
              </a:spcBef>
              <a:spcAft>
                <a:spcPts val="0"/>
              </a:spcAft>
              <a:buClr>
                <a:schemeClr val="dk1"/>
              </a:buClr>
              <a:buSzPts val="1800"/>
              <a:buChar char="•"/>
              <a:defRPr/>
            </a:lvl3pPr>
            <a:lvl4pPr marL="1828800" lvl="3" indent="-342900" algn="l">
              <a:lnSpc>
                <a:spcPct val="116666"/>
              </a:lnSpc>
              <a:spcBef>
                <a:spcPts val="600"/>
              </a:spcBef>
              <a:spcAft>
                <a:spcPts val="0"/>
              </a:spcAft>
              <a:buClr>
                <a:schemeClr val="dk1"/>
              </a:buClr>
              <a:buSzPts val="1800"/>
              <a:buChar char="•"/>
              <a:defRPr/>
            </a:lvl4pPr>
            <a:lvl5pPr marL="2286000" lvl="4" indent="-342900" algn="l">
              <a:lnSpc>
                <a:spcPct val="116666"/>
              </a:lnSpc>
              <a:spcBef>
                <a:spcPts val="600"/>
              </a:spcBef>
              <a:spcAft>
                <a:spcPts val="0"/>
              </a:spcAft>
              <a:buClr>
                <a:schemeClr val="dk1"/>
              </a:buClr>
              <a:buSzPts val="1800"/>
              <a:buChar char="•"/>
              <a:defRPr/>
            </a:lvl5pPr>
            <a:lvl6pPr marL="2743200" lvl="5" indent="-342900" algn="l">
              <a:lnSpc>
                <a:spcPct val="90000"/>
              </a:lnSpc>
              <a:spcBef>
                <a:spcPts val="606"/>
              </a:spcBef>
              <a:spcAft>
                <a:spcPts val="0"/>
              </a:spcAft>
              <a:buClr>
                <a:schemeClr val="dk1"/>
              </a:buClr>
              <a:buSzPts val="1800"/>
              <a:buChar char="•"/>
              <a:defRPr/>
            </a:lvl6pPr>
            <a:lvl7pPr marL="3200400" lvl="6" indent="-342900" algn="l">
              <a:lnSpc>
                <a:spcPct val="90000"/>
              </a:lnSpc>
              <a:spcBef>
                <a:spcPts val="606"/>
              </a:spcBef>
              <a:spcAft>
                <a:spcPts val="0"/>
              </a:spcAft>
              <a:buClr>
                <a:schemeClr val="dk1"/>
              </a:buClr>
              <a:buSzPts val="1800"/>
              <a:buChar char="•"/>
              <a:defRPr/>
            </a:lvl7pPr>
            <a:lvl8pPr marL="3657600" lvl="7" indent="-342900" algn="l">
              <a:lnSpc>
                <a:spcPct val="90000"/>
              </a:lnSpc>
              <a:spcBef>
                <a:spcPts val="606"/>
              </a:spcBef>
              <a:spcAft>
                <a:spcPts val="0"/>
              </a:spcAft>
              <a:buClr>
                <a:schemeClr val="dk1"/>
              </a:buClr>
              <a:buSzPts val="1800"/>
              <a:buChar char="•"/>
              <a:defRPr/>
            </a:lvl8pPr>
            <a:lvl9pPr marL="4114800" lvl="8" indent="-342900" algn="l">
              <a:lnSpc>
                <a:spcPct val="90000"/>
              </a:lnSpc>
              <a:spcBef>
                <a:spcPts val="606"/>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881663354"/>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White Background Template">
  <p:cSld name="White Background Template">
    <p:spTree>
      <p:nvGrpSpPr>
        <p:cNvPr id="1" name="Shape 63"/>
        <p:cNvGrpSpPr/>
        <p:nvPr/>
      </p:nvGrpSpPr>
      <p:grpSpPr>
        <a:xfrm>
          <a:off x="0" y="0"/>
          <a:ext cx="0" cy="0"/>
          <a:chOff x="0" y="0"/>
          <a:chExt cx="0" cy="0"/>
        </a:xfrm>
      </p:grpSpPr>
      <p:sp>
        <p:nvSpPr>
          <p:cNvPr id="64" name="Google Shape;64;p16"/>
          <p:cNvSpPr>
            <a:spLocks noGrp="1"/>
          </p:cNvSpPr>
          <p:nvPr>
            <p:ph type="pic" idx="2"/>
          </p:nvPr>
        </p:nvSpPr>
        <p:spPr>
          <a:xfrm>
            <a:off x="7081838" y="0"/>
            <a:ext cx="5109900" cy="6858000"/>
          </a:xfrm>
          <a:prstGeom prst="rect">
            <a:avLst/>
          </a:prstGeom>
          <a:noFill/>
          <a:ln>
            <a:noFill/>
          </a:ln>
        </p:spPr>
      </p:sp>
      <p:sp>
        <p:nvSpPr>
          <p:cNvPr id="65" name="Google Shape;65;p16"/>
          <p:cNvSpPr txBox="1">
            <a:spLocks noGrp="1"/>
          </p:cNvSpPr>
          <p:nvPr>
            <p:ph type="title"/>
          </p:nvPr>
        </p:nvSpPr>
        <p:spPr>
          <a:xfrm>
            <a:off x="608249" y="202224"/>
            <a:ext cx="6028500" cy="992100"/>
          </a:xfrm>
          <a:prstGeom prst="rect">
            <a:avLst/>
          </a:prstGeom>
          <a:noFill/>
          <a:ln>
            <a:noFill/>
          </a:ln>
        </p:spPr>
        <p:txBody>
          <a:bodyPr spcFirstLastPara="1" wrap="square" lIns="91425" tIns="45700" rIns="91425" bIns="45700" anchor="b" anchorCtr="0">
            <a:normAutofit/>
          </a:bodyPr>
          <a:lstStyle>
            <a:lvl1pPr lvl="0" algn="l">
              <a:lnSpc>
                <a:spcPct val="222222"/>
              </a:lnSpc>
              <a:spcBef>
                <a:spcPts val="0"/>
              </a:spcBef>
              <a:spcAft>
                <a:spcPts val="0"/>
              </a:spcAft>
              <a:buClr>
                <a:srgbClr val="0075C9"/>
              </a:buClr>
              <a:buSzPts val="19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6"/>
          <p:cNvSpPr txBox="1">
            <a:spLocks noGrp="1"/>
          </p:cNvSpPr>
          <p:nvPr>
            <p:ph type="body" idx="1"/>
          </p:nvPr>
        </p:nvSpPr>
        <p:spPr>
          <a:xfrm>
            <a:off x="608249" y="1388962"/>
            <a:ext cx="6650400" cy="4788300"/>
          </a:xfrm>
          <a:prstGeom prst="rect">
            <a:avLst/>
          </a:prstGeom>
          <a:noFill/>
          <a:ln>
            <a:noFill/>
          </a:ln>
        </p:spPr>
        <p:txBody>
          <a:bodyPr spcFirstLastPara="1" wrap="square" lIns="91425" tIns="45700" rIns="91425" bIns="45700" anchor="t" anchorCtr="0">
            <a:normAutofit/>
          </a:bodyPr>
          <a:lstStyle>
            <a:lvl1pPr marL="457200" lvl="0" indent="-228600" algn="l">
              <a:lnSpc>
                <a:spcPct val="114285"/>
              </a:lnSpc>
              <a:spcBef>
                <a:spcPts val="700"/>
              </a:spcBef>
              <a:spcAft>
                <a:spcPts val="0"/>
              </a:spcAft>
              <a:buClr>
                <a:schemeClr val="dk1"/>
              </a:buClr>
              <a:buSzPts val="2800"/>
              <a:buNone/>
              <a:defRPr/>
            </a:lvl1pPr>
            <a:lvl2pPr marL="914400" lvl="1" indent="-349250" algn="l">
              <a:lnSpc>
                <a:spcPct val="177777"/>
              </a:lnSpc>
              <a:spcBef>
                <a:spcPts val="700"/>
              </a:spcBef>
              <a:spcAft>
                <a:spcPts val="0"/>
              </a:spcAft>
              <a:buClr>
                <a:schemeClr val="dk1"/>
              </a:buClr>
              <a:buSzPts val="1900"/>
              <a:buChar char="•"/>
              <a:defRPr/>
            </a:lvl2pPr>
            <a:lvl3pPr marL="1371600" lvl="2" indent="-349250" algn="l">
              <a:lnSpc>
                <a:spcPct val="155555"/>
              </a:lnSpc>
              <a:spcBef>
                <a:spcPts val="700"/>
              </a:spcBef>
              <a:spcAft>
                <a:spcPts val="0"/>
              </a:spcAft>
              <a:buClr>
                <a:schemeClr val="dk1"/>
              </a:buClr>
              <a:buSzPts val="1900"/>
              <a:buChar char="•"/>
              <a:defRPr/>
            </a:lvl3pPr>
            <a:lvl4pPr marL="1828800" lvl="3" indent="-349250" algn="l">
              <a:lnSpc>
                <a:spcPct val="116666"/>
              </a:lnSpc>
              <a:spcBef>
                <a:spcPts val="700"/>
              </a:spcBef>
              <a:spcAft>
                <a:spcPts val="0"/>
              </a:spcAft>
              <a:buClr>
                <a:schemeClr val="dk1"/>
              </a:buClr>
              <a:buSzPts val="1900"/>
              <a:buChar char="•"/>
              <a:defRPr/>
            </a:lvl4pPr>
            <a:lvl5pPr marL="2286000" lvl="4" indent="-349250" algn="l">
              <a:lnSpc>
                <a:spcPct val="116666"/>
              </a:lnSpc>
              <a:spcBef>
                <a:spcPts val="700"/>
              </a:spcBef>
              <a:spcAft>
                <a:spcPts val="0"/>
              </a:spcAft>
              <a:buClr>
                <a:schemeClr val="dk1"/>
              </a:buClr>
              <a:buSzPts val="1900"/>
              <a:buChar char="•"/>
              <a:defRPr/>
            </a:lvl5pPr>
            <a:lvl6pPr marL="2743200" lvl="5" indent="-349250" algn="l">
              <a:lnSpc>
                <a:spcPct val="90000"/>
              </a:lnSpc>
              <a:spcBef>
                <a:spcPts val="700"/>
              </a:spcBef>
              <a:spcAft>
                <a:spcPts val="0"/>
              </a:spcAft>
              <a:buClr>
                <a:schemeClr val="dk1"/>
              </a:buClr>
              <a:buSzPts val="1900"/>
              <a:buChar char="•"/>
              <a:defRPr/>
            </a:lvl6pPr>
            <a:lvl7pPr marL="3200400" lvl="6" indent="-349250" algn="l">
              <a:lnSpc>
                <a:spcPct val="90000"/>
              </a:lnSpc>
              <a:spcBef>
                <a:spcPts val="700"/>
              </a:spcBef>
              <a:spcAft>
                <a:spcPts val="0"/>
              </a:spcAft>
              <a:buClr>
                <a:schemeClr val="dk1"/>
              </a:buClr>
              <a:buSzPts val="1900"/>
              <a:buChar char="•"/>
              <a:defRPr/>
            </a:lvl7pPr>
            <a:lvl8pPr marL="3657600" lvl="7" indent="-349250" algn="l">
              <a:lnSpc>
                <a:spcPct val="90000"/>
              </a:lnSpc>
              <a:spcBef>
                <a:spcPts val="700"/>
              </a:spcBef>
              <a:spcAft>
                <a:spcPts val="0"/>
              </a:spcAft>
              <a:buClr>
                <a:schemeClr val="dk1"/>
              </a:buClr>
              <a:buSzPts val="1900"/>
              <a:buChar char="•"/>
              <a:defRPr/>
            </a:lvl8pPr>
            <a:lvl9pPr marL="4114800" lvl="8" indent="-349250" algn="l">
              <a:lnSpc>
                <a:spcPct val="90000"/>
              </a:lnSpc>
              <a:spcBef>
                <a:spcPts val="700"/>
              </a:spcBef>
              <a:spcAft>
                <a:spcPts val="0"/>
              </a:spcAft>
              <a:buClr>
                <a:schemeClr val="dk1"/>
              </a:buClr>
              <a:buSzPts val="1900"/>
              <a:buChar char="•"/>
              <a:defRPr/>
            </a:lvl9pPr>
          </a:lstStyle>
          <a:p>
            <a:endParaRPr/>
          </a:p>
        </p:txBody>
      </p:sp>
      <p:pic>
        <p:nvPicPr>
          <p:cNvPr id="67" name="Google Shape;67;p16"/>
          <p:cNvPicPr preferRelativeResize="0"/>
          <p:nvPr/>
        </p:nvPicPr>
        <p:blipFill rotWithShape="1">
          <a:blip r:embed="rId2">
            <a:alphaModFix/>
          </a:blip>
          <a:srcRect/>
          <a:stretch/>
        </p:blipFill>
        <p:spPr>
          <a:xfrm>
            <a:off x="11143872" y="202224"/>
            <a:ext cx="789328" cy="776390"/>
          </a:xfrm>
          <a:prstGeom prst="rect">
            <a:avLst/>
          </a:prstGeom>
          <a:noFill/>
          <a:ln>
            <a:noFill/>
          </a:ln>
        </p:spPr>
      </p:pic>
    </p:spTree>
    <p:extLst>
      <p:ext uri="{BB962C8B-B14F-4D97-AF65-F5344CB8AC3E}">
        <p14:creationId xmlns:p14="http://schemas.microsoft.com/office/powerpoint/2010/main" val="891717035"/>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41"/>
        <p:cNvGrpSpPr/>
        <p:nvPr/>
      </p:nvGrpSpPr>
      <p:grpSpPr>
        <a:xfrm>
          <a:off x="0" y="0"/>
          <a:ext cx="0" cy="0"/>
          <a:chOff x="0" y="0"/>
          <a:chExt cx="0" cy="0"/>
        </a:xfrm>
      </p:grpSpPr>
      <p:pic>
        <p:nvPicPr>
          <p:cNvPr id="242" name="Google Shape;242;p54"/>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43" name="Google Shape;243;p54"/>
          <p:cNvSpPr txBox="1">
            <a:spLocks noGrp="1"/>
          </p:cNvSpPr>
          <p:nvPr>
            <p:ph type="ctrTitle"/>
          </p:nvPr>
        </p:nvSpPr>
        <p:spPr>
          <a:xfrm>
            <a:off x="2598055" y="1600199"/>
            <a:ext cx="8490900" cy="19095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Open Sans Light"/>
              <a:buNone/>
              <a:defRPr sz="4800"/>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a:endParaRPr/>
          </a:p>
        </p:txBody>
      </p:sp>
      <p:sp>
        <p:nvSpPr>
          <p:cNvPr id="244" name="Google Shape;244;p54"/>
          <p:cNvSpPr txBox="1">
            <a:spLocks noGrp="1"/>
          </p:cNvSpPr>
          <p:nvPr>
            <p:ph type="subTitle" idx="1"/>
          </p:nvPr>
        </p:nvSpPr>
        <p:spPr>
          <a:xfrm>
            <a:off x="2598055" y="3602038"/>
            <a:ext cx="84909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1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900"/>
              <a:buNone/>
              <a:defRPr sz="19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45" name="Google Shape;245;p54"/>
          <p:cNvSpPr txBox="1">
            <a:spLocks noGrp="1"/>
          </p:cNvSpPr>
          <p:nvPr>
            <p:ph type="dt" idx="10"/>
          </p:nvPr>
        </p:nvSpPr>
        <p:spPr>
          <a:xfrm>
            <a:off x="1520365" y="6356350"/>
            <a:ext cx="2743200" cy="3651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dirty="0"/>
          </a:p>
        </p:txBody>
      </p:sp>
      <p:sp>
        <p:nvSpPr>
          <p:cNvPr id="246" name="Google Shape;246;p54"/>
          <p:cNvSpPr txBox="1">
            <a:spLocks noGrp="1"/>
          </p:cNvSpPr>
          <p:nvPr>
            <p:ph type="ftr" idx="11"/>
          </p:nvPr>
        </p:nvSpPr>
        <p:spPr>
          <a:xfrm>
            <a:off x="4357911"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dirty="0"/>
          </a:p>
        </p:txBody>
      </p:sp>
      <p:sp>
        <p:nvSpPr>
          <p:cNvPr id="247" name="Google Shape;247;p54"/>
          <p:cNvSpPr txBox="1">
            <a:spLocks noGrp="1"/>
          </p:cNvSpPr>
          <p:nvPr>
            <p:ph type="sldNum" idx="12"/>
          </p:nvPr>
        </p:nvSpPr>
        <p:spPr>
          <a:xfrm>
            <a:off x="8610600" y="6356350"/>
            <a:ext cx="24783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641075082"/>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48"/>
        <p:cNvGrpSpPr/>
        <p:nvPr/>
      </p:nvGrpSpPr>
      <p:grpSpPr>
        <a:xfrm>
          <a:off x="0" y="0"/>
          <a:ext cx="0" cy="0"/>
          <a:chOff x="0" y="0"/>
          <a:chExt cx="0" cy="0"/>
        </a:xfrm>
      </p:grpSpPr>
      <p:sp>
        <p:nvSpPr>
          <p:cNvPr id="249" name="Google Shape;249;p5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900"/>
              <a:buNone/>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a:endParaRPr/>
          </a:p>
        </p:txBody>
      </p:sp>
      <p:sp>
        <p:nvSpPr>
          <p:cNvPr id="250" name="Google Shape;250;p55"/>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chemeClr val="dk1"/>
              </a:buClr>
              <a:buSzPts val="1900"/>
              <a:buChar char="•"/>
              <a:defRPr/>
            </a:lvl1pPr>
            <a:lvl2pPr marL="914400" lvl="1" indent="-349250" algn="l">
              <a:lnSpc>
                <a:spcPct val="90000"/>
              </a:lnSpc>
              <a:spcBef>
                <a:spcPts val="500"/>
              </a:spcBef>
              <a:spcAft>
                <a:spcPts val="0"/>
              </a:spcAft>
              <a:buClr>
                <a:schemeClr val="dk1"/>
              </a:buClr>
              <a:buSzPts val="1900"/>
              <a:buChar char="•"/>
              <a:defRPr/>
            </a:lvl2pPr>
            <a:lvl3pPr marL="1371600" lvl="2" indent="-349250" algn="l">
              <a:lnSpc>
                <a:spcPct val="90000"/>
              </a:lnSpc>
              <a:spcBef>
                <a:spcPts val="500"/>
              </a:spcBef>
              <a:spcAft>
                <a:spcPts val="0"/>
              </a:spcAft>
              <a:buClr>
                <a:schemeClr val="dk1"/>
              </a:buClr>
              <a:buSzPts val="1900"/>
              <a:buChar char="•"/>
              <a:defRPr/>
            </a:lvl3pPr>
            <a:lvl4pPr marL="1828800" lvl="3" indent="-349250" algn="l">
              <a:lnSpc>
                <a:spcPct val="90000"/>
              </a:lnSpc>
              <a:spcBef>
                <a:spcPts val="500"/>
              </a:spcBef>
              <a:spcAft>
                <a:spcPts val="0"/>
              </a:spcAft>
              <a:buClr>
                <a:schemeClr val="dk1"/>
              </a:buClr>
              <a:buSzPts val="1900"/>
              <a:buChar char="•"/>
              <a:defRPr/>
            </a:lvl4pPr>
            <a:lvl5pPr marL="2286000" lvl="4" indent="-349250" algn="l">
              <a:lnSpc>
                <a:spcPct val="90000"/>
              </a:lnSpc>
              <a:spcBef>
                <a:spcPts val="5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251" name="Google Shape;251;p5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dirty="0"/>
          </a:p>
        </p:txBody>
      </p:sp>
      <p:sp>
        <p:nvSpPr>
          <p:cNvPr id="252" name="Google Shape;252;p5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dirty="0"/>
          </a:p>
        </p:txBody>
      </p:sp>
      <p:sp>
        <p:nvSpPr>
          <p:cNvPr id="253" name="Google Shape;253;p55"/>
          <p:cNvSpPr txBox="1">
            <a:spLocks noGrp="1"/>
          </p:cNvSpPr>
          <p:nvPr>
            <p:ph type="sldNum" idx="12"/>
          </p:nvPr>
        </p:nvSpPr>
        <p:spPr>
          <a:xfrm>
            <a:off x="8610600" y="6356350"/>
            <a:ext cx="24783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892106597"/>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54"/>
        <p:cNvGrpSpPr/>
        <p:nvPr/>
      </p:nvGrpSpPr>
      <p:grpSpPr>
        <a:xfrm>
          <a:off x="0" y="0"/>
          <a:ext cx="0" cy="0"/>
          <a:chOff x="0" y="0"/>
          <a:chExt cx="0" cy="0"/>
        </a:xfrm>
      </p:grpSpPr>
      <p:pic>
        <p:nvPicPr>
          <p:cNvPr id="255" name="Google Shape;255;p56"/>
          <p:cNvPicPr preferRelativeResize="0"/>
          <p:nvPr/>
        </p:nvPicPr>
        <p:blipFill rotWithShape="1">
          <a:blip r:embed="rId2">
            <a:alphaModFix/>
          </a:blip>
          <a:srcRect/>
          <a:stretch/>
        </p:blipFill>
        <p:spPr>
          <a:xfrm flipH="1">
            <a:off x="-1" y="0"/>
            <a:ext cx="12192000" cy="6858000"/>
          </a:xfrm>
          <a:prstGeom prst="rect">
            <a:avLst/>
          </a:prstGeom>
          <a:noFill/>
          <a:ln>
            <a:noFill/>
          </a:ln>
        </p:spPr>
      </p:pic>
      <p:sp>
        <p:nvSpPr>
          <p:cNvPr id="256" name="Google Shape;256;p56"/>
          <p:cNvSpPr txBox="1">
            <a:spLocks noGrp="1"/>
          </p:cNvSpPr>
          <p:nvPr>
            <p:ph type="title"/>
          </p:nvPr>
        </p:nvSpPr>
        <p:spPr>
          <a:xfrm>
            <a:off x="831850" y="1709738"/>
            <a:ext cx="87912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800"/>
              <a:buFont typeface="Open Sans Light"/>
              <a:buNone/>
              <a:defRPr sz="4800"/>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a:endParaRPr/>
          </a:p>
        </p:txBody>
      </p:sp>
      <p:sp>
        <p:nvSpPr>
          <p:cNvPr id="257" name="Google Shape;257;p56"/>
          <p:cNvSpPr txBox="1">
            <a:spLocks noGrp="1"/>
          </p:cNvSpPr>
          <p:nvPr>
            <p:ph type="body" idx="1"/>
          </p:nvPr>
        </p:nvSpPr>
        <p:spPr>
          <a:xfrm>
            <a:off x="831850" y="4589463"/>
            <a:ext cx="8791200" cy="1500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1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900"/>
              <a:buNone/>
              <a:defRPr sz="19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58" name="Google Shape;258;p5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dirty="0"/>
          </a:p>
        </p:txBody>
      </p:sp>
      <p:sp>
        <p:nvSpPr>
          <p:cNvPr id="259" name="Google Shape;259;p5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dirty="0"/>
          </a:p>
        </p:txBody>
      </p:sp>
      <p:sp>
        <p:nvSpPr>
          <p:cNvPr id="260" name="Google Shape;260;p56"/>
          <p:cNvSpPr txBox="1">
            <a:spLocks noGrp="1"/>
          </p:cNvSpPr>
          <p:nvPr>
            <p:ph type="sldNum" idx="12"/>
          </p:nvPr>
        </p:nvSpPr>
        <p:spPr>
          <a:xfrm>
            <a:off x="8610600" y="6356350"/>
            <a:ext cx="2478300" cy="36510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0" i="0" u="none" strike="noStrike" cap="none">
                <a:solidFill>
                  <a:srgbClr val="888888"/>
                </a:solidFill>
                <a:latin typeface="Open Sans"/>
                <a:ea typeface="Open Sans"/>
                <a:cs typeface="Open Sans"/>
                <a:sym typeface="Open Sans"/>
              </a:defRPr>
            </a:lvl1pPr>
            <a:lvl2pPr marL="0" lvl="1" indent="0" algn="l">
              <a:spcBef>
                <a:spcPts val="0"/>
              </a:spcBef>
              <a:buNone/>
              <a:defRPr sz="1200" b="0" i="0" u="none" strike="noStrike" cap="none">
                <a:solidFill>
                  <a:srgbClr val="888888"/>
                </a:solidFill>
                <a:latin typeface="Open Sans"/>
                <a:ea typeface="Open Sans"/>
                <a:cs typeface="Open Sans"/>
                <a:sym typeface="Open Sans"/>
              </a:defRPr>
            </a:lvl2pPr>
            <a:lvl3pPr marL="0" lvl="2" indent="0" algn="l">
              <a:spcBef>
                <a:spcPts val="0"/>
              </a:spcBef>
              <a:buNone/>
              <a:defRPr sz="1200" b="0" i="0" u="none" strike="noStrike" cap="none">
                <a:solidFill>
                  <a:srgbClr val="888888"/>
                </a:solidFill>
                <a:latin typeface="Open Sans"/>
                <a:ea typeface="Open Sans"/>
                <a:cs typeface="Open Sans"/>
                <a:sym typeface="Open Sans"/>
              </a:defRPr>
            </a:lvl3pPr>
            <a:lvl4pPr marL="0" lvl="3" indent="0" algn="l">
              <a:spcBef>
                <a:spcPts val="0"/>
              </a:spcBef>
              <a:buNone/>
              <a:defRPr sz="1200" b="0" i="0" u="none" strike="noStrike" cap="none">
                <a:solidFill>
                  <a:srgbClr val="888888"/>
                </a:solidFill>
                <a:latin typeface="Open Sans"/>
                <a:ea typeface="Open Sans"/>
                <a:cs typeface="Open Sans"/>
                <a:sym typeface="Open Sans"/>
              </a:defRPr>
            </a:lvl4pPr>
            <a:lvl5pPr marL="0" lvl="4" indent="0" algn="l">
              <a:spcBef>
                <a:spcPts val="0"/>
              </a:spcBef>
              <a:buNone/>
              <a:defRPr sz="1200" b="0" i="0" u="none" strike="noStrike" cap="none">
                <a:solidFill>
                  <a:srgbClr val="888888"/>
                </a:solidFill>
                <a:latin typeface="Open Sans"/>
                <a:ea typeface="Open Sans"/>
                <a:cs typeface="Open Sans"/>
                <a:sym typeface="Open Sans"/>
              </a:defRPr>
            </a:lvl5pPr>
            <a:lvl6pPr marL="0" lvl="5" indent="0" algn="l">
              <a:spcBef>
                <a:spcPts val="0"/>
              </a:spcBef>
              <a:buNone/>
              <a:defRPr sz="1200" b="0" i="0" u="none" strike="noStrike" cap="none">
                <a:solidFill>
                  <a:srgbClr val="888888"/>
                </a:solidFill>
                <a:latin typeface="Open Sans"/>
                <a:ea typeface="Open Sans"/>
                <a:cs typeface="Open Sans"/>
                <a:sym typeface="Open Sans"/>
              </a:defRPr>
            </a:lvl6pPr>
            <a:lvl7pPr marL="0" lvl="6" indent="0" algn="l">
              <a:spcBef>
                <a:spcPts val="0"/>
              </a:spcBef>
              <a:buNone/>
              <a:defRPr sz="1200" b="0" i="0" u="none" strike="noStrike" cap="none">
                <a:solidFill>
                  <a:srgbClr val="888888"/>
                </a:solidFill>
                <a:latin typeface="Open Sans"/>
                <a:ea typeface="Open Sans"/>
                <a:cs typeface="Open Sans"/>
                <a:sym typeface="Open Sans"/>
              </a:defRPr>
            </a:lvl7pPr>
            <a:lvl8pPr marL="0" lvl="7" indent="0" algn="l">
              <a:spcBef>
                <a:spcPts val="0"/>
              </a:spcBef>
              <a:buNone/>
              <a:defRPr sz="1200" b="0" i="0" u="none" strike="noStrike" cap="none">
                <a:solidFill>
                  <a:srgbClr val="888888"/>
                </a:solidFill>
                <a:latin typeface="Open Sans"/>
                <a:ea typeface="Open Sans"/>
                <a:cs typeface="Open Sans"/>
                <a:sym typeface="Open Sans"/>
              </a:defRPr>
            </a:lvl8pPr>
            <a:lvl9pPr marL="0" lvl="8" indent="0" algn="l">
              <a:spcBef>
                <a:spcPts val="0"/>
              </a:spcBef>
              <a:buNone/>
              <a:defRPr sz="1200" b="0" i="0" u="none" strike="noStrike" cap="none">
                <a:solidFill>
                  <a:srgbClr val="888888"/>
                </a:solidFill>
                <a:latin typeface="Open Sans"/>
                <a:ea typeface="Open Sans"/>
                <a:cs typeface="Open Sans"/>
                <a:sym typeface="Open Sans"/>
              </a:defRPr>
            </a:lvl9pPr>
          </a:lstStyle>
          <a:p>
            <a:pPr marL="0" lvl="0" indent="0" algn="l"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869215868"/>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Default Slide">
  <p:cSld name="Default Slide">
    <p:spTree>
      <p:nvGrpSpPr>
        <p:cNvPr id="1" name="Shape 261"/>
        <p:cNvGrpSpPr/>
        <p:nvPr/>
      </p:nvGrpSpPr>
      <p:grpSpPr>
        <a:xfrm>
          <a:off x="0" y="0"/>
          <a:ext cx="0" cy="0"/>
          <a:chOff x="0" y="0"/>
          <a:chExt cx="0" cy="0"/>
        </a:xfrm>
      </p:grpSpPr>
    </p:spTree>
    <p:extLst>
      <p:ext uri="{BB962C8B-B14F-4D97-AF65-F5344CB8AC3E}">
        <p14:creationId xmlns:p14="http://schemas.microsoft.com/office/powerpoint/2010/main" val="3850905887"/>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Mission 12">
  <p:cSld name="Mission 12">
    <p:spTree>
      <p:nvGrpSpPr>
        <p:cNvPr id="1" name="Shape 262"/>
        <p:cNvGrpSpPr/>
        <p:nvPr/>
      </p:nvGrpSpPr>
      <p:grpSpPr>
        <a:xfrm>
          <a:off x="0" y="0"/>
          <a:ext cx="0" cy="0"/>
          <a:chOff x="0" y="0"/>
          <a:chExt cx="0" cy="0"/>
        </a:xfrm>
      </p:grpSpPr>
      <p:sp>
        <p:nvSpPr>
          <p:cNvPr id="263" name="Google Shape;263;p58"/>
          <p:cNvSpPr>
            <a:spLocks noGrp="1"/>
          </p:cNvSpPr>
          <p:nvPr>
            <p:ph type="pic" idx="2"/>
          </p:nvPr>
        </p:nvSpPr>
        <p:spPr>
          <a:xfrm>
            <a:off x="6845035" y="1032388"/>
            <a:ext cx="5346900" cy="5825700"/>
          </a:xfrm>
          <a:prstGeom prst="rect">
            <a:avLst/>
          </a:prstGeom>
          <a:solidFill>
            <a:srgbClr val="C1C1C0"/>
          </a:solidFill>
          <a:ln>
            <a:noFill/>
          </a:ln>
        </p:spPr>
      </p:sp>
    </p:spTree>
    <p:extLst>
      <p:ext uri="{BB962C8B-B14F-4D97-AF65-F5344CB8AC3E}">
        <p14:creationId xmlns:p14="http://schemas.microsoft.com/office/powerpoint/2010/main" val="1904744554"/>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64"/>
        <p:cNvGrpSpPr/>
        <p:nvPr/>
      </p:nvGrpSpPr>
      <p:grpSpPr>
        <a:xfrm>
          <a:off x="0" y="0"/>
          <a:ext cx="0" cy="0"/>
          <a:chOff x="0" y="0"/>
          <a:chExt cx="0" cy="0"/>
        </a:xfrm>
      </p:grpSpPr>
      <p:sp>
        <p:nvSpPr>
          <p:cNvPr id="265" name="Google Shape;265;p5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900"/>
              <a:buNone/>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a:endParaRPr/>
          </a:p>
        </p:txBody>
      </p:sp>
      <p:sp>
        <p:nvSpPr>
          <p:cNvPr id="266" name="Google Shape;266;p59"/>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chemeClr val="dk1"/>
              </a:buClr>
              <a:buSzPts val="1900"/>
              <a:buChar char="•"/>
              <a:defRPr/>
            </a:lvl1pPr>
            <a:lvl2pPr marL="914400" lvl="1" indent="-349250" algn="l">
              <a:lnSpc>
                <a:spcPct val="90000"/>
              </a:lnSpc>
              <a:spcBef>
                <a:spcPts val="500"/>
              </a:spcBef>
              <a:spcAft>
                <a:spcPts val="0"/>
              </a:spcAft>
              <a:buClr>
                <a:schemeClr val="dk1"/>
              </a:buClr>
              <a:buSzPts val="1900"/>
              <a:buChar char="•"/>
              <a:defRPr/>
            </a:lvl2pPr>
            <a:lvl3pPr marL="1371600" lvl="2" indent="-349250" algn="l">
              <a:lnSpc>
                <a:spcPct val="90000"/>
              </a:lnSpc>
              <a:spcBef>
                <a:spcPts val="500"/>
              </a:spcBef>
              <a:spcAft>
                <a:spcPts val="0"/>
              </a:spcAft>
              <a:buClr>
                <a:schemeClr val="dk1"/>
              </a:buClr>
              <a:buSzPts val="1900"/>
              <a:buChar char="•"/>
              <a:defRPr/>
            </a:lvl3pPr>
            <a:lvl4pPr marL="1828800" lvl="3" indent="-349250" algn="l">
              <a:lnSpc>
                <a:spcPct val="90000"/>
              </a:lnSpc>
              <a:spcBef>
                <a:spcPts val="500"/>
              </a:spcBef>
              <a:spcAft>
                <a:spcPts val="0"/>
              </a:spcAft>
              <a:buClr>
                <a:schemeClr val="dk1"/>
              </a:buClr>
              <a:buSzPts val="1900"/>
              <a:buChar char="•"/>
              <a:defRPr/>
            </a:lvl4pPr>
            <a:lvl5pPr marL="2286000" lvl="4" indent="-349250" algn="l">
              <a:lnSpc>
                <a:spcPct val="90000"/>
              </a:lnSpc>
              <a:spcBef>
                <a:spcPts val="5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267" name="Google Shape;267;p59"/>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chemeClr val="dk1"/>
              </a:buClr>
              <a:buSzPts val="1900"/>
              <a:buChar char="•"/>
              <a:defRPr/>
            </a:lvl1pPr>
            <a:lvl2pPr marL="914400" lvl="1" indent="-349250" algn="l">
              <a:lnSpc>
                <a:spcPct val="90000"/>
              </a:lnSpc>
              <a:spcBef>
                <a:spcPts val="500"/>
              </a:spcBef>
              <a:spcAft>
                <a:spcPts val="0"/>
              </a:spcAft>
              <a:buClr>
                <a:schemeClr val="dk1"/>
              </a:buClr>
              <a:buSzPts val="1900"/>
              <a:buChar char="•"/>
              <a:defRPr/>
            </a:lvl2pPr>
            <a:lvl3pPr marL="1371600" lvl="2" indent="-349250" algn="l">
              <a:lnSpc>
                <a:spcPct val="90000"/>
              </a:lnSpc>
              <a:spcBef>
                <a:spcPts val="500"/>
              </a:spcBef>
              <a:spcAft>
                <a:spcPts val="0"/>
              </a:spcAft>
              <a:buClr>
                <a:schemeClr val="dk1"/>
              </a:buClr>
              <a:buSzPts val="1900"/>
              <a:buChar char="•"/>
              <a:defRPr/>
            </a:lvl3pPr>
            <a:lvl4pPr marL="1828800" lvl="3" indent="-349250" algn="l">
              <a:lnSpc>
                <a:spcPct val="90000"/>
              </a:lnSpc>
              <a:spcBef>
                <a:spcPts val="500"/>
              </a:spcBef>
              <a:spcAft>
                <a:spcPts val="0"/>
              </a:spcAft>
              <a:buClr>
                <a:schemeClr val="dk1"/>
              </a:buClr>
              <a:buSzPts val="1900"/>
              <a:buChar char="•"/>
              <a:defRPr/>
            </a:lvl4pPr>
            <a:lvl5pPr marL="2286000" lvl="4" indent="-349250" algn="l">
              <a:lnSpc>
                <a:spcPct val="90000"/>
              </a:lnSpc>
              <a:spcBef>
                <a:spcPts val="5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268" name="Google Shape;268;p5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dirty="0"/>
          </a:p>
        </p:txBody>
      </p:sp>
      <p:sp>
        <p:nvSpPr>
          <p:cNvPr id="269" name="Google Shape;269;p5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dirty="0"/>
          </a:p>
        </p:txBody>
      </p:sp>
      <p:sp>
        <p:nvSpPr>
          <p:cNvPr id="270" name="Google Shape;270;p59"/>
          <p:cNvSpPr txBox="1">
            <a:spLocks noGrp="1"/>
          </p:cNvSpPr>
          <p:nvPr>
            <p:ph type="sldNum" idx="12"/>
          </p:nvPr>
        </p:nvSpPr>
        <p:spPr>
          <a:xfrm>
            <a:off x="8610600" y="6356350"/>
            <a:ext cx="24783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506597079"/>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271"/>
        <p:cNvGrpSpPr/>
        <p:nvPr/>
      </p:nvGrpSpPr>
      <p:grpSpPr>
        <a:xfrm>
          <a:off x="0" y="0"/>
          <a:ext cx="0" cy="0"/>
          <a:chOff x="0" y="0"/>
          <a:chExt cx="0" cy="0"/>
        </a:xfrm>
      </p:grpSpPr>
      <p:sp>
        <p:nvSpPr>
          <p:cNvPr id="272" name="Google Shape;272;p60"/>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900"/>
              <a:buNone/>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a:endParaRPr/>
          </a:p>
        </p:txBody>
      </p:sp>
      <p:sp>
        <p:nvSpPr>
          <p:cNvPr id="273" name="Google Shape;273;p60"/>
          <p:cNvSpPr txBox="1">
            <a:spLocks noGrp="1"/>
          </p:cNvSpPr>
          <p:nvPr>
            <p:ph type="body" idx="1"/>
          </p:nvPr>
        </p:nvSpPr>
        <p:spPr>
          <a:xfrm>
            <a:off x="839788" y="1681163"/>
            <a:ext cx="5157600" cy="8241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1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900"/>
              <a:buNone/>
              <a:defRPr sz="19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74" name="Google Shape;274;p60"/>
          <p:cNvSpPr txBox="1">
            <a:spLocks noGrp="1"/>
          </p:cNvSpPr>
          <p:nvPr>
            <p:ph type="body" idx="2"/>
          </p:nvPr>
        </p:nvSpPr>
        <p:spPr>
          <a:xfrm>
            <a:off x="839788" y="2505075"/>
            <a:ext cx="5157600" cy="36843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chemeClr val="dk1"/>
              </a:buClr>
              <a:buSzPts val="1900"/>
              <a:buChar char="•"/>
              <a:defRPr/>
            </a:lvl1pPr>
            <a:lvl2pPr marL="914400" lvl="1" indent="-349250" algn="l">
              <a:lnSpc>
                <a:spcPct val="90000"/>
              </a:lnSpc>
              <a:spcBef>
                <a:spcPts val="500"/>
              </a:spcBef>
              <a:spcAft>
                <a:spcPts val="0"/>
              </a:spcAft>
              <a:buClr>
                <a:schemeClr val="dk1"/>
              </a:buClr>
              <a:buSzPts val="1900"/>
              <a:buChar char="•"/>
              <a:defRPr/>
            </a:lvl2pPr>
            <a:lvl3pPr marL="1371600" lvl="2" indent="-349250" algn="l">
              <a:lnSpc>
                <a:spcPct val="90000"/>
              </a:lnSpc>
              <a:spcBef>
                <a:spcPts val="500"/>
              </a:spcBef>
              <a:spcAft>
                <a:spcPts val="0"/>
              </a:spcAft>
              <a:buClr>
                <a:schemeClr val="dk1"/>
              </a:buClr>
              <a:buSzPts val="1900"/>
              <a:buChar char="•"/>
              <a:defRPr/>
            </a:lvl3pPr>
            <a:lvl4pPr marL="1828800" lvl="3" indent="-349250" algn="l">
              <a:lnSpc>
                <a:spcPct val="90000"/>
              </a:lnSpc>
              <a:spcBef>
                <a:spcPts val="500"/>
              </a:spcBef>
              <a:spcAft>
                <a:spcPts val="0"/>
              </a:spcAft>
              <a:buClr>
                <a:schemeClr val="dk1"/>
              </a:buClr>
              <a:buSzPts val="1900"/>
              <a:buChar char="•"/>
              <a:defRPr/>
            </a:lvl4pPr>
            <a:lvl5pPr marL="2286000" lvl="4" indent="-349250" algn="l">
              <a:lnSpc>
                <a:spcPct val="90000"/>
              </a:lnSpc>
              <a:spcBef>
                <a:spcPts val="5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275" name="Google Shape;275;p60"/>
          <p:cNvSpPr txBox="1">
            <a:spLocks noGrp="1"/>
          </p:cNvSpPr>
          <p:nvPr>
            <p:ph type="body" idx="3"/>
          </p:nvPr>
        </p:nvSpPr>
        <p:spPr>
          <a:xfrm>
            <a:off x="6172200" y="1681163"/>
            <a:ext cx="5183100" cy="8241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1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900"/>
              <a:buNone/>
              <a:defRPr sz="19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76" name="Google Shape;276;p60"/>
          <p:cNvSpPr txBox="1">
            <a:spLocks noGrp="1"/>
          </p:cNvSpPr>
          <p:nvPr>
            <p:ph type="body" idx="4"/>
          </p:nvPr>
        </p:nvSpPr>
        <p:spPr>
          <a:xfrm>
            <a:off x="6172200" y="2505075"/>
            <a:ext cx="5183100" cy="36843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chemeClr val="dk1"/>
              </a:buClr>
              <a:buSzPts val="1900"/>
              <a:buChar char="•"/>
              <a:defRPr/>
            </a:lvl1pPr>
            <a:lvl2pPr marL="914400" lvl="1" indent="-349250" algn="l">
              <a:lnSpc>
                <a:spcPct val="90000"/>
              </a:lnSpc>
              <a:spcBef>
                <a:spcPts val="500"/>
              </a:spcBef>
              <a:spcAft>
                <a:spcPts val="0"/>
              </a:spcAft>
              <a:buClr>
                <a:schemeClr val="dk1"/>
              </a:buClr>
              <a:buSzPts val="1900"/>
              <a:buChar char="•"/>
              <a:defRPr/>
            </a:lvl2pPr>
            <a:lvl3pPr marL="1371600" lvl="2" indent="-349250" algn="l">
              <a:lnSpc>
                <a:spcPct val="90000"/>
              </a:lnSpc>
              <a:spcBef>
                <a:spcPts val="500"/>
              </a:spcBef>
              <a:spcAft>
                <a:spcPts val="0"/>
              </a:spcAft>
              <a:buClr>
                <a:schemeClr val="dk1"/>
              </a:buClr>
              <a:buSzPts val="1900"/>
              <a:buChar char="•"/>
              <a:defRPr/>
            </a:lvl3pPr>
            <a:lvl4pPr marL="1828800" lvl="3" indent="-349250" algn="l">
              <a:lnSpc>
                <a:spcPct val="90000"/>
              </a:lnSpc>
              <a:spcBef>
                <a:spcPts val="500"/>
              </a:spcBef>
              <a:spcAft>
                <a:spcPts val="0"/>
              </a:spcAft>
              <a:buClr>
                <a:schemeClr val="dk1"/>
              </a:buClr>
              <a:buSzPts val="1900"/>
              <a:buChar char="•"/>
              <a:defRPr/>
            </a:lvl4pPr>
            <a:lvl5pPr marL="2286000" lvl="4" indent="-349250" algn="l">
              <a:lnSpc>
                <a:spcPct val="90000"/>
              </a:lnSpc>
              <a:spcBef>
                <a:spcPts val="5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277" name="Google Shape;277;p6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dirty="0"/>
          </a:p>
        </p:txBody>
      </p:sp>
      <p:sp>
        <p:nvSpPr>
          <p:cNvPr id="278" name="Google Shape;278;p6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dirty="0"/>
          </a:p>
        </p:txBody>
      </p:sp>
      <p:sp>
        <p:nvSpPr>
          <p:cNvPr id="279" name="Google Shape;279;p60"/>
          <p:cNvSpPr txBox="1">
            <a:spLocks noGrp="1"/>
          </p:cNvSpPr>
          <p:nvPr>
            <p:ph type="sldNum" idx="12"/>
          </p:nvPr>
        </p:nvSpPr>
        <p:spPr>
          <a:xfrm>
            <a:off x="8610600" y="6356350"/>
            <a:ext cx="24783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91452099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HII Dark Blue">
  <p:cSld name="PHII Dark Blue">
    <p:spTree>
      <p:nvGrpSpPr>
        <p:cNvPr id="1" name="Shape 84"/>
        <p:cNvGrpSpPr/>
        <p:nvPr/>
      </p:nvGrpSpPr>
      <p:grpSpPr>
        <a:xfrm>
          <a:off x="0" y="0"/>
          <a:ext cx="0" cy="0"/>
          <a:chOff x="0" y="0"/>
          <a:chExt cx="0" cy="0"/>
        </a:xfrm>
      </p:grpSpPr>
      <p:pic>
        <p:nvPicPr>
          <p:cNvPr id="85" name="Google Shape;85;p21"/>
          <p:cNvPicPr preferRelativeResize="0"/>
          <p:nvPr/>
        </p:nvPicPr>
        <p:blipFill rotWithShape="1">
          <a:blip r:embed="rId2">
            <a:alphaModFix/>
          </a:blip>
          <a:srcRect/>
          <a:stretch/>
        </p:blipFill>
        <p:spPr>
          <a:xfrm>
            <a:off x="1" y="3049"/>
            <a:ext cx="12197420" cy="6854951"/>
          </a:xfrm>
          <a:prstGeom prst="rect">
            <a:avLst/>
          </a:prstGeom>
          <a:noFill/>
          <a:ln>
            <a:noFill/>
          </a:ln>
        </p:spPr>
      </p:pic>
      <p:sp>
        <p:nvSpPr>
          <p:cNvPr id="86" name="Google Shape;86;p21"/>
          <p:cNvSpPr txBox="1">
            <a:spLocks noGrp="1"/>
          </p:cNvSpPr>
          <p:nvPr>
            <p:ph type="title"/>
          </p:nvPr>
        </p:nvSpPr>
        <p:spPr>
          <a:xfrm>
            <a:off x="608249" y="202225"/>
            <a:ext cx="9422100" cy="992100"/>
          </a:xfrm>
          <a:prstGeom prst="rect">
            <a:avLst/>
          </a:prstGeom>
          <a:noFill/>
          <a:ln>
            <a:noFill/>
          </a:ln>
        </p:spPr>
        <p:txBody>
          <a:bodyPr spcFirstLastPara="1" wrap="square" lIns="121900" tIns="60925" rIns="121900" bIns="60925" anchor="b" anchorCtr="0">
            <a:normAutofit/>
          </a:bodyPr>
          <a:lstStyle>
            <a:lvl1pPr lvl="0" algn="l">
              <a:lnSpc>
                <a:spcPct val="166666"/>
              </a:lnSpc>
              <a:spcBef>
                <a:spcPts val="0"/>
              </a:spcBef>
              <a:spcAft>
                <a:spcPts val="0"/>
              </a:spcAft>
              <a:buClr>
                <a:srgbClr val="0075C9"/>
              </a:buClr>
              <a:buSzPts val="2400"/>
              <a:buNone/>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87" name="Google Shape;87;p21"/>
          <p:cNvSpPr txBox="1">
            <a:spLocks noGrp="1"/>
          </p:cNvSpPr>
          <p:nvPr>
            <p:ph type="body" idx="1"/>
          </p:nvPr>
        </p:nvSpPr>
        <p:spPr>
          <a:xfrm>
            <a:off x="608249" y="1388963"/>
            <a:ext cx="9666900" cy="4788300"/>
          </a:xfrm>
          <a:prstGeom prst="rect">
            <a:avLst/>
          </a:prstGeom>
          <a:noFill/>
          <a:ln>
            <a:noFill/>
          </a:ln>
        </p:spPr>
        <p:txBody>
          <a:bodyPr spcFirstLastPara="1" wrap="square" lIns="121900" tIns="60925" rIns="121900" bIns="60925" anchor="t" anchorCtr="0">
            <a:normAutofit/>
          </a:bodyPr>
          <a:lstStyle>
            <a:lvl1pPr marL="457200" lvl="0" indent="-228600" algn="l">
              <a:lnSpc>
                <a:spcPct val="114285"/>
              </a:lnSpc>
              <a:spcBef>
                <a:spcPts val="600"/>
              </a:spcBef>
              <a:spcAft>
                <a:spcPts val="0"/>
              </a:spcAft>
              <a:buClr>
                <a:schemeClr val="dk1"/>
              </a:buClr>
              <a:buSzPts val="2800"/>
              <a:buNone/>
              <a:defRPr/>
            </a:lvl1pPr>
            <a:lvl2pPr marL="914400" lvl="1" indent="-381000" algn="l">
              <a:lnSpc>
                <a:spcPct val="133333"/>
              </a:lnSpc>
              <a:spcBef>
                <a:spcPts val="600"/>
              </a:spcBef>
              <a:spcAft>
                <a:spcPts val="0"/>
              </a:spcAft>
              <a:buClr>
                <a:schemeClr val="dk1"/>
              </a:buClr>
              <a:buSzPts val="2400"/>
              <a:buChar char="•"/>
              <a:defRPr/>
            </a:lvl2pPr>
            <a:lvl3pPr marL="1371600" lvl="2" indent="-381000" algn="l">
              <a:lnSpc>
                <a:spcPct val="116666"/>
              </a:lnSpc>
              <a:spcBef>
                <a:spcPts val="600"/>
              </a:spcBef>
              <a:spcAft>
                <a:spcPts val="0"/>
              </a:spcAft>
              <a:buClr>
                <a:schemeClr val="dk1"/>
              </a:buClr>
              <a:buSzPts val="2400"/>
              <a:buChar char="•"/>
              <a:defRPr/>
            </a:lvl3pPr>
            <a:lvl4pPr marL="1828800" lvl="3" indent="-381000" algn="l">
              <a:lnSpc>
                <a:spcPct val="87500"/>
              </a:lnSpc>
              <a:spcBef>
                <a:spcPts val="600"/>
              </a:spcBef>
              <a:spcAft>
                <a:spcPts val="0"/>
              </a:spcAft>
              <a:buClr>
                <a:schemeClr val="dk1"/>
              </a:buClr>
              <a:buSzPts val="2400"/>
              <a:buChar char="•"/>
              <a:defRPr/>
            </a:lvl4pPr>
            <a:lvl5pPr marL="2286000" lvl="4" indent="-381000" algn="l">
              <a:lnSpc>
                <a:spcPct val="87500"/>
              </a:lnSpc>
              <a:spcBef>
                <a:spcPts val="600"/>
              </a:spcBef>
              <a:spcAft>
                <a:spcPts val="0"/>
              </a:spcAft>
              <a:buClr>
                <a:schemeClr val="dk1"/>
              </a:buClr>
              <a:buSzPts val="2400"/>
              <a:buChar char="•"/>
              <a:defRPr/>
            </a:lvl5pPr>
            <a:lvl6pPr marL="2743200" lvl="5" indent="-381000" algn="l">
              <a:lnSpc>
                <a:spcPct val="90000"/>
              </a:lnSpc>
              <a:spcBef>
                <a:spcPts val="600"/>
              </a:spcBef>
              <a:spcAft>
                <a:spcPts val="0"/>
              </a:spcAft>
              <a:buClr>
                <a:schemeClr val="dk1"/>
              </a:buClr>
              <a:buSzPts val="2400"/>
              <a:buChar char="•"/>
              <a:defRPr/>
            </a:lvl6pPr>
            <a:lvl7pPr marL="3200400" lvl="6" indent="-381000" algn="l">
              <a:lnSpc>
                <a:spcPct val="90000"/>
              </a:lnSpc>
              <a:spcBef>
                <a:spcPts val="600"/>
              </a:spcBef>
              <a:spcAft>
                <a:spcPts val="0"/>
              </a:spcAft>
              <a:buClr>
                <a:schemeClr val="dk1"/>
              </a:buClr>
              <a:buSzPts val="2400"/>
              <a:buChar char="•"/>
              <a:defRPr/>
            </a:lvl7pPr>
            <a:lvl8pPr marL="3657600" lvl="7" indent="-381000" algn="l">
              <a:lnSpc>
                <a:spcPct val="90000"/>
              </a:lnSpc>
              <a:spcBef>
                <a:spcPts val="600"/>
              </a:spcBef>
              <a:spcAft>
                <a:spcPts val="0"/>
              </a:spcAft>
              <a:buClr>
                <a:schemeClr val="dk1"/>
              </a:buClr>
              <a:buSzPts val="2400"/>
              <a:buChar char="•"/>
              <a:defRPr/>
            </a:lvl8pPr>
            <a:lvl9pPr marL="4114800" lvl="8" indent="-381000" algn="l">
              <a:lnSpc>
                <a:spcPct val="90000"/>
              </a:lnSpc>
              <a:spcBef>
                <a:spcPts val="600"/>
              </a:spcBef>
              <a:spcAft>
                <a:spcPts val="0"/>
              </a:spcAft>
              <a:buClr>
                <a:schemeClr val="dk1"/>
              </a:buClr>
              <a:buSzPts val="2400"/>
              <a:buChar char="•"/>
              <a:defRPr/>
            </a:lvl9pPr>
          </a:lstStyle>
          <a:p>
            <a:endParaRPr/>
          </a:p>
        </p:txBody>
      </p:sp>
      <p:pic>
        <p:nvPicPr>
          <p:cNvPr id="88" name="Google Shape;88;p21"/>
          <p:cNvPicPr preferRelativeResize="0"/>
          <p:nvPr/>
        </p:nvPicPr>
        <p:blipFill rotWithShape="1">
          <a:blip r:embed="rId3">
            <a:alphaModFix/>
          </a:blip>
          <a:srcRect/>
          <a:stretch/>
        </p:blipFill>
        <p:spPr>
          <a:xfrm>
            <a:off x="11143872" y="202224"/>
            <a:ext cx="789330" cy="776390"/>
          </a:xfrm>
          <a:prstGeom prst="rect">
            <a:avLst/>
          </a:prstGeom>
          <a:noFill/>
          <a:ln>
            <a:noFill/>
          </a:ln>
        </p:spPr>
      </p:pic>
    </p:spTree>
    <p:extLst>
      <p:ext uri="{BB962C8B-B14F-4D97-AF65-F5344CB8AC3E}">
        <p14:creationId xmlns:p14="http://schemas.microsoft.com/office/powerpoint/2010/main" val="4045798326"/>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0"/>
        <p:cNvGrpSpPr/>
        <p:nvPr/>
      </p:nvGrpSpPr>
      <p:grpSpPr>
        <a:xfrm>
          <a:off x="0" y="0"/>
          <a:ext cx="0" cy="0"/>
          <a:chOff x="0" y="0"/>
          <a:chExt cx="0" cy="0"/>
        </a:xfrm>
      </p:grpSpPr>
      <p:sp>
        <p:nvSpPr>
          <p:cNvPr id="281" name="Google Shape;281;p6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900"/>
              <a:buNone/>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a:endParaRPr/>
          </a:p>
        </p:txBody>
      </p:sp>
      <p:sp>
        <p:nvSpPr>
          <p:cNvPr id="282" name="Google Shape;282;p6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dirty="0"/>
          </a:p>
        </p:txBody>
      </p:sp>
      <p:sp>
        <p:nvSpPr>
          <p:cNvPr id="283" name="Google Shape;283;p6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dirty="0"/>
          </a:p>
        </p:txBody>
      </p:sp>
      <p:sp>
        <p:nvSpPr>
          <p:cNvPr id="284" name="Google Shape;284;p61"/>
          <p:cNvSpPr txBox="1">
            <a:spLocks noGrp="1"/>
          </p:cNvSpPr>
          <p:nvPr>
            <p:ph type="sldNum" idx="12"/>
          </p:nvPr>
        </p:nvSpPr>
        <p:spPr>
          <a:xfrm>
            <a:off x="8610600" y="6356350"/>
            <a:ext cx="24783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4249042393"/>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5"/>
        <p:cNvGrpSpPr/>
        <p:nvPr/>
      </p:nvGrpSpPr>
      <p:grpSpPr>
        <a:xfrm>
          <a:off x="0" y="0"/>
          <a:ext cx="0" cy="0"/>
          <a:chOff x="0" y="0"/>
          <a:chExt cx="0" cy="0"/>
        </a:xfrm>
      </p:grpSpPr>
      <p:sp>
        <p:nvSpPr>
          <p:cNvPr id="286" name="Google Shape;286;p6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dirty="0"/>
          </a:p>
        </p:txBody>
      </p:sp>
      <p:sp>
        <p:nvSpPr>
          <p:cNvPr id="287" name="Google Shape;287;p6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dirty="0"/>
          </a:p>
        </p:txBody>
      </p:sp>
      <p:sp>
        <p:nvSpPr>
          <p:cNvPr id="288" name="Google Shape;288;p62"/>
          <p:cNvSpPr txBox="1">
            <a:spLocks noGrp="1"/>
          </p:cNvSpPr>
          <p:nvPr>
            <p:ph type="sldNum" idx="12"/>
          </p:nvPr>
        </p:nvSpPr>
        <p:spPr>
          <a:xfrm>
            <a:off x="8610600" y="6356350"/>
            <a:ext cx="24783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872117847"/>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289"/>
        <p:cNvGrpSpPr/>
        <p:nvPr/>
      </p:nvGrpSpPr>
      <p:grpSpPr>
        <a:xfrm>
          <a:off x="0" y="0"/>
          <a:ext cx="0" cy="0"/>
          <a:chOff x="0" y="0"/>
          <a:chExt cx="0" cy="0"/>
        </a:xfrm>
      </p:grpSpPr>
      <p:sp>
        <p:nvSpPr>
          <p:cNvPr id="290" name="Google Shape;290;p63"/>
          <p:cNvSpPr txBox="1">
            <a:spLocks noGrp="1"/>
          </p:cNvSpPr>
          <p:nvPr>
            <p:ph type="title"/>
          </p:nvPr>
        </p:nvSpPr>
        <p:spPr>
          <a:xfrm>
            <a:off x="839788" y="457200"/>
            <a:ext cx="3932400" cy="16005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Open Sans Light"/>
              <a:buNone/>
              <a:defRPr sz="3200"/>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a:endParaRPr/>
          </a:p>
        </p:txBody>
      </p:sp>
      <p:sp>
        <p:nvSpPr>
          <p:cNvPr id="291" name="Google Shape;291;p63"/>
          <p:cNvSpPr txBox="1">
            <a:spLocks noGrp="1"/>
          </p:cNvSpPr>
          <p:nvPr>
            <p:ph type="body" idx="1"/>
          </p:nvPr>
        </p:nvSpPr>
        <p:spPr>
          <a:xfrm>
            <a:off x="5183188" y="987425"/>
            <a:ext cx="6172500" cy="48735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1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92" name="Google Shape;292;p63"/>
          <p:cNvSpPr txBox="1">
            <a:spLocks noGrp="1"/>
          </p:cNvSpPr>
          <p:nvPr>
            <p:ph type="body" idx="2"/>
          </p:nvPr>
        </p:nvSpPr>
        <p:spPr>
          <a:xfrm>
            <a:off x="839788" y="2057400"/>
            <a:ext cx="39324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1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500"/>
              <a:buNone/>
              <a:defRPr sz="15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100"/>
              <a:buNone/>
              <a:defRPr sz="1100"/>
            </a:lvl4pPr>
            <a:lvl5pPr marL="2286000" lvl="4" indent="-228600" algn="l">
              <a:lnSpc>
                <a:spcPct val="90000"/>
              </a:lnSpc>
              <a:spcBef>
                <a:spcPts val="500"/>
              </a:spcBef>
              <a:spcAft>
                <a:spcPts val="0"/>
              </a:spcAft>
              <a:buClr>
                <a:schemeClr val="dk1"/>
              </a:buClr>
              <a:buSzPts val="1100"/>
              <a:buNone/>
              <a:defRPr sz="1100"/>
            </a:lvl5pPr>
            <a:lvl6pPr marL="2743200" lvl="5" indent="-228600" algn="l">
              <a:lnSpc>
                <a:spcPct val="90000"/>
              </a:lnSpc>
              <a:spcBef>
                <a:spcPts val="500"/>
              </a:spcBef>
              <a:spcAft>
                <a:spcPts val="0"/>
              </a:spcAft>
              <a:buClr>
                <a:schemeClr val="dk1"/>
              </a:buClr>
              <a:buSzPts val="1100"/>
              <a:buNone/>
              <a:defRPr sz="1100"/>
            </a:lvl6pPr>
            <a:lvl7pPr marL="3200400" lvl="6" indent="-228600" algn="l">
              <a:lnSpc>
                <a:spcPct val="90000"/>
              </a:lnSpc>
              <a:spcBef>
                <a:spcPts val="500"/>
              </a:spcBef>
              <a:spcAft>
                <a:spcPts val="0"/>
              </a:spcAft>
              <a:buClr>
                <a:schemeClr val="dk1"/>
              </a:buClr>
              <a:buSzPts val="1100"/>
              <a:buNone/>
              <a:defRPr sz="1100"/>
            </a:lvl7pPr>
            <a:lvl8pPr marL="3657600" lvl="7" indent="-228600" algn="l">
              <a:lnSpc>
                <a:spcPct val="90000"/>
              </a:lnSpc>
              <a:spcBef>
                <a:spcPts val="500"/>
              </a:spcBef>
              <a:spcAft>
                <a:spcPts val="0"/>
              </a:spcAft>
              <a:buClr>
                <a:schemeClr val="dk1"/>
              </a:buClr>
              <a:buSzPts val="1100"/>
              <a:buNone/>
              <a:defRPr sz="1100"/>
            </a:lvl8pPr>
            <a:lvl9pPr marL="4114800" lvl="8" indent="-228600" algn="l">
              <a:lnSpc>
                <a:spcPct val="90000"/>
              </a:lnSpc>
              <a:spcBef>
                <a:spcPts val="500"/>
              </a:spcBef>
              <a:spcAft>
                <a:spcPts val="0"/>
              </a:spcAft>
              <a:buClr>
                <a:schemeClr val="dk1"/>
              </a:buClr>
              <a:buSzPts val="1100"/>
              <a:buNone/>
              <a:defRPr sz="1100"/>
            </a:lvl9pPr>
          </a:lstStyle>
          <a:p>
            <a:endParaRPr/>
          </a:p>
        </p:txBody>
      </p:sp>
      <p:sp>
        <p:nvSpPr>
          <p:cNvPr id="293" name="Google Shape;293;p6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dirty="0"/>
          </a:p>
        </p:txBody>
      </p:sp>
      <p:sp>
        <p:nvSpPr>
          <p:cNvPr id="294" name="Google Shape;294;p6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dirty="0"/>
          </a:p>
        </p:txBody>
      </p:sp>
      <p:sp>
        <p:nvSpPr>
          <p:cNvPr id="295" name="Google Shape;295;p63"/>
          <p:cNvSpPr txBox="1">
            <a:spLocks noGrp="1"/>
          </p:cNvSpPr>
          <p:nvPr>
            <p:ph type="sldNum" idx="12"/>
          </p:nvPr>
        </p:nvSpPr>
        <p:spPr>
          <a:xfrm>
            <a:off x="8610600" y="6356350"/>
            <a:ext cx="24783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778971742"/>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296"/>
        <p:cNvGrpSpPr/>
        <p:nvPr/>
      </p:nvGrpSpPr>
      <p:grpSpPr>
        <a:xfrm>
          <a:off x="0" y="0"/>
          <a:ext cx="0" cy="0"/>
          <a:chOff x="0" y="0"/>
          <a:chExt cx="0" cy="0"/>
        </a:xfrm>
      </p:grpSpPr>
      <p:sp>
        <p:nvSpPr>
          <p:cNvPr id="297" name="Google Shape;297;p64"/>
          <p:cNvSpPr txBox="1">
            <a:spLocks noGrp="1"/>
          </p:cNvSpPr>
          <p:nvPr>
            <p:ph type="title"/>
          </p:nvPr>
        </p:nvSpPr>
        <p:spPr>
          <a:xfrm>
            <a:off x="839788" y="457200"/>
            <a:ext cx="3932400" cy="16005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Open Sans Light"/>
              <a:buNone/>
              <a:defRPr sz="3200"/>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a:endParaRPr/>
          </a:p>
        </p:txBody>
      </p:sp>
      <p:sp>
        <p:nvSpPr>
          <p:cNvPr id="298" name="Google Shape;298;p64"/>
          <p:cNvSpPr>
            <a:spLocks noGrp="1"/>
          </p:cNvSpPr>
          <p:nvPr>
            <p:ph type="pic" idx="2"/>
          </p:nvPr>
        </p:nvSpPr>
        <p:spPr>
          <a:xfrm>
            <a:off x="5183188" y="987425"/>
            <a:ext cx="6172500" cy="4873500"/>
          </a:xfrm>
          <a:prstGeom prst="rect">
            <a:avLst/>
          </a:prstGeom>
          <a:noFill/>
          <a:ln>
            <a:noFill/>
          </a:ln>
        </p:spPr>
      </p:sp>
      <p:sp>
        <p:nvSpPr>
          <p:cNvPr id="299" name="Google Shape;299;p64"/>
          <p:cNvSpPr txBox="1">
            <a:spLocks noGrp="1"/>
          </p:cNvSpPr>
          <p:nvPr>
            <p:ph type="body" idx="1"/>
          </p:nvPr>
        </p:nvSpPr>
        <p:spPr>
          <a:xfrm>
            <a:off x="839788" y="2057400"/>
            <a:ext cx="39324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1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500"/>
              <a:buNone/>
              <a:defRPr sz="15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100"/>
              <a:buNone/>
              <a:defRPr sz="1100"/>
            </a:lvl4pPr>
            <a:lvl5pPr marL="2286000" lvl="4" indent="-228600" algn="l">
              <a:lnSpc>
                <a:spcPct val="90000"/>
              </a:lnSpc>
              <a:spcBef>
                <a:spcPts val="500"/>
              </a:spcBef>
              <a:spcAft>
                <a:spcPts val="0"/>
              </a:spcAft>
              <a:buClr>
                <a:schemeClr val="dk1"/>
              </a:buClr>
              <a:buSzPts val="1100"/>
              <a:buNone/>
              <a:defRPr sz="1100"/>
            </a:lvl5pPr>
            <a:lvl6pPr marL="2743200" lvl="5" indent="-228600" algn="l">
              <a:lnSpc>
                <a:spcPct val="90000"/>
              </a:lnSpc>
              <a:spcBef>
                <a:spcPts val="500"/>
              </a:spcBef>
              <a:spcAft>
                <a:spcPts val="0"/>
              </a:spcAft>
              <a:buClr>
                <a:schemeClr val="dk1"/>
              </a:buClr>
              <a:buSzPts val="1100"/>
              <a:buNone/>
              <a:defRPr sz="1100"/>
            </a:lvl6pPr>
            <a:lvl7pPr marL="3200400" lvl="6" indent="-228600" algn="l">
              <a:lnSpc>
                <a:spcPct val="90000"/>
              </a:lnSpc>
              <a:spcBef>
                <a:spcPts val="500"/>
              </a:spcBef>
              <a:spcAft>
                <a:spcPts val="0"/>
              </a:spcAft>
              <a:buClr>
                <a:schemeClr val="dk1"/>
              </a:buClr>
              <a:buSzPts val="1100"/>
              <a:buNone/>
              <a:defRPr sz="1100"/>
            </a:lvl7pPr>
            <a:lvl8pPr marL="3657600" lvl="7" indent="-228600" algn="l">
              <a:lnSpc>
                <a:spcPct val="90000"/>
              </a:lnSpc>
              <a:spcBef>
                <a:spcPts val="500"/>
              </a:spcBef>
              <a:spcAft>
                <a:spcPts val="0"/>
              </a:spcAft>
              <a:buClr>
                <a:schemeClr val="dk1"/>
              </a:buClr>
              <a:buSzPts val="1100"/>
              <a:buNone/>
              <a:defRPr sz="1100"/>
            </a:lvl8pPr>
            <a:lvl9pPr marL="4114800" lvl="8" indent="-228600" algn="l">
              <a:lnSpc>
                <a:spcPct val="90000"/>
              </a:lnSpc>
              <a:spcBef>
                <a:spcPts val="500"/>
              </a:spcBef>
              <a:spcAft>
                <a:spcPts val="0"/>
              </a:spcAft>
              <a:buClr>
                <a:schemeClr val="dk1"/>
              </a:buClr>
              <a:buSzPts val="1100"/>
              <a:buNone/>
              <a:defRPr sz="1100"/>
            </a:lvl9pPr>
          </a:lstStyle>
          <a:p>
            <a:endParaRPr/>
          </a:p>
        </p:txBody>
      </p:sp>
      <p:sp>
        <p:nvSpPr>
          <p:cNvPr id="300" name="Google Shape;300;p6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dirty="0"/>
          </a:p>
        </p:txBody>
      </p:sp>
      <p:sp>
        <p:nvSpPr>
          <p:cNvPr id="301" name="Google Shape;301;p6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dirty="0"/>
          </a:p>
        </p:txBody>
      </p:sp>
      <p:sp>
        <p:nvSpPr>
          <p:cNvPr id="302" name="Google Shape;302;p64"/>
          <p:cNvSpPr txBox="1">
            <a:spLocks noGrp="1"/>
          </p:cNvSpPr>
          <p:nvPr>
            <p:ph type="sldNum" idx="12"/>
          </p:nvPr>
        </p:nvSpPr>
        <p:spPr>
          <a:xfrm>
            <a:off x="8610600" y="6356350"/>
            <a:ext cx="24783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3330581495"/>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6/16/2025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838642604"/>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36916614"/>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6/16/2025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068422591"/>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6/16/2025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406574835"/>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6/16/2025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622582421"/>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6/16/2025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57985625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ue Static">
  <p:cSld name="Blue Static">
    <p:spTree>
      <p:nvGrpSpPr>
        <p:cNvPr id="1" name="Shape 89"/>
        <p:cNvGrpSpPr/>
        <p:nvPr/>
      </p:nvGrpSpPr>
      <p:grpSpPr>
        <a:xfrm>
          <a:off x="0" y="0"/>
          <a:ext cx="0" cy="0"/>
          <a:chOff x="0" y="0"/>
          <a:chExt cx="0" cy="0"/>
        </a:xfrm>
      </p:grpSpPr>
      <p:pic>
        <p:nvPicPr>
          <p:cNvPr id="90" name="Google Shape;90;p22"/>
          <p:cNvPicPr preferRelativeResize="0"/>
          <p:nvPr/>
        </p:nvPicPr>
        <p:blipFill rotWithShape="1">
          <a:blip r:embed="rId2">
            <a:alphaModFix/>
          </a:blip>
          <a:srcRect/>
          <a:stretch/>
        </p:blipFill>
        <p:spPr>
          <a:xfrm>
            <a:off x="1" y="3049"/>
            <a:ext cx="12197420" cy="6854951"/>
          </a:xfrm>
          <a:prstGeom prst="rect">
            <a:avLst/>
          </a:prstGeom>
          <a:noFill/>
          <a:ln>
            <a:noFill/>
          </a:ln>
        </p:spPr>
      </p:pic>
      <p:sp>
        <p:nvSpPr>
          <p:cNvPr id="91" name="Google Shape;91;p22"/>
          <p:cNvSpPr txBox="1">
            <a:spLocks noGrp="1"/>
          </p:cNvSpPr>
          <p:nvPr>
            <p:ph type="ctrTitle"/>
          </p:nvPr>
        </p:nvSpPr>
        <p:spPr>
          <a:xfrm>
            <a:off x="865848" y="928155"/>
            <a:ext cx="9435300" cy="2387700"/>
          </a:xfrm>
          <a:prstGeom prst="rect">
            <a:avLst/>
          </a:prstGeom>
          <a:noFill/>
          <a:ln>
            <a:noFill/>
          </a:ln>
        </p:spPr>
        <p:txBody>
          <a:bodyPr spcFirstLastPara="1" wrap="square" lIns="121900" tIns="60925" rIns="121900" bIns="60925" anchor="b" anchorCtr="0">
            <a:normAutofit/>
          </a:bodyPr>
          <a:lstStyle>
            <a:lvl1pPr marR="0" lvl="0" algn="l">
              <a:lnSpc>
                <a:spcPct val="102083"/>
              </a:lnSpc>
              <a:spcBef>
                <a:spcPts val="0"/>
              </a:spcBef>
              <a:spcAft>
                <a:spcPts val="0"/>
              </a:spcAft>
              <a:buClr>
                <a:schemeClr val="lt1"/>
              </a:buClr>
              <a:buSzPts val="4800"/>
              <a:buFont typeface="Barlow Medium"/>
              <a:buNone/>
              <a:defRPr sz="4800" b="0" i="0" u="none" strike="noStrike" cap="none">
                <a:solidFill>
                  <a:schemeClr val="lt1"/>
                </a:solidFill>
                <a:latin typeface="Barlow Medium"/>
                <a:ea typeface="Barlow Medium"/>
                <a:cs typeface="Barlow Medium"/>
                <a:sym typeface="Barlow Medium"/>
              </a:defRPr>
            </a:lvl1pPr>
            <a:lvl2pPr lvl="1">
              <a:spcBef>
                <a:spcPts val="0"/>
              </a:spcBef>
              <a:spcAft>
                <a:spcPts val="0"/>
              </a:spcAft>
              <a:buSzPts val="1900"/>
              <a:buNone/>
              <a:defRPr sz="2400"/>
            </a:lvl2pPr>
            <a:lvl3pPr lvl="2">
              <a:spcBef>
                <a:spcPts val="0"/>
              </a:spcBef>
              <a:spcAft>
                <a:spcPts val="0"/>
              </a:spcAft>
              <a:buSzPts val="1900"/>
              <a:buNone/>
              <a:defRPr sz="2400"/>
            </a:lvl3pPr>
            <a:lvl4pPr lvl="3">
              <a:spcBef>
                <a:spcPts val="0"/>
              </a:spcBef>
              <a:spcAft>
                <a:spcPts val="0"/>
              </a:spcAft>
              <a:buSzPts val="1900"/>
              <a:buNone/>
              <a:defRPr sz="2400"/>
            </a:lvl4pPr>
            <a:lvl5pPr lvl="4">
              <a:spcBef>
                <a:spcPts val="0"/>
              </a:spcBef>
              <a:spcAft>
                <a:spcPts val="0"/>
              </a:spcAft>
              <a:buSzPts val="1900"/>
              <a:buNone/>
              <a:defRPr sz="2400"/>
            </a:lvl5pPr>
            <a:lvl6pPr lvl="5">
              <a:spcBef>
                <a:spcPts val="0"/>
              </a:spcBef>
              <a:spcAft>
                <a:spcPts val="0"/>
              </a:spcAft>
              <a:buSzPts val="1900"/>
              <a:buNone/>
              <a:defRPr sz="2400"/>
            </a:lvl6pPr>
            <a:lvl7pPr lvl="6">
              <a:spcBef>
                <a:spcPts val="0"/>
              </a:spcBef>
              <a:spcAft>
                <a:spcPts val="0"/>
              </a:spcAft>
              <a:buSzPts val="1900"/>
              <a:buNone/>
              <a:defRPr sz="2400"/>
            </a:lvl7pPr>
            <a:lvl8pPr lvl="7">
              <a:spcBef>
                <a:spcPts val="0"/>
              </a:spcBef>
              <a:spcAft>
                <a:spcPts val="0"/>
              </a:spcAft>
              <a:buSzPts val="1900"/>
              <a:buNone/>
              <a:defRPr sz="2400"/>
            </a:lvl8pPr>
            <a:lvl9pPr lvl="8">
              <a:spcBef>
                <a:spcPts val="0"/>
              </a:spcBef>
              <a:spcAft>
                <a:spcPts val="0"/>
              </a:spcAft>
              <a:buSzPts val="1900"/>
              <a:buNone/>
              <a:defRPr sz="2400"/>
            </a:lvl9pPr>
          </a:lstStyle>
          <a:p>
            <a:endParaRPr/>
          </a:p>
        </p:txBody>
      </p:sp>
      <p:pic>
        <p:nvPicPr>
          <p:cNvPr id="92" name="Google Shape;92;p22"/>
          <p:cNvPicPr preferRelativeResize="0"/>
          <p:nvPr/>
        </p:nvPicPr>
        <p:blipFill rotWithShape="1">
          <a:blip r:embed="rId3">
            <a:alphaModFix/>
          </a:blip>
          <a:srcRect/>
          <a:stretch/>
        </p:blipFill>
        <p:spPr>
          <a:xfrm>
            <a:off x="7223759" y="5081533"/>
            <a:ext cx="5076614" cy="1776075"/>
          </a:xfrm>
          <a:prstGeom prst="rect">
            <a:avLst/>
          </a:prstGeom>
          <a:noFill/>
          <a:ln>
            <a:noFill/>
          </a:ln>
        </p:spPr>
      </p:pic>
      <p:sp>
        <p:nvSpPr>
          <p:cNvPr id="93" name="Google Shape;93;p22"/>
          <p:cNvSpPr/>
          <p:nvPr/>
        </p:nvSpPr>
        <p:spPr>
          <a:xfrm rot="10800000" flipH="1">
            <a:off x="838201" y="3481057"/>
            <a:ext cx="9066300" cy="756900"/>
          </a:xfrm>
          <a:prstGeom prst="round1Rect">
            <a:avLst>
              <a:gd name="adj" fmla="val 50000"/>
            </a:avLst>
          </a:prstGeom>
          <a:solidFill>
            <a:srgbClr val="D3D655"/>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94" name="Google Shape;94;p22"/>
          <p:cNvSpPr txBox="1">
            <a:spLocks noGrp="1"/>
          </p:cNvSpPr>
          <p:nvPr>
            <p:ph type="subTitle" idx="1"/>
          </p:nvPr>
        </p:nvSpPr>
        <p:spPr>
          <a:xfrm>
            <a:off x="890124" y="3481332"/>
            <a:ext cx="8780100" cy="756900"/>
          </a:xfrm>
          <a:prstGeom prst="rect">
            <a:avLst/>
          </a:prstGeom>
          <a:noFill/>
          <a:ln>
            <a:noFill/>
          </a:ln>
        </p:spPr>
        <p:txBody>
          <a:bodyPr spcFirstLastPara="1" wrap="square" lIns="121900" tIns="60925" rIns="121900" bIns="60925" anchor="ctr" anchorCtr="0">
            <a:normAutofit/>
          </a:bodyPr>
          <a:lstStyle>
            <a:lvl1pPr marR="0" lvl="0" algn="l">
              <a:lnSpc>
                <a:spcPct val="104761"/>
              </a:lnSpc>
              <a:spcBef>
                <a:spcPts val="0"/>
              </a:spcBef>
              <a:spcAft>
                <a:spcPts val="0"/>
              </a:spcAft>
              <a:buClr>
                <a:srgbClr val="005E85"/>
              </a:buClr>
              <a:buSzPts val="2100"/>
              <a:buFont typeface="Arial"/>
              <a:buNone/>
              <a:defRPr sz="2100" b="1" i="0" u="none" strike="noStrike" cap="none">
                <a:solidFill>
                  <a:srgbClr val="005E85"/>
                </a:solidFill>
                <a:latin typeface="Barlow"/>
                <a:ea typeface="Barlow"/>
                <a:cs typeface="Barlow"/>
                <a:sym typeface="Barlow"/>
              </a:defRPr>
            </a:lvl1pPr>
            <a:lvl2pPr marR="0" lvl="1" algn="ctr">
              <a:lnSpc>
                <a:spcPct val="90000"/>
              </a:lnSpc>
              <a:spcBef>
                <a:spcPts val="600"/>
              </a:spcBef>
              <a:spcAft>
                <a:spcPts val="0"/>
              </a:spcAft>
              <a:buClr>
                <a:schemeClr val="dk1"/>
              </a:buClr>
              <a:buSzPts val="2000"/>
              <a:buFont typeface="Arial"/>
              <a:buNone/>
              <a:defRPr sz="2000" b="0" i="0" u="none" strike="noStrike" cap="none">
                <a:solidFill>
                  <a:schemeClr val="dk1"/>
                </a:solidFill>
                <a:latin typeface="Barlow"/>
                <a:ea typeface="Barlow"/>
                <a:cs typeface="Barlow"/>
                <a:sym typeface="Barlow"/>
              </a:defRPr>
            </a:lvl2pPr>
            <a:lvl3pPr marR="0" lvl="2" algn="ctr">
              <a:lnSpc>
                <a:spcPct val="90000"/>
              </a:lnSpc>
              <a:spcBef>
                <a:spcPts val="600"/>
              </a:spcBef>
              <a:spcAft>
                <a:spcPts val="0"/>
              </a:spcAft>
              <a:buClr>
                <a:schemeClr val="dk1"/>
              </a:buClr>
              <a:buSzPts val="1800"/>
              <a:buFont typeface="Arial"/>
              <a:buNone/>
              <a:defRPr sz="1800" b="0" i="0" u="none" strike="noStrike" cap="none">
                <a:solidFill>
                  <a:schemeClr val="dk1"/>
                </a:solidFill>
                <a:latin typeface="Barlow"/>
                <a:ea typeface="Barlow"/>
                <a:cs typeface="Barlow"/>
                <a:sym typeface="Barlow"/>
              </a:defRPr>
            </a:lvl3pPr>
            <a:lvl4pPr marR="0" lvl="3" algn="ctr">
              <a:lnSpc>
                <a:spcPct val="90000"/>
              </a:lnSpc>
              <a:spcBef>
                <a:spcPts val="600"/>
              </a:spcBef>
              <a:spcAft>
                <a:spcPts val="0"/>
              </a:spcAft>
              <a:buClr>
                <a:schemeClr val="dk1"/>
              </a:buClr>
              <a:buSzPts val="1600"/>
              <a:buFont typeface="Arial"/>
              <a:buNone/>
              <a:defRPr sz="1600" b="0" i="0" u="none" strike="noStrike" cap="none">
                <a:solidFill>
                  <a:schemeClr val="dk1"/>
                </a:solidFill>
                <a:latin typeface="Barlow"/>
                <a:ea typeface="Barlow"/>
                <a:cs typeface="Barlow"/>
                <a:sym typeface="Barlow"/>
              </a:defRPr>
            </a:lvl4pPr>
            <a:lvl5pPr marR="0" lvl="4" algn="ctr">
              <a:lnSpc>
                <a:spcPct val="90000"/>
              </a:lnSpc>
              <a:spcBef>
                <a:spcPts val="600"/>
              </a:spcBef>
              <a:spcAft>
                <a:spcPts val="0"/>
              </a:spcAft>
              <a:buClr>
                <a:schemeClr val="dk1"/>
              </a:buClr>
              <a:buSzPts val="1600"/>
              <a:buFont typeface="Arial"/>
              <a:buNone/>
              <a:defRPr sz="1600" b="0" i="0" u="none" strike="noStrike" cap="none">
                <a:solidFill>
                  <a:schemeClr val="dk1"/>
                </a:solidFill>
                <a:latin typeface="Barlow"/>
                <a:ea typeface="Barlow"/>
                <a:cs typeface="Barlow"/>
                <a:sym typeface="Barlow"/>
              </a:defRPr>
            </a:lvl5pPr>
            <a:lvl6pPr marR="0" lvl="5" algn="ctr">
              <a:lnSpc>
                <a:spcPct val="90000"/>
              </a:lnSpc>
              <a:spcBef>
                <a:spcPts val="6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900530955"/>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6/16/2025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3023070"/>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75748943"/>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4327987"/>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23605094"/>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70855861"/>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BULLETS 2-sides">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t" anchorCtr="0"/>
          <a:lstStyle>
            <a:lvl1pPr algn="l">
              <a:lnSpc>
                <a:spcPts val="4000"/>
              </a:lnSpc>
              <a:defRPr sz="3733" b="1" baseline="0">
                <a:solidFill>
                  <a:srgbClr val="1E5AAA"/>
                </a:solidFill>
                <a:effectLst/>
                <a:latin typeface="Calibri" pitchFamily="34" charset="0"/>
              </a:defRPr>
            </a:lvl1pPr>
          </a:lstStyle>
          <a:p>
            <a:endParaRPr lang="en-US"/>
          </a:p>
        </p:txBody>
      </p:sp>
      <p:sp>
        <p:nvSpPr>
          <p:cNvPr id="5" name="Text Placeholder 4">
            <a:extLst>
              <a:ext uri="{FF2B5EF4-FFF2-40B4-BE49-F238E27FC236}">
                <a16:creationId xmlns:a16="http://schemas.microsoft.com/office/drawing/2014/main" id="{AB8BFD30-ED28-4470-96F2-C90951794F6C}"/>
              </a:ext>
            </a:extLst>
          </p:cNvPr>
          <p:cNvSpPr>
            <a:spLocks noGrp="1"/>
          </p:cNvSpPr>
          <p:nvPr>
            <p:ph type="body" sz="quarter" idx="10"/>
          </p:nvPr>
        </p:nvSpPr>
        <p:spPr>
          <a:xfrm>
            <a:off x="609600" y="1811868"/>
            <a:ext cx="10972800" cy="4421717"/>
          </a:xfrm>
        </p:spPr>
        <p:txBody>
          <a:bodyPr/>
          <a:lstStyle>
            <a:lvl1pPr marL="304784" indent="-304784">
              <a:buClr>
                <a:srgbClr val="003BC0"/>
              </a:buClr>
              <a:buFont typeface="Arial" panose="020B0604020202020204" pitchFamily="34" charset="0"/>
              <a:buChar char="•"/>
              <a:defRPr sz="2667" b="1">
                <a:solidFill>
                  <a:srgbClr val="1D1D1D"/>
                </a:solidFill>
              </a:defRPr>
            </a:lvl1pPr>
            <a:lvl2pPr marL="609570" indent="-228589">
              <a:buClr>
                <a:srgbClr val="005761"/>
              </a:buClr>
              <a:buFont typeface="Arial" panose="020B0604020202020204" pitchFamily="34" charset="0"/>
              <a:buChar char="-"/>
              <a:defRPr sz="2400">
                <a:solidFill>
                  <a:srgbClr val="1D1D1D"/>
                </a:solidFill>
              </a:defRPr>
            </a:lvl2pPr>
            <a:lvl3pPr>
              <a:defRPr sz="2133">
                <a:solidFill>
                  <a:srgbClr val="1D1D1D"/>
                </a:solidFill>
              </a:defRPr>
            </a:lvl3pPr>
            <a:lvl4pPr>
              <a:defRPr sz="1867">
                <a:solidFill>
                  <a:srgbClr val="1D1D1D"/>
                </a:solidFill>
              </a:defRPr>
            </a:lvl4pPr>
            <a:lvl5pPr>
              <a:defRPr sz="1867">
                <a:solidFill>
                  <a:srgbClr val="1D1D1D"/>
                </a:solidFill>
              </a:defRPr>
            </a:lvl5pPr>
          </a:lstStyle>
          <a:p>
            <a:pPr lvl="0"/>
            <a:r>
              <a:rPr lang="en-US"/>
              <a:t>Click to edit Master text styles</a:t>
            </a:r>
          </a:p>
          <a:p>
            <a:pPr lvl="1"/>
            <a:r>
              <a:rPr lang="en-US"/>
              <a:t>Second level</a:t>
            </a:r>
          </a:p>
        </p:txBody>
      </p:sp>
      <p:grpSp>
        <p:nvGrpSpPr>
          <p:cNvPr id="11" name="Group 10">
            <a:extLst>
              <a:ext uri="{FF2B5EF4-FFF2-40B4-BE49-F238E27FC236}">
                <a16:creationId xmlns:a16="http://schemas.microsoft.com/office/drawing/2014/main" id="{43F77754-22A0-2E82-7821-2D551EA53015}"/>
              </a:ext>
            </a:extLst>
          </p:cNvPr>
          <p:cNvGrpSpPr/>
          <p:nvPr userDrawn="1"/>
        </p:nvGrpSpPr>
        <p:grpSpPr>
          <a:xfrm>
            <a:off x="2" y="6725266"/>
            <a:ext cx="12192001" cy="142567"/>
            <a:chOff x="7355954" y="15880786"/>
            <a:chExt cx="21904846" cy="578414"/>
          </a:xfrm>
        </p:grpSpPr>
        <p:sp>
          <p:nvSpPr>
            <p:cNvPr id="12" name="Rectangle 20">
              <a:extLst>
                <a:ext uri="{FF2B5EF4-FFF2-40B4-BE49-F238E27FC236}">
                  <a16:creationId xmlns:a16="http://schemas.microsoft.com/office/drawing/2014/main" id="{FA84B6E9-CB28-F3EC-FE9B-CD95E83CFF6A}"/>
                </a:ext>
              </a:extLst>
            </p:cNvPr>
            <p:cNvSpPr>
              <a:spLocks noChangeArrowheads="1"/>
            </p:cNvSpPr>
            <p:nvPr userDrawn="1"/>
          </p:nvSpPr>
          <p:spPr bwMode="auto">
            <a:xfrm flipV="1">
              <a:off x="21984029" y="15880786"/>
              <a:ext cx="2432923" cy="578414"/>
            </a:xfrm>
            <a:prstGeom prst="rect">
              <a:avLst/>
            </a:prstGeom>
            <a:solidFill>
              <a:srgbClr val="194D93"/>
            </a:solidFill>
            <a:ln>
              <a:noFill/>
            </a:ln>
          </p:spPr>
          <p:txBody>
            <a:bodyPr vert="horz" wrap="square" lIns="45720" tIns="22860" rIns="45720" bIns="22860" numCol="1" anchor="t" anchorCtr="0" compatLnSpc="1">
              <a:prstTxWarp prst="textNoShape">
                <a:avLst/>
              </a:prstTxWarp>
            </a:bodyPr>
            <a:lstStyle/>
            <a:p>
              <a:endParaRPr lang="en-US" sz="3333"/>
            </a:p>
          </p:txBody>
        </p:sp>
        <p:sp>
          <p:nvSpPr>
            <p:cNvPr id="13" name="Rectangle 20">
              <a:extLst>
                <a:ext uri="{FF2B5EF4-FFF2-40B4-BE49-F238E27FC236}">
                  <a16:creationId xmlns:a16="http://schemas.microsoft.com/office/drawing/2014/main" id="{E3E7FB67-DA74-9748-2B12-CFD70C373C6F}"/>
                </a:ext>
              </a:extLst>
            </p:cNvPr>
            <p:cNvSpPr>
              <a:spLocks noChangeArrowheads="1"/>
            </p:cNvSpPr>
            <p:nvPr userDrawn="1"/>
          </p:nvSpPr>
          <p:spPr bwMode="auto">
            <a:xfrm flipV="1">
              <a:off x="24406350" y="15880786"/>
              <a:ext cx="2432923" cy="578414"/>
            </a:xfrm>
            <a:prstGeom prst="rect">
              <a:avLst/>
            </a:prstGeom>
            <a:solidFill>
              <a:srgbClr val="1C56A4"/>
            </a:solidFill>
            <a:ln>
              <a:noFill/>
            </a:ln>
          </p:spPr>
          <p:txBody>
            <a:bodyPr vert="horz" wrap="square" lIns="45720" tIns="22860" rIns="45720" bIns="22860" numCol="1" anchor="t" anchorCtr="0" compatLnSpc="1">
              <a:prstTxWarp prst="textNoShape">
                <a:avLst/>
              </a:prstTxWarp>
            </a:bodyPr>
            <a:lstStyle/>
            <a:p>
              <a:endParaRPr lang="en-US" sz="3333"/>
            </a:p>
          </p:txBody>
        </p:sp>
        <p:sp>
          <p:nvSpPr>
            <p:cNvPr id="14" name="Rectangle 20">
              <a:extLst>
                <a:ext uri="{FF2B5EF4-FFF2-40B4-BE49-F238E27FC236}">
                  <a16:creationId xmlns:a16="http://schemas.microsoft.com/office/drawing/2014/main" id="{CB6F0725-60D8-6C7C-D80E-17BCC9E630CD}"/>
                </a:ext>
              </a:extLst>
            </p:cNvPr>
            <p:cNvSpPr>
              <a:spLocks noChangeArrowheads="1"/>
            </p:cNvSpPr>
            <p:nvPr userDrawn="1"/>
          </p:nvSpPr>
          <p:spPr bwMode="auto">
            <a:xfrm flipV="1">
              <a:off x="26827877" y="15880786"/>
              <a:ext cx="2432923" cy="578414"/>
            </a:xfrm>
            <a:prstGeom prst="rect">
              <a:avLst/>
            </a:prstGeom>
            <a:solidFill>
              <a:srgbClr val="1E5DB2"/>
            </a:solidFill>
            <a:ln>
              <a:noFill/>
            </a:ln>
          </p:spPr>
          <p:txBody>
            <a:bodyPr vert="horz" wrap="square" lIns="45720" tIns="22860" rIns="45720" bIns="22860" numCol="1" anchor="t" anchorCtr="0" compatLnSpc="1">
              <a:prstTxWarp prst="textNoShape">
                <a:avLst/>
              </a:prstTxWarp>
            </a:bodyPr>
            <a:lstStyle/>
            <a:p>
              <a:endParaRPr lang="en-US" sz="3333"/>
            </a:p>
          </p:txBody>
        </p:sp>
        <p:sp>
          <p:nvSpPr>
            <p:cNvPr id="15" name="Rectangle 20">
              <a:extLst>
                <a:ext uri="{FF2B5EF4-FFF2-40B4-BE49-F238E27FC236}">
                  <a16:creationId xmlns:a16="http://schemas.microsoft.com/office/drawing/2014/main" id="{6D41011B-EA59-1C4E-7A59-087B094B7D3F}"/>
                </a:ext>
              </a:extLst>
            </p:cNvPr>
            <p:cNvSpPr>
              <a:spLocks noChangeArrowheads="1"/>
            </p:cNvSpPr>
            <p:nvPr userDrawn="1"/>
          </p:nvSpPr>
          <p:spPr bwMode="auto">
            <a:xfrm flipV="1">
              <a:off x="7355954" y="15880786"/>
              <a:ext cx="14644447" cy="578414"/>
            </a:xfrm>
            <a:prstGeom prst="rect">
              <a:avLst/>
            </a:prstGeom>
            <a:solidFill>
              <a:srgbClr val="164380"/>
            </a:solidFill>
            <a:ln>
              <a:noFill/>
            </a:ln>
          </p:spPr>
          <p:txBody>
            <a:bodyPr vert="horz" wrap="square" lIns="45720" tIns="22860" rIns="45720" bIns="22860" numCol="1" anchor="t" anchorCtr="0" compatLnSpc="1">
              <a:prstTxWarp prst="textNoShape">
                <a:avLst/>
              </a:prstTxWarp>
            </a:bodyPr>
            <a:lstStyle/>
            <a:p>
              <a:endParaRPr lang="en-US" sz="3333"/>
            </a:p>
          </p:txBody>
        </p:sp>
      </p:grpSp>
    </p:spTree>
    <p:extLst>
      <p:ext uri="{BB962C8B-B14F-4D97-AF65-F5344CB8AC3E}">
        <p14:creationId xmlns:p14="http://schemas.microsoft.com/office/powerpoint/2010/main" val="2150843861"/>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DIVIDER OPTION 1">
    <p:bg>
      <p:bgPr>
        <a:solidFill>
          <a:srgbClr val="0057B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4467097"/>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751241406"/>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8_Data Slide">
    <p:spTree>
      <p:nvGrpSpPr>
        <p:cNvPr id="1" name=""/>
        <p:cNvGrpSpPr/>
        <p:nvPr/>
      </p:nvGrpSpPr>
      <p:grpSpPr>
        <a:xfrm>
          <a:off x="0" y="0"/>
          <a:ext cx="0" cy="0"/>
          <a:chOff x="0" y="0"/>
          <a:chExt cx="0" cy="0"/>
        </a:xfrm>
      </p:grpSpPr>
      <p:sp>
        <p:nvSpPr>
          <p:cNvPr id="7" name="Text Placeholder 7"/>
          <p:cNvSpPr>
            <a:spLocks noGrp="1"/>
          </p:cNvSpPr>
          <p:nvPr>
            <p:ph type="body" sz="quarter" idx="10"/>
          </p:nvPr>
        </p:nvSpPr>
        <p:spPr>
          <a:xfrm>
            <a:off x="609600" y="1835572"/>
            <a:ext cx="10972800" cy="4176467"/>
          </a:xfrm>
        </p:spPr>
        <p:txBody>
          <a:bodyPr/>
          <a:lstStyle>
            <a:lvl1pPr marL="304792" indent="-304792">
              <a:lnSpc>
                <a:spcPts val="2933"/>
              </a:lnSpc>
              <a:buClr>
                <a:srgbClr val="003BC0"/>
              </a:buClr>
              <a:buFont typeface="Arial" panose="020B0604020202020204" pitchFamily="34" charset="0"/>
              <a:buChar char="•"/>
              <a:defRPr sz="2667" b="1">
                <a:solidFill>
                  <a:srgbClr val="1D1D1D"/>
                </a:solidFill>
              </a:defRPr>
            </a:lvl1pPr>
            <a:lvl2pPr marL="609585" indent="-226478">
              <a:lnSpc>
                <a:spcPts val="2667"/>
              </a:lnSpc>
              <a:buClr>
                <a:srgbClr val="005761"/>
              </a:buClr>
              <a:buFont typeface="Arial" panose="020B0604020202020204" pitchFamily="34" charset="0"/>
              <a:buChar char="-"/>
              <a:tabLst>
                <a:tab pos="533387" algn="l"/>
              </a:tabLst>
              <a:defRPr sz="2400">
                <a:solidFill>
                  <a:srgbClr val="1D1D1D"/>
                </a:solidFill>
              </a:defRPr>
            </a:lvl2pPr>
            <a:lvl3pPr>
              <a:lnSpc>
                <a:spcPts val="2667"/>
              </a:lnSpc>
              <a:buClr>
                <a:srgbClr val="5A5A5A"/>
              </a:buClr>
              <a:defRPr sz="2667">
                <a:solidFill>
                  <a:srgbClr val="1D1D1D"/>
                </a:solidFill>
              </a:defRPr>
            </a:lvl3pPr>
            <a:lvl4pPr>
              <a:defRPr sz="2667">
                <a:solidFill>
                  <a:srgbClr val="1D1D1D"/>
                </a:solidFill>
              </a:defRPr>
            </a:lvl4pPr>
            <a:lvl5pPr>
              <a:defRPr sz="2667">
                <a:solidFill>
                  <a:srgbClr val="1D1D1D"/>
                </a:solidFill>
              </a:defRPr>
            </a:lvl5pPr>
          </a:lstStyle>
          <a:p>
            <a:pPr lvl="0"/>
            <a:r>
              <a:rPr lang="en-US"/>
              <a:t>Click to edit Master text styles</a:t>
            </a:r>
          </a:p>
          <a:p>
            <a:pPr lvl="1"/>
            <a:r>
              <a:rPr lang="en-US"/>
              <a:t>Second level</a:t>
            </a:r>
          </a:p>
        </p:txBody>
      </p:sp>
      <p:sp>
        <p:nvSpPr>
          <p:cNvPr id="5" name="Title 1">
            <a:extLst>
              <a:ext uri="{FF2B5EF4-FFF2-40B4-BE49-F238E27FC236}">
                <a16:creationId xmlns:a16="http://schemas.microsoft.com/office/drawing/2014/main" id="{0E7F2F02-184C-4505-8466-02885693FE6C}"/>
              </a:ext>
            </a:extLst>
          </p:cNvPr>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1E5AAA"/>
                </a:solidFill>
                <a:effectLst/>
                <a:latin typeface="Calibri" pitchFamily="34" charset="0"/>
              </a:defRPr>
            </a:lvl1pPr>
          </a:lstStyle>
          <a:p>
            <a:endParaRPr lang="en-US"/>
          </a:p>
        </p:txBody>
      </p:sp>
      <p:grpSp>
        <p:nvGrpSpPr>
          <p:cNvPr id="2" name="Group 1">
            <a:extLst>
              <a:ext uri="{FF2B5EF4-FFF2-40B4-BE49-F238E27FC236}">
                <a16:creationId xmlns:a16="http://schemas.microsoft.com/office/drawing/2014/main" id="{D5710D62-FA23-37E1-D9CA-4E6562C12821}"/>
              </a:ext>
            </a:extLst>
          </p:cNvPr>
          <p:cNvGrpSpPr/>
          <p:nvPr userDrawn="1"/>
        </p:nvGrpSpPr>
        <p:grpSpPr>
          <a:xfrm>
            <a:off x="1" y="6725265"/>
            <a:ext cx="12192001" cy="142567"/>
            <a:chOff x="7355954" y="15880786"/>
            <a:chExt cx="21904846" cy="578414"/>
          </a:xfrm>
        </p:grpSpPr>
        <p:sp>
          <p:nvSpPr>
            <p:cNvPr id="3" name="Rectangle 20">
              <a:extLst>
                <a:ext uri="{FF2B5EF4-FFF2-40B4-BE49-F238E27FC236}">
                  <a16:creationId xmlns:a16="http://schemas.microsoft.com/office/drawing/2014/main" id="{3AD231D8-DCA4-570B-4CC6-32EBF38FADDD}"/>
                </a:ext>
              </a:extLst>
            </p:cNvPr>
            <p:cNvSpPr>
              <a:spLocks noChangeArrowheads="1"/>
            </p:cNvSpPr>
            <p:nvPr userDrawn="1"/>
          </p:nvSpPr>
          <p:spPr bwMode="auto">
            <a:xfrm flipV="1">
              <a:off x="21984029" y="15880786"/>
              <a:ext cx="2432923" cy="578414"/>
            </a:xfrm>
            <a:prstGeom prst="rect">
              <a:avLst/>
            </a:prstGeom>
            <a:solidFill>
              <a:srgbClr val="194D93"/>
            </a:solidFill>
            <a:ln>
              <a:noFill/>
            </a:ln>
          </p:spPr>
          <p:txBody>
            <a:bodyPr vert="horz" wrap="square" lIns="45720" tIns="22860" rIns="45720" bIns="22860" numCol="1" anchor="t" anchorCtr="0" compatLnSpc="1">
              <a:prstTxWarp prst="textNoShape">
                <a:avLst/>
              </a:prstTxWarp>
            </a:bodyPr>
            <a:lstStyle/>
            <a:p>
              <a:endParaRPr lang="en-US" sz="3333"/>
            </a:p>
          </p:txBody>
        </p:sp>
        <p:sp>
          <p:nvSpPr>
            <p:cNvPr id="4" name="Rectangle 20">
              <a:extLst>
                <a:ext uri="{FF2B5EF4-FFF2-40B4-BE49-F238E27FC236}">
                  <a16:creationId xmlns:a16="http://schemas.microsoft.com/office/drawing/2014/main" id="{32619D13-D1C6-7836-5897-39ABF07B01EC}"/>
                </a:ext>
              </a:extLst>
            </p:cNvPr>
            <p:cNvSpPr>
              <a:spLocks noChangeArrowheads="1"/>
            </p:cNvSpPr>
            <p:nvPr userDrawn="1"/>
          </p:nvSpPr>
          <p:spPr bwMode="auto">
            <a:xfrm flipV="1">
              <a:off x="24406350" y="15880786"/>
              <a:ext cx="2432923" cy="578414"/>
            </a:xfrm>
            <a:prstGeom prst="rect">
              <a:avLst/>
            </a:prstGeom>
            <a:solidFill>
              <a:srgbClr val="1C56A4"/>
            </a:solidFill>
            <a:ln>
              <a:noFill/>
            </a:ln>
          </p:spPr>
          <p:txBody>
            <a:bodyPr vert="horz" wrap="square" lIns="45720" tIns="22860" rIns="45720" bIns="22860" numCol="1" anchor="t" anchorCtr="0" compatLnSpc="1">
              <a:prstTxWarp prst="textNoShape">
                <a:avLst/>
              </a:prstTxWarp>
            </a:bodyPr>
            <a:lstStyle/>
            <a:p>
              <a:endParaRPr lang="en-US" sz="3333"/>
            </a:p>
          </p:txBody>
        </p:sp>
        <p:sp>
          <p:nvSpPr>
            <p:cNvPr id="6" name="Rectangle 20">
              <a:extLst>
                <a:ext uri="{FF2B5EF4-FFF2-40B4-BE49-F238E27FC236}">
                  <a16:creationId xmlns:a16="http://schemas.microsoft.com/office/drawing/2014/main" id="{392F6D8E-420B-97AC-FD5D-3185F97EC0C5}"/>
                </a:ext>
              </a:extLst>
            </p:cNvPr>
            <p:cNvSpPr>
              <a:spLocks noChangeArrowheads="1"/>
            </p:cNvSpPr>
            <p:nvPr userDrawn="1"/>
          </p:nvSpPr>
          <p:spPr bwMode="auto">
            <a:xfrm flipV="1">
              <a:off x="26827877" y="15880786"/>
              <a:ext cx="2432923" cy="578414"/>
            </a:xfrm>
            <a:prstGeom prst="rect">
              <a:avLst/>
            </a:prstGeom>
            <a:solidFill>
              <a:srgbClr val="1E5DB2"/>
            </a:solidFill>
            <a:ln>
              <a:noFill/>
            </a:ln>
          </p:spPr>
          <p:txBody>
            <a:bodyPr vert="horz" wrap="square" lIns="45720" tIns="22860" rIns="45720" bIns="22860" numCol="1" anchor="t" anchorCtr="0" compatLnSpc="1">
              <a:prstTxWarp prst="textNoShape">
                <a:avLst/>
              </a:prstTxWarp>
            </a:bodyPr>
            <a:lstStyle/>
            <a:p>
              <a:endParaRPr lang="en-US" sz="3333"/>
            </a:p>
          </p:txBody>
        </p:sp>
        <p:sp>
          <p:nvSpPr>
            <p:cNvPr id="8" name="Rectangle 20">
              <a:extLst>
                <a:ext uri="{FF2B5EF4-FFF2-40B4-BE49-F238E27FC236}">
                  <a16:creationId xmlns:a16="http://schemas.microsoft.com/office/drawing/2014/main" id="{6967D159-E4ED-FA77-F3CA-47CC8A1001C9}"/>
                </a:ext>
              </a:extLst>
            </p:cNvPr>
            <p:cNvSpPr>
              <a:spLocks noChangeArrowheads="1"/>
            </p:cNvSpPr>
            <p:nvPr userDrawn="1"/>
          </p:nvSpPr>
          <p:spPr bwMode="auto">
            <a:xfrm flipV="1">
              <a:off x="7355954" y="15880786"/>
              <a:ext cx="14644447" cy="578414"/>
            </a:xfrm>
            <a:prstGeom prst="rect">
              <a:avLst/>
            </a:prstGeom>
            <a:solidFill>
              <a:srgbClr val="164380"/>
            </a:solidFill>
            <a:ln>
              <a:noFill/>
            </a:ln>
          </p:spPr>
          <p:txBody>
            <a:bodyPr vert="horz" wrap="square" lIns="45720" tIns="22860" rIns="45720" bIns="22860" numCol="1" anchor="t" anchorCtr="0" compatLnSpc="1">
              <a:prstTxWarp prst="textNoShape">
                <a:avLst/>
              </a:prstTxWarp>
            </a:bodyPr>
            <a:lstStyle/>
            <a:p>
              <a:endParaRPr lang="en-US" sz="3333"/>
            </a:p>
          </p:txBody>
        </p:sp>
      </p:grpSp>
    </p:spTree>
    <p:extLst>
      <p:ext uri="{BB962C8B-B14F-4D97-AF65-F5344CB8AC3E}">
        <p14:creationId xmlns:p14="http://schemas.microsoft.com/office/powerpoint/2010/main" val="406570365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Group Collaboration" type="title">
  <p:cSld name="Group Collaboration">
    <p:spTree>
      <p:nvGrpSpPr>
        <p:cNvPr id="1" name="Shape 95"/>
        <p:cNvGrpSpPr/>
        <p:nvPr/>
      </p:nvGrpSpPr>
      <p:grpSpPr>
        <a:xfrm>
          <a:off x="0" y="0"/>
          <a:ext cx="0" cy="0"/>
          <a:chOff x="0" y="0"/>
          <a:chExt cx="0" cy="0"/>
        </a:xfrm>
      </p:grpSpPr>
      <p:pic>
        <p:nvPicPr>
          <p:cNvPr id="96" name="Google Shape;96;p23"/>
          <p:cNvPicPr preferRelativeResize="0"/>
          <p:nvPr/>
        </p:nvPicPr>
        <p:blipFill rotWithShape="1">
          <a:blip r:embed="rId2">
            <a:alphaModFix/>
          </a:blip>
          <a:srcRect/>
          <a:stretch/>
        </p:blipFill>
        <p:spPr>
          <a:xfrm>
            <a:off x="3" y="3049"/>
            <a:ext cx="12197420" cy="6854951"/>
          </a:xfrm>
          <a:prstGeom prst="rect">
            <a:avLst/>
          </a:prstGeom>
          <a:noFill/>
          <a:ln>
            <a:noFill/>
          </a:ln>
        </p:spPr>
      </p:pic>
      <p:sp>
        <p:nvSpPr>
          <p:cNvPr id="97" name="Google Shape;97;p23"/>
          <p:cNvSpPr txBox="1">
            <a:spLocks noGrp="1"/>
          </p:cNvSpPr>
          <p:nvPr>
            <p:ph type="ctrTitle"/>
          </p:nvPr>
        </p:nvSpPr>
        <p:spPr>
          <a:xfrm>
            <a:off x="628456" y="2062363"/>
            <a:ext cx="4576500" cy="2387700"/>
          </a:xfrm>
          <a:prstGeom prst="rect">
            <a:avLst/>
          </a:prstGeom>
          <a:noFill/>
          <a:ln>
            <a:noFill/>
          </a:ln>
        </p:spPr>
        <p:txBody>
          <a:bodyPr spcFirstLastPara="1" wrap="square" lIns="121900" tIns="60925" rIns="121900" bIns="60925" anchor="b" anchorCtr="0">
            <a:normAutofit/>
          </a:bodyPr>
          <a:lstStyle>
            <a:lvl1pPr marR="0" lvl="0" algn="l">
              <a:lnSpc>
                <a:spcPct val="107692"/>
              </a:lnSpc>
              <a:spcBef>
                <a:spcPts val="0"/>
              </a:spcBef>
              <a:spcAft>
                <a:spcPts val="0"/>
              </a:spcAft>
              <a:buClr>
                <a:srgbClr val="D3D655"/>
              </a:buClr>
              <a:buSzPts val="3900"/>
              <a:buFont typeface="Barlow Medium"/>
              <a:buNone/>
              <a:defRPr sz="3900" b="0" i="0" u="none" strike="noStrike" cap="none">
                <a:solidFill>
                  <a:srgbClr val="D3D655"/>
                </a:solidFill>
                <a:latin typeface="Barlow Medium"/>
                <a:ea typeface="Barlow Medium"/>
                <a:cs typeface="Barlow Medium"/>
                <a:sym typeface="Barlow Medium"/>
              </a:defRPr>
            </a:lvl1pPr>
            <a:lvl2pPr lvl="1">
              <a:spcBef>
                <a:spcPts val="0"/>
              </a:spcBef>
              <a:spcAft>
                <a:spcPts val="0"/>
              </a:spcAft>
              <a:buSzPts val="1900"/>
              <a:buNone/>
              <a:defRPr sz="2400"/>
            </a:lvl2pPr>
            <a:lvl3pPr lvl="2">
              <a:spcBef>
                <a:spcPts val="0"/>
              </a:spcBef>
              <a:spcAft>
                <a:spcPts val="0"/>
              </a:spcAft>
              <a:buSzPts val="1900"/>
              <a:buNone/>
              <a:defRPr sz="2400"/>
            </a:lvl3pPr>
            <a:lvl4pPr lvl="3">
              <a:spcBef>
                <a:spcPts val="0"/>
              </a:spcBef>
              <a:spcAft>
                <a:spcPts val="0"/>
              </a:spcAft>
              <a:buSzPts val="1900"/>
              <a:buNone/>
              <a:defRPr sz="2400"/>
            </a:lvl4pPr>
            <a:lvl5pPr lvl="4">
              <a:spcBef>
                <a:spcPts val="0"/>
              </a:spcBef>
              <a:spcAft>
                <a:spcPts val="0"/>
              </a:spcAft>
              <a:buSzPts val="1900"/>
              <a:buNone/>
              <a:defRPr sz="2400"/>
            </a:lvl5pPr>
            <a:lvl6pPr lvl="5">
              <a:spcBef>
                <a:spcPts val="0"/>
              </a:spcBef>
              <a:spcAft>
                <a:spcPts val="0"/>
              </a:spcAft>
              <a:buSzPts val="1900"/>
              <a:buNone/>
              <a:defRPr sz="2400"/>
            </a:lvl6pPr>
            <a:lvl7pPr lvl="6">
              <a:spcBef>
                <a:spcPts val="0"/>
              </a:spcBef>
              <a:spcAft>
                <a:spcPts val="0"/>
              </a:spcAft>
              <a:buSzPts val="1900"/>
              <a:buNone/>
              <a:defRPr sz="2400"/>
            </a:lvl7pPr>
            <a:lvl8pPr lvl="7">
              <a:spcBef>
                <a:spcPts val="0"/>
              </a:spcBef>
              <a:spcAft>
                <a:spcPts val="0"/>
              </a:spcAft>
              <a:buSzPts val="1900"/>
              <a:buNone/>
              <a:defRPr sz="2400"/>
            </a:lvl8pPr>
            <a:lvl9pPr lvl="8">
              <a:spcBef>
                <a:spcPts val="0"/>
              </a:spcBef>
              <a:spcAft>
                <a:spcPts val="0"/>
              </a:spcAft>
              <a:buSzPts val="1900"/>
              <a:buNone/>
              <a:defRPr sz="2400"/>
            </a:lvl9pPr>
          </a:lstStyle>
          <a:p>
            <a:endParaRPr/>
          </a:p>
        </p:txBody>
      </p:sp>
      <p:sp>
        <p:nvSpPr>
          <p:cNvPr id="98" name="Google Shape;98;p23"/>
          <p:cNvSpPr txBox="1">
            <a:spLocks noGrp="1"/>
          </p:cNvSpPr>
          <p:nvPr>
            <p:ph type="subTitle" idx="1"/>
          </p:nvPr>
        </p:nvSpPr>
        <p:spPr>
          <a:xfrm>
            <a:off x="652732" y="4501241"/>
            <a:ext cx="4877700" cy="1090800"/>
          </a:xfrm>
          <a:prstGeom prst="rect">
            <a:avLst/>
          </a:prstGeom>
          <a:noFill/>
          <a:ln>
            <a:noFill/>
          </a:ln>
        </p:spPr>
        <p:txBody>
          <a:bodyPr spcFirstLastPara="1" wrap="square" lIns="121900" tIns="60925" rIns="121900" bIns="60925" anchor="t" anchorCtr="0">
            <a:normAutofit/>
          </a:bodyPr>
          <a:lstStyle>
            <a:lvl1pPr marR="0" lvl="0" algn="l">
              <a:lnSpc>
                <a:spcPct val="119047"/>
              </a:lnSpc>
              <a:spcBef>
                <a:spcPts val="0"/>
              </a:spcBef>
              <a:spcAft>
                <a:spcPts val="0"/>
              </a:spcAft>
              <a:buClr>
                <a:schemeClr val="lt1"/>
              </a:buClr>
              <a:buSzPts val="2100"/>
              <a:buFont typeface="Arial"/>
              <a:buNone/>
              <a:defRPr sz="2100" b="0" i="0" u="none" strike="noStrike" cap="none">
                <a:solidFill>
                  <a:schemeClr val="lt1"/>
                </a:solidFill>
                <a:latin typeface="Barlow Medium"/>
                <a:ea typeface="Barlow Medium"/>
                <a:cs typeface="Barlow Medium"/>
                <a:sym typeface="Barlow Medium"/>
              </a:defRPr>
            </a:lvl1pPr>
            <a:lvl2pPr marR="0" lvl="1" algn="ctr">
              <a:lnSpc>
                <a:spcPct val="90000"/>
              </a:lnSpc>
              <a:spcBef>
                <a:spcPts val="600"/>
              </a:spcBef>
              <a:spcAft>
                <a:spcPts val="0"/>
              </a:spcAft>
              <a:buClr>
                <a:schemeClr val="dk1"/>
              </a:buClr>
              <a:buSzPts val="2000"/>
              <a:buFont typeface="Arial"/>
              <a:buNone/>
              <a:defRPr sz="2000" b="0" i="0" u="none" strike="noStrike" cap="none">
                <a:solidFill>
                  <a:schemeClr val="dk1"/>
                </a:solidFill>
                <a:latin typeface="Barlow"/>
                <a:ea typeface="Barlow"/>
                <a:cs typeface="Barlow"/>
                <a:sym typeface="Barlow"/>
              </a:defRPr>
            </a:lvl2pPr>
            <a:lvl3pPr marR="0" lvl="2" algn="ctr">
              <a:lnSpc>
                <a:spcPct val="90000"/>
              </a:lnSpc>
              <a:spcBef>
                <a:spcPts val="600"/>
              </a:spcBef>
              <a:spcAft>
                <a:spcPts val="0"/>
              </a:spcAft>
              <a:buClr>
                <a:schemeClr val="dk1"/>
              </a:buClr>
              <a:buSzPts val="1800"/>
              <a:buFont typeface="Arial"/>
              <a:buNone/>
              <a:defRPr sz="1800" b="0" i="0" u="none" strike="noStrike" cap="none">
                <a:solidFill>
                  <a:schemeClr val="dk1"/>
                </a:solidFill>
                <a:latin typeface="Barlow"/>
                <a:ea typeface="Barlow"/>
                <a:cs typeface="Barlow"/>
                <a:sym typeface="Barlow"/>
              </a:defRPr>
            </a:lvl3pPr>
            <a:lvl4pPr marR="0" lvl="3" algn="ctr">
              <a:lnSpc>
                <a:spcPct val="90000"/>
              </a:lnSpc>
              <a:spcBef>
                <a:spcPts val="600"/>
              </a:spcBef>
              <a:spcAft>
                <a:spcPts val="0"/>
              </a:spcAft>
              <a:buClr>
                <a:schemeClr val="dk1"/>
              </a:buClr>
              <a:buSzPts val="1600"/>
              <a:buFont typeface="Arial"/>
              <a:buNone/>
              <a:defRPr sz="1600" b="0" i="0" u="none" strike="noStrike" cap="none">
                <a:solidFill>
                  <a:schemeClr val="dk1"/>
                </a:solidFill>
                <a:latin typeface="Barlow"/>
                <a:ea typeface="Barlow"/>
                <a:cs typeface="Barlow"/>
                <a:sym typeface="Barlow"/>
              </a:defRPr>
            </a:lvl4pPr>
            <a:lvl5pPr marR="0" lvl="4" algn="ctr">
              <a:lnSpc>
                <a:spcPct val="90000"/>
              </a:lnSpc>
              <a:spcBef>
                <a:spcPts val="600"/>
              </a:spcBef>
              <a:spcAft>
                <a:spcPts val="0"/>
              </a:spcAft>
              <a:buClr>
                <a:schemeClr val="dk1"/>
              </a:buClr>
              <a:buSzPts val="1600"/>
              <a:buFont typeface="Arial"/>
              <a:buNone/>
              <a:defRPr sz="1600" b="0" i="0" u="none" strike="noStrike" cap="none">
                <a:solidFill>
                  <a:schemeClr val="dk1"/>
                </a:solidFill>
                <a:latin typeface="Barlow"/>
                <a:ea typeface="Barlow"/>
                <a:cs typeface="Barlow"/>
                <a:sym typeface="Barlow"/>
              </a:defRPr>
            </a:lvl5pPr>
            <a:lvl6pPr marR="0" lvl="5" algn="ctr">
              <a:lnSpc>
                <a:spcPct val="90000"/>
              </a:lnSpc>
              <a:spcBef>
                <a:spcPts val="6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pic>
        <p:nvPicPr>
          <p:cNvPr id="99" name="Google Shape;99;p23"/>
          <p:cNvPicPr preferRelativeResize="0"/>
          <p:nvPr/>
        </p:nvPicPr>
        <p:blipFill rotWithShape="1">
          <a:blip r:embed="rId3">
            <a:alphaModFix/>
          </a:blip>
          <a:srcRect/>
          <a:stretch/>
        </p:blipFill>
        <p:spPr>
          <a:xfrm>
            <a:off x="99236" y="184639"/>
            <a:ext cx="4604646" cy="1610956"/>
          </a:xfrm>
          <a:prstGeom prst="rect">
            <a:avLst/>
          </a:prstGeom>
          <a:noFill/>
          <a:ln>
            <a:noFill/>
          </a:ln>
        </p:spPr>
      </p:pic>
    </p:spTree>
    <p:extLst>
      <p:ext uri="{BB962C8B-B14F-4D97-AF65-F5344CB8AC3E}">
        <p14:creationId xmlns:p14="http://schemas.microsoft.com/office/powerpoint/2010/main" val="70585916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0"/>
        <p:cNvGrpSpPr/>
        <p:nvPr/>
      </p:nvGrpSpPr>
      <p:grpSpPr>
        <a:xfrm>
          <a:off x="0" y="0"/>
          <a:ext cx="0" cy="0"/>
          <a:chOff x="0" y="0"/>
          <a:chExt cx="0" cy="0"/>
        </a:xfrm>
      </p:grpSpPr>
      <p:sp>
        <p:nvSpPr>
          <p:cNvPr id="101" name="Google Shape;101;p24"/>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sz="1900"/>
            </a:lvl1pPr>
            <a:lvl2pPr lvl="1" algn="l">
              <a:lnSpc>
                <a:spcPct val="100000"/>
              </a:lnSpc>
              <a:spcBef>
                <a:spcPts val="0"/>
              </a:spcBef>
              <a:spcAft>
                <a:spcPts val="0"/>
              </a:spcAft>
              <a:buSzPts val="1500"/>
              <a:buNone/>
              <a:defRPr sz="1900"/>
            </a:lvl2pPr>
            <a:lvl3pPr lvl="2" algn="l">
              <a:lnSpc>
                <a:spcPct val="100000"/>
              </a:lnSpc>
              <a:spcBef>
                <a:spcPts val="0"/>
              </a:spcBef>
              <a:spcAft>
                <a:spcPts val="0"/>
              </a:spcAft>
              <a:buSzPts val="1500"/>
              <a:buNone/>
              <a:defRPr sz="1900"/>
            </a:lvl3pPr>
            <a:lvl4pPr lvl="3" algn="l">
              <a:lnSpc>
                <a:spcPct val="100000"/>
              </a:lnSpc>
              <a:spcBef>
                <a:spcPts val="0"/>
              </a:spcBef>
              <a:spcAft>
                <a:spcPts val="0"/>
              </a:spcAft>
              <a:buSzPts val="1500"/>
              <a:buNone/>
              <a:defRPr sz="1900"/>
            </a:lvl4pPr>
            <a:lvl5pPr lvl="4" algn="l">
              <a:lnSpc>
                <a:spcPct val="100000"/>
              </a:lnSpc>
              <a:spcBef>
                <a:spcPts val="0"/>
              </a:spcBef>
              <a:spcAft>
                <a:spcPts val="0"/>
              </a:spcAft>
              <a:buSzPts val="1500"/>
              <a:buNone/>
              <a:defRPr sz="1900"/>
            </a:lvl5pPr>
            <a:lvl6pPr lvl="5" algn="l">
              <a:lnSpc>
                <a:spcPct val="100000"/>
              </a:lnSpc>
              <a:spcBef>
                <a:spcPts val="0"/>
              </a:spcBef>
              <a:spcAft>
                <a:spcPts val="0"/>
              </a:spcAft>
              <a:buSzPts val="1500"/>
              <a:buNone/>
              <a:defRPr sz="1900"/>
            </a:lvl6pPr>
            <a:lvl7pPr lvl="6" algn="l">
              <a:lnSpc>
                <a:spcPct val="100000"/>
              </a:lnSpc>
              <a:spcBef>
                <a:spcPts val="0"/>
              </a:spcBef>
              <a:spcAft>
                <a:spcPts val="0"/>
              </a:spcAft>
              <a:buSzPts val="1500"/>
              <a:buNone/>
              <a:defRPr sz="1900"/>
            </a:lvl7pPr>
            <a:lvl8pPr lvl="7" algn="l">
              <a:lnSpc>
                <a:spcPct val="100000"/>
              </a:lnSpc>
              <a:spcBef>
                <a:spcPts val="0"/>
              </a:spcBef>
              <a:spcAft>
                <a:spcPts val="0"/>
              </a:spcAft>
              <a:buSzPts val="1500"/>
              <a:buNone/>
              <a:defRPr sz="1900"/>
            </a:lvl8pPr>
            <a:lvl9pPr lvl="8" algn="l">
              <a:lnSpc>
                <a:spcPct val="100000"/>
              </a:lnSpc>
              <a:spcBef>
                <a:spcPts val="0"/>
              </a:spcBef>
              <a:spcAft>
                <a:spcPts val="0"/>
              </a:spcAft>
              <a:buSzPts val="1500"/>
              <a:buNone/>
              <a:defRPr sz="1900"/>
            </a:lvl9pPr>
          </a:lstStyle>
          <a:p>
            <a:endParaRPr dirty="0"/>
          </a:p>
        </p:txBody>
      </p:sp>
      <p:sp>
        <p:nvSpPr>
          <p:cNvPr id="102" name="Google Shape;102;p24"/>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sz="1900"/>
            </a:lvl1pPr>
            <a:lvl2pPr lvl="1" algn="l">
              <a:lnSpc>
                <a:spcPct val="100000"/>
              </a:lnSpc>
              <a:spcBef>
                <a:spcPts val="0"/>
              </a:spcBef>
              <a:spcAft>
                <a:spcPts val="0"/>
              </a:spcAft>
              <a:buSzPts val="1500"/>
              <a:buNone/>
              <a:defRPr sz="1900"/>
            </a:lvl2pPr>
            <a:lvl3pPr lvl="2" algn="l">
              <a:lnSpc>
                <a:spcPct val="100000"/>
              </a:lnSpc>
              <a:spcBef>
                <a:spcPts val="0"/>
              </a:spcBef>
              <a:spcAft>
                <a:spcPts val="0"/>
              </a:spcAft>
              <a:buSzPts val="1500"/>
              <a:buNone/>
              <a:defRPr sz="1900"/>
            </a:lvl3pPr>
            <a:lvl4pPr lvl="3" algn="l">
              <a:lnSpc>
                <a:spcPct val="100000"/>
              </a:lnSpc>
              <a:spcBef>
                <a:spcPts val="0"/>
              </a:spcBef>
              <a:spcAft>
                <a:spcPts val="0"/>
              </a:spcAft>
              <a:buSzPts val="1500"/>
              <a:buNone/>
              <a:defRPr sz="1900"/>
            </a:lvl4pPr>
            <a:lvl5pPr lvl="4" algn="l">
              <a:lnSpc>
                <a:spcPct val="100000"/>
              </a:lnSpc>
              <a:spcBef>
                <a:spcPts val="0"/>
              </a:spcBef>
              <a:spcAft>
                <a:spcPts val="0"/>
              </a:spcAft>
              <a:buSzPts val="1500"/>
              <a:buNone/>
              <a:defRPr sz="1900"/>
            </a:lvl5pPr>
            <a:lvl6pPr lvl="5" algn="l">
              <a:lnSpc>
                <a:spcPct val="100000"/>
              </a:lnSpc>
              <a:spcBef>
                <a:spcPts val="0"/>
              </a:spcBef>
              <a:spcAft>
                <a:spcPts val="0"/>
              </a:spcAft>
              <a:buSzPts val="1500"/>
              <a:buNone/>
              <a:defRPr sz="1900"/>
            </a:lvl6pPr>
            <a:lvl7pPr lvl="6" algn="l">
              <a:lnSpc>
                <a:spcPct val="100000"/>
              </a:lnSpc>
              <a:spcBef>
                <a:spcPts val="0"/>
              </a:spcBef>
              <a:spcAft>
                <a:spcPts val="0"/>
              </a:spcAft>
              <a:buSzPts val="1500"/>
              <a:buNone/>
              <a:defRPr sz="1900"/>
            </a:lvl7pPr>
            <a:lvl8pPr lvl="7" algn="l">
              <a:lnSpc>
                <a:spcPct val="100000"/>
              </a:lnSpc>
              <a:spcBef>
                <a:spcPts val="0"/>
              </a:spcBef>
              <a:spcAft>
                <a:spcPts val="0"/>
              </a:spcAft>
              <a:buSzPts val="1500"/>
              <a:buNone/>
              <a:defRPr sz="1900"/>
            </a:lvl8pPr>
            <a:lvl9pPr lvl="8" algn="l">
              <a:lnSpc>
                <a:spcPct val="100000"/>
              </a:lnSpc>
              <a:spcBef>
                <a:spcPts val="0"/>
              </a:spcBef>
              <a:spcAft>
                <a:spcPts val="0"/>
              </a:spcAft>
              <a:buSzPts val="1500"/>
              <a:buNone/>
              <a:defRPr sz="1900"/>
            </a:lvl9pPr>
          </a:lstStyle>
          <a:p>
            <a:endParaRPr dirty="0"/>
          </a:p>
        </p:txBody>
      </p:sp>
      <p:sp>
        <p:nvSpPr>
          <p:cNvPr id="103" name="Google Shape;103;p24"/>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99614394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1">
  <p:cSld name="Blank 1">
    <p:spTree>
      <p:nvGrpSpPr>
        <p:cNvPr id="1" name="Shape 104"/>
        <p:cNvGrpSpPr/>
        <p:nvPr/>
      </p:nvGrpSpPr>
      <p:grpSpPr>
        <a:xfrm>
          <a:off x="0" y="0"/>
          <a:ext cx="0" cy="0"/>
          <a:chOff x="0" y="0"/>
          <a:chExt cx="0" cy="0"/>
        </a:xfrm>
      </p:grpSpPr>
      <p:sp>
        <p:nvSpPr>
          <p:cNvPr id="105" name="Google Shape;105;p2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sz="1900"/>
            </a:lvl1pPr>
            <a:lvl2pPr lvl="1" algn="l">
              <a:lnSpc>
                <a:spcPct val="100000"/>
              </a:lnSpc>
              <a:spcBef>
                <a:spcPts val="0"/>
              </a:spcBef>
              <a:spcAft>
                <a:spcPts val="0"/>
              </a:spcAft>
              <a:buSzPts val="1500"/>
              <a:buNone/>
              <a:defRPr sz="1900"/>
            </a:lvl2pPr>
            <a:lvl3pPr lvl="2" algn="l">
              <a:lnSpc>
                <a:spcPct val="100000"/>
              </a:lnSpc>
              <a:spcBef>
                <a:spcPts val="0"/>
              </a:spcBef>
              <a:spcAft>
                <a:spcPts val="0"/>
              </a:spcAft>
              <a:buSzPts val="1500"/>
              <a:buNone/>
              <a:defRPr sz="1900"/>
            </a:lvl3pPr>
            <a:lvl4pPr lvl="3" algn="l">
              <a:lnSpc>
                <a:spcPct val="100000"/>
              </a:lnSpc>
              <a:spcBef>
                <a:spcPts val="0"/>
              </a:spcBef>
              <a:spcAft>
                <a:spcPts val="0"/>
              </a:spcAft>
              <a:buSzPts val="1500"/>
              <a:buNone/>
              <a:defRPr sz="1900"/>
            </a:lvl4pPr>
            <a:lvl5pPr lvl="4" algn="l">
              <a:lnSpc>
                <a:spcPct val="100000"/>
              </a:lnSpc>
              <a:spcBef>
                <a:spcPts val="0"/>
              </a:spcBef>
              <a:spcAft>
                <a:spcPts val="0"/>
              </a:spcAft>
              <a:buSzPts val="1500"/>
              <a:buNone/>
              <a:defRPr sz="1900"/>
            </a:lvl5pPr>
            <a:lvl6pPr lvl="5" algn="l">
              <a:lnSpc>
                <a:spcPct val="100000"/>
              </a:lnSpc>
              <a:spcBef>
                <a:spcPts val="0"/>
              </a:spcBef>
              <a:spcAft>
                <a:spcPts val="0"/>
              </a:spcAft>
              <a:buSzPts val="1500"/>
              <a:buNone/>
              <a:defRPr sz="1900"/>
            </a:lvl6pPr>
            <a:lvl7pPr lvl="6" algn="l">
              <a:lnSpc>
                <a:spcPct val="100000"/>
              </a:lnSpc>
              <a:spcBef>
                <a:spcPts val="0"/>
              </a:spcBef>
              <a:spcAft>
                <a:spcPts val="0"/>
              </a:spcAft>
              <a:buSzPts val="1500"/>
              <a:buNone/>
              <a:defRPr sz="1900"/>
            </a:lvl7pPr>
            <a:lvl8pPr lvl="7" algn="l">
              <a:lnSpc>
                <a:spcPct val="100000"/>
              </a:lnSpc>
              <a:spcBef>
                <a:spcPts val="0"/>
              </a:spcBef>
              <a:spcAft>
                <a:spcPts val="0"/>
              </a:spcAft>
              <a:buSzPts val="1500"/>
              <a:buNone/>
              <a:defRPr sz="1900"/>
            </a:lvl8pPr>
            <a:lvl9pPr lvl="8" algn="l">
              <a:lnSpc>
                <a:spcPct val="100000"/>
              </a:lnSpc>
              <a:spcBef>
                <a:spcPts val="0"/>
              </a:spcBef>
              <a:spcAft>
                <a:spcPts val="0"/>
              </a:spcAft>
              <a:buSzPts val="1500"/>
              <a:buNone/>
              <a:defRPr sz="1900"/>
            </a:lvl9pPr>
          </a:lstStyle>
          <a:p>
            <a:endParaRPr dirty="0"/>
          </a:p>
        </p:txBody>
      </p:sp>
      <p:sp>
        <p:nvSpPr>
          <p:cNvPr id="106" name="Google Shape;106;p2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sz="1900"/>
            </a:lvl1pPr>
            <a:lvl2pPr lvl="1" algn="l">
              <a:lnSpc>
                <a:spcPct val="100000"/>
              </a:lnSpc>
              <a:spcBef>
                <a:spcPts val="0"/>
              </a:spcBef>
              <a:spcAft>
                <a:spcPts val="0"/>
              </a:spcAft>
              <a:buSzPts val="1500"/>
              <a:buNone/>
              <a:defRPr sz="1900"/>
            </a:lvl2pPr>
            <a:lvl3pPr lvl="2" algn="l">
              <a:lnSpc>
                <a:spcPct val="100000"/>
              </a:lnSpc>
              <a:spcBef>
                <a:spcPts val="0"/>
              </a:spcBef>
              <a:spcAft>
                <a:spcPts val="0"/>
              </a:spcAft>
              <a:buSzPts val="1500"/>
              <a:buNone/>
              <a:defRPr sz="1900"/>
            </a:lvl3pPr>
            <a:lvl4pPr lvl="3" algn="l">
              <a:lnSpc>
                <a:spcPct val="100000"/>
              </a:lnSpc>
              <a:spcBef>
                <a:spcPts val="0"/>
              </a:spcBef>
              <a:spcAft>
                <a:spcPts val="0"/>
              </a:spcAft>
              <a:buSzPts val="1500"/>
              <a:buNone/>
              <a:defRPr sz="1900"/>
            </a:lvl4pPr>
            <a:lvl5pPr lvl="4" algn="l">
              <a:lnSpc>
                <a:spcPct val="100000"/>
              </a:lnSpc>
              <a:spcBef>
                <a:spcPts val="0"/>
              </a:spcBef>
              <a:spcAft>
                <a:spcPts val="0"/>
              </a:spcAft>
              <a:buSzPts val="1500"/>
              <a:buNone/>
              <a:defRPr sz="1900"/>
            </a:lvl5pPr>
            <a:lvl6pPr lvl="5" algn="l">
              <a:lnSpc>
                <a:spcPct val="100000"/>
              </a:lnSpc>
              <a:spcBef>
                <a:spcPts val="0"/>
              </a:spcBef>
              <a:spcAft>
                <a:spcPts val="0"/>
              </a:spcAft>
              <a:buSzPts val="1500"/>
              <a:buNone/>
              <a:defRPr sz="1900"/>
            </a:lvl6pPr>
            <a:lvl7pPr lvl="6" algn="l">
              <a:lnSpc>
                <a:spcPct val="100000"/>
              </a:lnSpc>
              <a:spcBef>
                <a:spcPts val="0"/>
              </a:spcBef>
              <a:spcAft>
                <a:spcPts val="0"/>
              </a:spcAft>
              <a:buSzPts val="1500"/>
              <a:buNone/>
              <a:defRPr sz="1900"/>
            </a:lvl7pPr>
            <a:lvl8pPr lvl="7" algn="l">
              <a:lnSpc>
                <a:spcPct val="100000"/>
              </a:lnSpc>
              <a:spcBef>
                <a:spcPts val="0"/>
              </a:spcBef>
              <a:spcAft>
                <a:spcPts val="0"/>
              </a:spcAft>
              <a:buSzPts val="1500"/>
              <a:buNone/>
              <a:defRPr sz="1900"/>
            </a:lvl8pPr>
            <a:lvl9pPr lvl="8" algn="l">
              <a:lnSpc>
                <a:spcPct val="100000"/>
              </a:lnSpc>
              <a:spcBef>
                <a:spcPts val="0"/>
              </a:spcBef>
              <a:spcAft>
                <a:spcPts val="0"/>
              </a:spcAft>
              <a:buSzPts val="1500"/>
              <a:buNone/>
              <a:defRPr sz="1900"/>
            </a:lvl9pPr>
          </a:lstStyle>
          <a:p>
            <a:endParaRPr dirty="0"/>
          </a:p>
        </p:txBody>
      </p:sp>
    </p:spTree>
    <p:extLst>
      <p:ext uri="{BB962C8B-B14F-4D97-AF65-F5344CB8AC3E}">
        <p14:creationId xmlns:p14="http://schemas.microsoft.com/office/powerpoint/2010/main" val="699097224"/>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taff Brainstorm">
  <p:cSld name="Staff Brainstorm">
    <p:spTree>
      <p:nvGrpSpPr>
        <p:cNvPr id="1" name="Shape 112"/>
        <p:cNvGrpSpPr/>
        <p:nvPr/>
      </p:nvGrpSpPr>
      <p:grpSpPr>
        <a:xfrm>
          <a:off x="0" y="0"/>
          <a:ext cx="0" cy="0"/>
          <a:chOff x="0" y="0"/>
          <a:chExt cx="0" cy="0"/>
        </a:xfrm>
      </p:grpSpPr>
      <p:pic>
        <p:nvPicPr>
          <p:cNvPr id="113" name="Google Shape;113;p27"/>
          <p:cNvPicPr preferRelativeResize="0"/>
          <p:nvPr/>
        </p:nvPicPr>
        <p:blipFill rotWithShape="1">
          <a:blip r:embed="rId2">
            <a:alphaModFix/>
          </a:blip>
          <a:srcRect/>
          <a:stretch/>
        </p:blipFill>
        <p:spPr>
          <a:xfrm>
            <a:off x="1" y="3049"/>
            <a:ext cx="12197420" cy="6854951"/>
          </a:xfrm>
          <a:prstGeom prst="rect">
            <a:avLst/>
          </a:prstGeom>
          <a:noFill/>
          <a:ln>
            <a:noFill/>
          </a:ln>
        </p:spPr>
      </p:pic>
      <p:sp>
        <p:nvSpPr>
          <p:cNvPr id="114" name="Google Shape;114;p27"/>
          <p:cNvSpPr txBox="1">
            <a:spLocks noGrp="1"/>
          </p:cNvSpPr>
          <p:nvPr>
            <p:ph type="title"/>
          </p:nvPr>
        </p:nvSpPr>
        <p:spPr>
          <a:xfrm>
            <a:off x="608249" y="202225"/>
            <a:ext cx="10535700" cy="992100"/>
          </a:xfrm>
          <a:prstGeom prst="rect">
            <a:avLst/>
          </a:prstGeom>
          <a:noFill/>
          <a:ln>
            <a:noFill/>
          </a:ln>
        </p:spPr>
        <p:txBody>
          <a:bodyPr spcFirstLastPara="1" wrap="square" lIns="121900" tIns="60925" rIns="121900" bIns="60925" anchor="b" anchorCtr="0">
            <a:normAutofit/>
          </a:bodyPr>
          <a:lstStyle>
            <a:lvl1pPr lvl="0" algn="l">
              <a:lnSpc>
                <a:spcPct val="175000"/>
              </a:lnSpc>
              <a:spcBef>
                <a:spcPts val="0"/>
              </a:spcBef>
              <a:spcAft>
                <a:spcPts val="0"/>
              </a:spcAft>
              <a:buClr>
                <a:srgbClr val="0075C9"/>
              </a:buClr>
              <a:buSzPts val="2400"/>
              <a:buNone/>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115" name="Google Shape;115;p27"/>
          <p:cNvSpPr txBox="1">
            <a:spLocks noGrp="1"/>
          </p:cNvSpPr>
          <p:nvPr>
            <p:ph type="body" idx="1"/>
          </p:nvPr>
        </p:nvSpPr>
        <p:spPr>
          <a:xfrm>
            <a:off x="608248" y="1388963"/>
            <a:ext cx="10934700" cy="4788300"/>
          </a:xfrm>
          <a:prstGeom prst="rect">
            <a:avLst/>
          </a:prstGeom>
          <a:noFill/>
          <a:ln>
            <a:noFill/>
          </a:ln>
        </p:spPr>
        <p:txBody>
          <a:bodyPr spcFirstLastPara="1" wrap="square" lIns="121900" tIns="60925" rIns="121900" bIns="60925" anchor="t" anchorCtr="0">
            <a:normAutofit/>
          </a:bodyPr>
          <a:lstStyle>
            <a:lvl1pPr marL="457200" lvl="0" indent="-228600" algn="l">
              <a:lnSpc>
                <a:spcPct val="114285"/>
              </a:lnSpc>
              <a:spcBef>
                <a:spcPts val="600"/>
              </a:spcBef>
              <a:spcAft>
                <a:spcPts val="0"/>
              </a:spcAft>
              <a:buClr>
                <a:schemeClr val="dk1"/>
              </a:buClr>
              <a:buSzPts val="2800"/>
              <a:buNone/>
              <a:defRPr/>
            </a:lvl1pPr>
            <a:lvl2pPr marL="914400" lvl="1" indent="-381000" algn="l">
              <a:lnSpc>
                <a:spcPct val="133333"/>
              </a:lnSpc>
              <a:spcBef>
                <a:spcPts val="600"/>
              </a:spcBef>
              <a:spcAft>
                <a:spcPts val="0"/>
              </a:spcAft>
              <a:buClr>
                <a:schemeClr val="dk1"/>
              </a:buClr>
              <a:buSzPts val="2400"/>
              <a:buChar char="•"/>
              <a:defRPr/>
            </a:lvl2pPr>
            <a:lvl3pPr marL="1371600" lvl="2" indent="-381000" algn="l">
              <a:lnSpc>
                <a:spcPct val="116666"/>
              </a:lnSpc>
              <a:spcBef>
                <a:spcPts val="600"/>
              </a:spcBef>
              <a:spcAft>
                <a:spcPts val="0"/>
              </a:spcAft>
              <a:buClr>
                <a:schemeClr val="dk1"/>
              </a:buClr>
              <a:buSzPts val="2400"/>
              <a:buChar char="•"/>
              <a:defRPr/>
            </a:lvl3pPr>
            <a:lvl4pPr marL="1828800" lvl="3" indent="-381000" algn="l">
              <a:lnSpc>
                <a:spcPct val="87500"/>
              </a:lnSpc>
              <a:spcBef>
                <a:spcPts val="600"/>
              </a:spcBef>
              <a:spcAft>
                <a:spcPts val="0"/>
              </a:spcAft>
              <a:buClr>
                <a:schemeClr val="dk1"/>
              </a:buClr>
              <a:buSzPts val="2400"/>
              <a:buChar char="•"/>
              <a:defRPr/>
            </a:lvl4pPr>
            <a:lvl5pPr marL="2286000" lvl="4" indent="-381000" algn="l">
              <a:lnSpc>
                <a:spcPct val="87500"/>
              </a:lnSpc>
              <a:spcBef>
                <a:spcPts val="600"/>
              </a:spcBef>
              <a:spcAft>
                <a:spcPts val="0"/>
              </a:spcAft>
              <a:buClr>
                <a:schemeClr val="dk1"/>
              </a:buClr>
              <a:buSzPts val="2400"/>
              <a:buChar char="•"/>
              <a:defRPr/>
            </a:lvl5pPr>
            <a:lvl6pPr marL="2743200" lvl="5" indent="-381000" algn="l">
              <a:lnSpc>
                <a:spcPct val="90000"/>
              </a:lnSpc>
              <a:spcBef>
                <a:spcPts val="600"/>
              </a:spcBef>
              <a:spcAft>
                <a:spcPts val="0"/>
              </a:spcAft>
              <a:buClr>
                <a:schemeClr val="dk1"/>
              </a:buClr>
              <a:buSzPts val="2400"/>
              <a:buChar char="•"/>
              <a:defRPr/>
            </a:lvl6pPr>
            <a:lvl7pPr marL="3200400" lvl="6" indent="-381000" algn="l">
              <a:lnSpc>
                <a:spcPct val="90000"/>
              </a:lnSpc>
              <a:spcBef>
                <a:spcPts val="600"/>
              </a:spcBef>
              <a:spcAft>
                <a:spcPts val="0"/>
              </a:spcAft>
              <a:buClr>
                <a:schemeClr val="dk1"/>
              </a:buClr>
              <a:buSzPts val="2400"/>
              <a:buChar char="•"/>
              <a:defRPr/>
            </a:lvl7pPr>
            <a:lvl8pPr marL="3657600" lvl="7" indent="-381000" algn="l">
              <a:lnSpc>
                <a:spcPct val="90000"/>
              </a:lnSpc>
              <a:spcBef>
                <a:spcPts val="600"/>
              </a:spcBef>
              <a:spcAft>
                <a:spcPts val="0"/>
              </a:spcAft>
              <a:buClr>
                <a:schemeClr val="dk1"/>
              </a:buClr>
              <a:buSzPts val="2400"/>
              <a:buChar char="•"/>
              <a:defRPr/>
            </a:lvl8pPr>
            <a:lvl9pPr marL="4114800" lvl="8" indent="-381000" algn="l">
              <a:lnSpc>
                <a:spcPct val="90000"/>
              </a:lnSpc>
              <a:spcBef>
                <a:spcPts val="600"/>
              </a:spcBef>
              <a:spcAft>
                <a:spcPts val="0"/>
              </a:spcAft>
              <a:buClr>
                <a:schemeClr val="dk1"/>
              </a:buClr>
              <a:buSzPts val="2400"/>
              <a:buChar char="•"/>
              <a:defRPr/>
            </a:lvl9pPr>
          </a:lstStyle>
          <a:p>
            <a:endParaRPr/>
          </a:p>
        </p:txBody>
      </p:sp>
      <p:pic>
        <p:nvPicPr>
          <p:cNvPr id="116" name="Google Shape;116;p27"/>
          <p:cNvPicPr preferRelativeResize="0"/>
          <p:nvPr/>
        </p:nvPicPr>
        <p:blipFill rotWithShape="1">
          <a:blip r:embed="rId3">
            <a:alphaModFix/>
          </a:blip>
          <a:srcRect/>
          <a:stretch/>
        </p:blipFill>
        <p:spPr>
          <a:xfrm>
            <a:off x="11143872" y="202224"/>
            <a:ext cx="789330" cy="776390"/>
          </a:xfrm>
          <a:prstGeom prst="rect">
            <a:avLst/>
          </a:prstGeom>
          <a:noFill/>
          <a:ln>
            <a:noFill/>
          </a:ln>
        </p:spPr>
      </p:pic>
    </p:spTree>
    <p:extLst>
      <p:ext uri="{BB962C8B-B14F-4D97-AF65-F5344CB8AC3E}">
        <p14:creationId xmlns:p14="http://schemas.microsoft.com/office/powerpoint/2010/main" val="1334377555"/>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taff Portrait">
  <p:cSld name="Staff Portrait">
    <p:spTree>
      <p:nvGrpSpPr>
        <p:cNvPr id="1" name="Shape 117"/>
        <p:cNvGrpSpPr/>
        <p:nvPr/>
      </p:nvGrpSpPr>
      <p:grpSpPr>
        <a:xfrm>
          <a:off x="0" y="0"/>
          <a:ext cx="0" cy="0"/>
          <a:chOff x="0" y="0"/>
          <a:chExt cx="0" cy="0"/>
        </a:xfrm>
      </p:grpSpPr>
      <p:pic>
        <p:nvPicPr>
          <p:cNvPr id="118" name="Google Shape;118;p28"/>
          <p:cNvPicPr preferRelativeResize="0"/>
          <p:nvPr/>
        </p:nvPicPr>
        <p:blipFill rotWithShape="1">
          <a:blip r:embed="rId2">
            <a:alphaModFix/>
          </a:blip>
          <a:srcRect/>
          <a:stretch/>
        </p:blipFill>
        <p:spPr>
          <a:xfrm>
            <a:off x="3" y="3049"/>
            <a:ext cx="12197420" cy="6854951"/>
          </a:xfrm>
          <a:prstGeom prst="rect">
            <a:avLst/>
          </a:prstGeom>
          <a:noFill/>
          <a:ln>
            <a:noFill/>
          </a:ln>
        </p:spPr>
      </p:pic>
      <p:sp>
        <p:nvSpPr>
          <p:cNvPr id="119" name="Google Shape;119;p28"/>
          <p:cNvSpPr txBox="1">
            <a:spLocks noGrp="1"/>
          </p:cNvSpPr>
          <p:nvPr>
            <p:ph type="title"/>
          </p:nvPr>
        </p:nvSpPr>
        <p:spPr>
          <a:xfrm>
            <a:off x="608249" y="202225"/>
            <a:ext cx="10535700" cy="992100"/>
          </a:xfrm>
          <a:prstGeom prst="rect">
            <a:avLst/>
          </a:prstGeom>
          <a:noFill/>
          <a:ln>
            <a:noFill/>
          </a:ln>
        </p:spPr>
        <p:txBody>
          <a:bodyPr spcFirstLastPara="1" wrap="square" lIns="121900" tIns="60925" rIns="121900" bIns="60925" anchor="b" anchorCtr="0">
            <a:normAutofit/>
          </a:bodyPr>
          <a:lstStyle>
            <a:lvl1pPr lvl="0" algn="l">
              <a:lnSpc>
                <a:spcPct val="107692"/>
              </a:lnSpc>
              <a:spcBef>
                <a:spcPts val="0"/>
              </a:spcBef>
              <a:spcAft>
                <a:spcPts val="0"/>
              </a:spcAft>
              <a:buClr>
                <a:schemeClr val="lt1"/>
              </a:buClr>
              <a:buSzPts val="3900"/>
              <a:buFont typeface="Barlow Medium"/>
              <a:buNone/>
              <a:defRPr>
                <a:solidFill>
                  <a:schemeClr val="lt1"/>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120" name="Google Shape;120;p28"/>
          <p:cNvSpPr txBox="1">
            <a:spLocks noGrp="1"/>
          </p:cNvSpPr>
          <p:nvPr>
            <p:ph type="body" idx="1"/>
          </p:nvPr>
        </p:nvSpPr>
        <p:spPr>
          <a:xfrm>
            <a:off x="608248" y="1388963"/>
            <a:ext cx="10934700" cy="4788300"/>
          </a:xfrm>
          <a:prstGeom prst="rect">
            <a:avLst/>
          </a:prstGeom>
          <a:noFill/>
          <a:ln>
            <a:noFill/>
          </a:ln>
        </p:spPr>
        <p:txBody>
          <a:bodyPr spcFirstLastPara="1" wrap="square" lIns="121900" tIns="60925" rIns="121900" bIns="60925" anchor="t" anchorCtr="0">
            <a:normAutofit/>
          </a:bodyPr>
          <a:lstStyle>
            <a:lvl1pPr marL="457200" lvl="0" indent="-228600" algn="l">
              <a:lnSpc>
                <a:spcPct val="114285"/>
              </a:lnSpc>
              <a:spcBef>
                <a:spcPts val="600"/>
              </a:spcBef>
              <a:spcAft>
                <a:spcPts val="0"/>
              </a:spcAft>
              <a:buClr>
                <a:schemeClr val="lt1"/>
              </a:buClr>
              <a:buSzPts val="2800"/>
              <a:buNone/>
              <a:defRPr>
                <a:solidFill>
                  <a:schemeClr val="lt1"/>
                </a:solidFill>
              </a:defRPr>
            </a:lvl1pPr>
            <a:lvl2pPr marL="914400" lvl="1" indent="-406400" algn="l">
              <a:lnSpc>
                <a:spcPct val="114285"/>
              </a:lnSpc>
              <a:spcBef>
                <a:spcPts val="600"/>
              </a:spcBef>
              <a:spcAft>
                <a:spcPts val="0"/>
              </a:spcAft>
              <a:buClr>
                <a:schemeClr val="lt1"/>
              </a:buClr>
              <a:buSzPts val="2800"/>
              <a:buChar char="•"/>
              <a:defRPr>
                <a:solidFill>
                  <a:schemeClr val="lt1"/>
                </a:solidFill>
              </a:defRPr>
            </a:lvl2pPr>
            <a:lvl3pPr marL="1371600" lvl="2" indent="-381000" algn="l">
              <a:lnSpc>
                <a:spcPct val="116666"/>
              </a:lnSpc>
              <a:spcBef>
                <a:spcPts val="600"/>
              </a:spcBef>
              <a:spcAft>
                <a:spcPts val="0"/>
              </a:spcAft>
              <a:buClr>
                <a:schemeClr val="lt1"/>
              </a:buClr>
              <a:buSzPts val="2400"/>
              <a:buChar char="•"/>
              <a:defRPr>
                <a:solidFill>
                  <a:schemeClr val="lt1"/>
                </a:solidFill>
              </a:defRPr>
            </a:lvl3pPr>
            <a:lvl4pPr marL="1828800" lvl="3" indent="-342900" algn="l">
              <a:lnSpc>
                <a:spcPct val="116666"/>
              </a:lnSpc>
              <a:spcBef>
                <a:spcPts val="600"/>
              </a:spcBef>
              <a:spcAft>
                <a:spcPts val="0"/>
              </a:spcAft>
              <a:buClr>
                <a:schemeClr val="lt1"/>
              </a:buClr>
              <a:buSzPts val="1800"/>
              <a:buChar char="•"/>
              <a:defRPr>
                <a:solidFill>
                  <a:schemeClr val="lt1"/>
                </a:solidFill>
              </a:defRPr>
            </a:lvl4pPr>
            <a:lvl5pPr marL="2286000" lvl="4" indent="-342900" algn="l">
              <a:lnSpc>
                <a:spcPct val="116666"/>
              </a:lnSpc>
              <a:spcBef>
                <a:spcPts val="600"/>
              </a:spcBef>
              <a:spcAft>
                <a:spcPts val="0"/>
              </a:spcAft>
              <a:buClr>
                <a:schemeClr val="lt1"/>
              </a:buClr>
              <a:buSzPts val="1800"/>
              <a:buChar char="•"/>
              <a:defRPr>
                <a:solidFill>
                  <a:schemeClr val="lt1"/>
                </a:solidFill>
              </a:defRPr>
            </a:lvl5pPr>
            <a:lvl6pPr marL="2743200" lvl="5" indent="-381000" algn="l">
              <a:lnSpc>
                <a:spcPct val="90000"/>
              </a:lnSpc>
              <a:spcBef>
                <a:spcPts val="600"/>
              </a:spcBef>
              <a:spcAft>
                <a:spcPts val="0"/>
              </a:spcAft>
              <a:buClr>
                <a:schemeClr val="dk1"/>
              </a:buClr>
              <a:buSzPts val="2400"/>
              <a:buChar char="•"/>
              <a:defRPr/>
            </a:lvl6pPr>
            <a:lvl7pPr marL="3200400" lvl="6" indent="-381000" algn="l">
              <a:lnSpc>
                <a:spcPct val="90000"/>
              </a:lnSpc>
              <a:spcBef>
                <a:spcPts val="600"/>
              </a:spcBef>
              <a:spcAft>
                <a:spcPts val="0"/>
              </a:spcAft>
              <a:buClr>
                <a:schemeClr val="dk1"/>
              </a:buClr>
              <a:buSzPts val="2400"/>
              <a:buChar char="•"/>
              <a:defRPr/>
            </a:lvl7pPr>
            <a:lvl8pPr marL="3657600" lvl="7" indent="-381000" algn="l">
              <a:lnSpc>
                <a:spcPct val="90000"/>
              </a:lnSpc>
              <a:spcBef>
                <a:spcPts val="600"/>
              </a:spcBef>
              <a:spcAft>
                <a:spcPts val="0"/>
              </a:spcAft>
              <a:buClr>
                <a:schemeClr val="dk1"/>
              </a:buClr>
              <a:buSzPts val="2400"/>
              <a:buChar char="•"/>
              <a:defRPr/>
            </a:lvl8pPr>
            <a:lvl9pPr marL="4114800" lvl="8" indent="-381000" algn="l">
              <a:lnSpc>
                <a:spcPct val="90000"/>
              </a:lnSpc>
              <a:spcBef>
                <a:spcPts val="600"/>
              </a:spcBef>
              <a:spcAft>
                <a:spcPts val="0"/>
              </a:spcAft>
              <a:buClr>
                <a:schemeClr val="dk1"/>
              </a:buClr>
              <a:buSzPts val="2400"/>
              <a:buChar char="•"/>
              <a:defRPr/>
            </a:lvl9pPr>
          </a:lstStyle>
          <a:p>
            <a:endParaRPr/>
          </a:p>
        </p:txBody>
      </p:sp>
      <p:pic>
        <p:nvPicPr>
          <p:cNvPr id="121" name="Google Shape;121;p28"/>
          <p:cNvPicPr preferRelativeResize="0"/>
          <p:nvPr/>
        </p:nvPicPr>
        <p:blipFill rotWithShape="1">
          <a:blip r:embed="rId3">
            <a:alphaModFix/>
          </a:blip>
          <a:srcRect/>
          <a:stretch/>
        </p:blipFill>
        <p:spPr>
          <a:xfrm>
            <a:off x="11143872" y="202224"/>
            <a:ext cx="789330" cy="776390"/>
          </a:xfrm>
          <a:prstGeom prst="rect">
            <a:avLst/>
          </a:prstGeom>
          <a:noFill/>
          <a:ln>
            <a:noFill/>
          </a:ln>
        </p:spPr>
      </p:pic>
    </p:spTree>
    <p:extLst>
      <p:ext uri="{BB962C8B-B14F-4D97-AF65-F5344CB8AC3E}">
        <p14:creationId xmlns:p14="http://schemas.microsoft.com/office/powerpoint/2010/main" val="254575794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2.xml"/><Relationship Id="rId1" Type="http://schemas.openxmlformats.org/officeDocument/2006/relationships/slideLayout" Target="../slideLayouts/slideLayout2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5.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theme" Target="../theme/theme6.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1"/>
        <p:cNvGrpSpPr/>
        <p:nvPr/>
      </p:nvGrpSpPr>
      <p:grpSpPr>
        <a:xfrm>
          <a:off x="0" y="0"/>
          <a:ext cx="0" cy="0"/>
          <a:chOff x="0" y="0"/>
          <a:chExt cx="0" cy="0"/>
        </a:xfrm>
      </p:grpSpPr>
      <p:sp>
        <p:nvSpPr>
          <p:cNvPr id="72" name="Google Shape;72;p18"/>
          <p:cNvSpPr txBox="1">
            <a:spLocks noGrp="1"/>
          </p:cNvSpPr>
          <p:nvPr>
            <p:ph type="title"/>
          </p:nvPr>
        </p:nvSpPr>
        <p:spPr>
          <a:xfrm>
            <a:off x="494611" y="114300"/>
            <a:ext cx="10610100" cy="1202700"/>
          </a:xfrm>
          <a:prstGeom prst="rect">
            <a:avLst/>
          </a:prstGeom>
          <a:noFill/>
          <a:ln>
            <a:noFill/>
          </a:ln>
        </p:spPr>
        <p:txBody>
          <a:bodyPr spcFirstLastPara="1" wrap="square" lIns="121900" tIns="60925" rIns="121900" bIns="60925" anchor="b" anchorCtr="0">
            <a:normAutofit/>
          </a:bodyPr>
          <a:lstStyle>
            <a:lvl1pPr marR="0" lvl="0" algn="l">
              <a:lnSpc>
                <a:spcPct val="102564"/>
              </a:lnSpc>
              <a:spcBef>
                <a:spcPts val="0"/>
              </a:spcBef>
              <a:spcAft>
                <a:spcPts val="0"/>
              </a:spcAft>
              <a:buClr>
                <a:srgbClr val="0075C9"/>
              </a:buClr>
              <a:buSzPts val="3900"/>
              <a:buFont typeface="Barlow Medium"/>
              <a:buNone/>
              <a:defRPr sz="3900" b="0" i="0" u="none" strike="noStrike" cap="none">
                <a:solidFill>
                  <a:srgbClr val="0075C9"/>
                </a:solidFill>
                <a:latin typeface="Barlow Medium"/>
                <a:ea typeface="Barlow Medium"/>
                <a:cs typeface="Barlow Medium"/>
                <a:sym typeface="Barlow Medium"/>
              </a:defRPr>
            </a:lvl1pPr>
            <a:lvl2pPr lvl="1">
              <a:spcBef>
                <a:spcPts val="0"/>
              </a:spcBef>
              <a:spcAft>
                <a:spcPts val="0"/>
              </a:spcAft>
              <a:buSzPts val="1900"/>
              <a:buNone/>
              <a:defRPr sz="2400"/>
            </a:lvl2pPr>
            <a:lvl3pPr lvl="2">
              <a:spcBef>
                <a:spcPts val="0"/>
              </a:spcBef>
              <a:spcAft>
                <a:spcPts val="0"/>
              </a:spcAft>
              <a:buSzPts val="1900"/>
              <a:buNone/>
              <a:defRPr sz="2400"/>
            </a:lvl3pPr>
            <a:lvl4pPr lvl="3">
              <a:spcBef>
                <a:spcPts val="0"/>
              </a:spcBef>
              <a:spcAft>
                <a:spcPts val="0"/>
              </a:spcAft>
              <a:buSzPts val="1900"/>
              <a:buNone/>
              <a:defRPr sz="2400"/>
            </a:lvl4pPr>
            <a:lvl5pPr lvl="4">
              <a:spcBef>
                <a:spcPts val="0"/>
              </a:spcBef>
              <a:spcAft>
                <a:spcPts val="0"/>
              </a:spcAft>
              <a:buSzPts val="1900"/>
              <a:buNone/>
              <a:defRPr sz="2400"/>
            </a:lvl5pPr>
            <a:lvl6pPr lvl="5">
              <a:spcBef>
                <a:spcPts val="0"/>
              </a:spcBef>
              <a:spcAft>
                <a:spcPts val="0"/>
              </a:spcAft>
              <a:buSzPts val="1900"/>
              <a:buNone/>
              <a:defRPr sz="2400"/>
            </a:lvl6pPr>
            <a:lvl7pPr lvl="6">
              <a:spcBef>
                <a:spcPts val="0"/>
              </a:spcBef>
              <a:spcAft>
                <a:spcPts val="0"/>
              </a:spcAft>
              <a:buSzPts val="1900"/>
              <a:buNone/>
              <a:defRPr sz="2400"/>
            </a:lvl7pPr>
            <a:lvl8pPr lvl="7">
              <a:spcBef>
                <a:spcPts val="0"/>
              </a:spcBef>
              <a:spcAft>
                <a:spcPts val="0"/>
              </a:spcAft>
              <a:buSzPts val="1900"/>
              <a:buNone/>
              <a:defRPr sz="2400"/>
            </a:lvl8pPr>
            <a:lvl9pPr lvl="8">
              <a:spcBef>
                <a:spcPts val="0"/>
              </a:spcBef>
              <a:spcAft>
                <a:spcPts val="0"/>
              </a:spcAft>
              <a:buSzPts val="1900"/>
              <a:buNone/>
              <a:defRPr sz="2400"/>
            </a:lvl9pPr>
          </a:lstStyle>
          <a:p>
            <a:endParaRPr/>
          </a:p>
        </p:txBody>
      </p:sp>
      <p:sp>
        <p:nvSpPr>
          <p:cNvPr id="73" name="Google Shape;73;p18"/>
          <p:cNvSpPr txBox="1">
            <a:spLocks noGrp="1"/>
          </p:cNvSpPr>
          <p:nvPr>
            <p:ph type="body" idx="1"/>
          </p:nvPr>
        </p:nvSpPr>
        <p:spPr>
          <a:xfrm>
            <a:off x="494607" y="1596768"/>
            <a:ext cx="10610100" cy="4788300"/>
          </a:xfrm>
          <a:prstGeom prst="rect">
            <a:avLst/>
          </a:prstGeom>
          <a:noFill/>
          <a:ln>
            <a:noFill/>
          </a:ln>
        </p:spPr>
        <p:txBody>
          <a:bodyPr spcFirstLastPara="1" wrap="square" lIns="121900" tIns="60925" rIns="121900" bIns="60925" anchor="t" anchorCtr="0">
            <a:normAutofit/>
          </a:bodyPr>
          <a:lstStyle>
            <a:lvl1pPr marL="457200" marR="0" lvl="0" indent="-228600" algn="l">
              <a:lnSpc>
                <a:spcPct val="114285"/>
              </a:lnSpc>
              <a:spcBef>
                <a:spcPts val="600"/>
              </a:spcBef>
              <a:spcAft>
                <a:spcPts val="0"/>
              </a:spcAft>
              <a:buClr>
                <a:schemeClr val="dk1"/>
              </a:buClr>
              <a:buSzPts val="2800"/>
              <a:buFont typeface="Arial"/>
              <a:buNone/>
              <a:defRPr sz="2800" b="0" i="0" u="none" strike="noStrike" cap="none">
                <a:solidFill>
                  <a:schemeClr val="dk1"/>
                </a:solidFill>
                <a:latin typeface="Barlow"/>
                <a:ea typeface="Barlow"/>
                <a:cs typeface="Barlow"/>
                <a:sym typeface="Barlow"/>
              </a:defRPr>
            </a:lvl1pPr>
            <a:lvl2pPr marL="914400" marR="0" lvl="1" indent="-406400" algn="l">
              <a:lnSpc>
                <a:spcPct val="114285"/>
              </a:lnSpc>
              <a:spcBef>
                <a:spcPts val="600"/>
              </a:spcBef>
              <a:spcAft>
                <a:spcPts val="0"/>
              </a:spcAft>
              <a:buClr>
                <a:schemeClr val="dk1"/>
              </a:buClr>
              <a:buSzPts val="2800"/>
              <a:buFont typeface="Arial"/>
              <a:buChar char="•"/>
              <a:defRPr sz="2800" b="0" i="0" u="none" strike="noStrike" cap="none">
                <a:solidFill>
                  <a:schemeClr val="dk1"/>
                </a:solidFill>
                <a:latin typeface="Barlow"/>
                <a:ea typeface="Barlow"/>
                <a:cs typeface="Barlow"/>
                <a:sym typeface="Barlow"/>
              </a:defRPr>
            </a:lvl2pPr>
            <a:lvl3pPr marL="1371600" marR="0" lvl="2" indent="-381000" algn="l">
              <a:lnSpc>
                <a:spcPct val="116666"/>
              </a:lnSpc>
              <a:spcBef>
                <a:spcPts val="600"/>
              </a:spcBef>
              <a:spcAft>
                <a:spcPts val="0"/>
              </a:spcAft>
              <a:buClr>
                <a:schemeClr val="dk1"/>
              </a:buClr>
              <a:buSzPts val="2400"/>
              <a:buFont typeface="Arial"/>
              <a:buChar char="•"/>
              <a:defRPr sz="2400" b="0" i="0" u="none" strike="noStrike" cap="none">
                <a:solidFill>
                  <a:schemeClr val="dk1"/>
                </a:solidFill>
                <a:latin typeface="Barlow Light"/>
                <a:ea typeface="Barlow Light"/>
                <a:cs typeface="Barlow Light"/>
                <a:sym typeface="Barlow Light"/>
              </a:defRPr>
            </a:lvl3pPr>
            <a:lvl4pPr marL="1828800" marR="0" lvl="3" indent="-342900" algn="l">
              <a:lnSpc>
                <a:spcPct val="116666"/>
              </a:lnSpc>
              <a:spcBef>
                <a:spcPts val="600"/>
              </a:spcBef>
              <a:spcAft>
                <a:spcPts val="0"/>
              </a:spcAft>
              <a:buClr>
                <a:schemeClr val="dk1"/>
              </a:buClr>
              <a:buSzPts val="1800"/>
              <a:buFont typeface="Arial"/>
              <a:buChar char="•"/>
              <a:defRPr sz="1800" b="0" i="0" u="none" strike="noStrike" cap="none">
                <a:solidFill>
                  <a:schemeClr val="dk1"/>
                </a:solidFill>
                <a:latin typeface="Barlow Light"/>
                <a:ea typeface="Barlow Light"/>
                <a:cs typeface="Barlow Light"/>
                <a:sym typeface="Barlow Light"/>
              </a:defRPr>
            </a:lvl4pPr>
            <a:lvl5pPr marL="2286000" marR="0" lvl="4" indent="-342900" algn="l">
              <a:lnSpc>
                <a:spcPct val="116666"/>
              </a:lnSpc>
              <a:spcBef>
                <a:spcPts val="600"/>
              </a:spcBef>
              <a:spcAft>
                <a:spcPts val="0"/>
              </a:spcAft>
              <a:buClr>
                <a:schemeClr val="dk1"/>
              </a:buClr>
              <a:buSzPts val="1800"/>
              <a:buFont typeface="Arial"/>
              <a:buChar char="•"/>
              <a:defRPr sz="1800" b="0" i="0" u="none" strike="noStrike" cap="none">
                <a:solidFill>
                  <a:schemeClr val="dk1"/>
                </a:solidFill>
                <a:latin typeface="Barlow Light"/>
                <a:ea typeface="Barlow Light"/>
                <a:cs typeface="Barlow Light"/>
                <a:sym typeface="Barlow Light"/>
              </a:defRPr>
            </a:lvl5pPr>
            <a:lvl6pPr marL="2743200" marR="0" lvl="5" indent="-368300" algn="l">
              <a:lnSpc>
                <a:spcPct val="90000"/>
              </a:lnSpc>
              <a:spcBef>
                <a:spcPts val="6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6pPr>
            <a:lvl7pPr marL="3200400" marR="0" lvl="6" indent="-368300" algn="l">
              <a:lnSpc>
                <a:spcPct val="90000"/>
              </a:lnSpc>
              <a:spcBef>
                <a:spcPts val="6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7pPr>
            <a:lvl8pPr marL="3657600" marR="0" lvl="7" indent="-368300" algn="l">
              <a:lnSpc>
                <a:spcPct val="90000"/>
              </a:lnSpc>
              <a:spcBef>
                <a:spcPts val="6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8pPr>
            <a:lvl9pPr marL="4114800" marR="0" lvl="8" indent="-368300" algn="l">
              <a:lnSpc>
                <a:spcPct val="90000"/>
              </a:lnSpc>
              <a:spcBef>
                <a:spcPts val="6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28083472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3"/>
        <p:cNvGrpSpPr/>
        <p:nvPr/>
      </p:nvGrpSpPr>
      <p:grpSpPr>
        <a:xfrm>
          <a:off x="0" y="0"/>
          <a:ext cx="0" cy="0"/>
          <a:chOff x="0" y="0"/>
          <a:chExt cx="0" cy="0"/>
        </a:xfrm>
      </p:grpSpPr>
    </p:spTree>
    <p:extLst>
      <p:ext uri="{BB962C8B-B14F-4D97-AF65-F5344CB8AC3E}">
        <p14:creationId xmlns:p14="http://schemas.microsoft.com/office/powerpoint/2010/main" val="1516290196"/>
      </p:ext>
    </p:extLst>
  </p:cSld>
  <p:clrMap bg1="lt1" tx1="dk1" bg2="dk2" tx2="lt2" accent1="accent1" accent2="accent2" accent3="accent3" accent4="accent4" accent5="accent5" accent6="accent6" hlink="hlink" folHlink="folHlink"/>
  <p:sldLayoutIdLst>
    <p:sldLayoutId id="2147483673" r:id="rId1"/>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412759745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Lst>
  <p:transition>
    <p:fade/>
  </p:transition>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85" algn="ctr" rtl="0" fontAlgn="base">
        <a:spcBef>
          <a:spcPct val="0"/>
        </a:spcBef>
        <a:spcAft>
          <a:spcPct val="0"/>
        </a:spcAft>
        <a:defRPr sz="5867">
          <a:solidFill>
            <a:schemeClr val="tx1"/>
          </a:solidFill>
          <a:latin typeface="Myriad Web Pro" panose="020B0503030403020204" pitchFamily="34" charset="0"/>
        </a:defRPr>
      </a:lvl6pPr>
      <a:lvl7pPr marL="1219170" algn="ctr" rtl="0" fontAlgn="base">
        <a:spcBef>
          <a:spcPct val="0"/>
        </a:spcBef>
        <a:spcAft>
          <a:spcPct val="0"/>
        </a:spcAft>
        <a:defRPr sz="5867">
          <a:solidFill>
            <a:schemeClr val="tx1"/>
          </a:solidFill>
          <a:latin typeface="Myriad Web Pro" panose="020B0503030403020204" pitchFamily="34" charset="0"/>
        </a:defRPr>
      </a:lvl7pPr>
      <a:lvl8pPr marL="1828754" algn="ctr" rtl="0" fontAlgn="base">
        <a:spcBef>
          <a:spcPct val="0"/>
        </a:spcBef>
        <a:spcAft>
          <a:spcPct val="0"/>
        </a:spcAft>
        <a:defRPr sz="5867">
          <a:solidFill>
            <a:schemeClr val="tx1"/>
          </a:solidFill>
          <a:latin typeface="Myriad Web Pro" panose="020B0503030403020204" pitchFamily="34" charset="0"/>
        </a:defRPr>
      </a:lvl8pPr>
      <a:lvl9pPr marL="2438339" algn="ctr" rtl="0" fontAlgn="base">
        <a:spcBef>
          <a:spcPct val="0"/>
        </a:spcBef>
        <a:spcAft>
          <a:spcPct val="0"/>
        </a:spcAft>
        <a:defRPr sz="5867">
          <a:solidFill>
            <a:schemeClr val="tx1"/>
          </a:solidFill>
          <a:latin typeface="Myriad Web Pro" panose="020B0503030403020204" pitchFamily="34" charset="0"/>
        </a:defRPr>
      </a:lvl9pPr>
    </p:titleStyle>
    <p:bodyStyle>
      <a:lvl1pPr marL="457189" indent="-457189" algn="l" rtl="0" eaLnBrk="0" fontAlgn="base" hangingPunct="0">
        <a:spcBef>
          <a:spcPct val="20000"/>
        </a:spcBef>
        <a:spcAft>
          <a:spcPct val="0"/>
        </a:spcAft>
        <a:buClr>
          <a:srgbClr val="0033A1"/>
        </a:buClr>
        <a:buFont typeface="Arial" panose="020B0604020202020204" pitchFamily="34" charset="0"/>
        <a:buChar char="•"/>
        <a:defRPr sz="4267" kern="1200">
          <a:solidFill>
            <a:srgbClr val="1D1D1D"/>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Clr>
          <a:srgbClr val="0033A1"/>
        </a:buClr>
        <a:buFont typeface="Arial" panose="020B0604020202020204" pitchFamily="34" charset="0"/>
        <a:buChar char="–"/>
        <a:defRPr sz="3733" kern="1200">
          <a:solidFill>
            <a:srgbClr val="1D1D1D"/>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rgbClr val="1D1D1D"/>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rgbClr val="1D1D1D"/>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rgbClr val="1D1D1D"/>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2"/>
        <p:cNvGrpSpPr/>
        <p:nvPr/>
      </p:nvGrpSpPr>
      <p:grpSpPr>
        <a:xfrm>
          <a:off x="0" y="0"/>
          <a:ext cx="0" cy="0"/>
          <a:chOff x="0" y="0"/>
          <a:chExt cx="0" cy="0"/>
        </a:xfrm>
      </p:grpSpPr>
      <p:sp>
        <p:nvSpPr>
          <p:cNvPr id="53" name="Google Shape;53;p13"/>
          <p:cNvSpPr txBox="1">
            <a:spLocks noGrp="1"/>
          </p:cNvSpPr>
          <p:nvPr>
            <p:ph type="title"/>
          </p:nvPr>
        </p:nvSpPr>
        <p:spPr>
          <a:xfrm>
            <a:off x="494610" y="114300"/>
            <a:ext cx="10610100" cy="1203000"/>
          </a:xfrm>
          <a:prstGeom prst="rect">
            <a:avLst/>
          </a:prstGeom>
          <a:noFill/>
          <a:ln>
            <a:noFill/>
          </a:ln>
        </p:spPr>
        <p:txBody>
          <a:bodyPr spcFirstLastPara="1" wrap="square" lIns="91425" tIns="45700" rIns="91425" bIns="45700" anchor="b" anchorCtr="0">
            <a:normAutofit/>
          </a:bodyPr>
          <a:lstStyle>
            <a:lvl1pPr marR="0" lvl="0" algn="l">
              <a:lnSpc>
                <a:spcPct val="102564"/>
              </a:lnSpc>
              <a:spcBef>
                <a:spcPts val="0"/>
              </a:spcBef>
              <a:spcAft>
                <a:spcPts val="0"/>
              </a:spcAft>
              <a:buClr>
                <a:srgbClr val="0075C9"/>
              </a:buClr>
              <a:buSzPts val="3900"/>
              <a:buFont typeface="Barlow Medium"/>
              <a:buNone/>
              <a:defRPr sz="3900" b="0" i="0" u="none" strike="noStrike" cap="none">
                <a:solidFill>
                  <a:srgbClr val="0075C9"/>
                </a:solidFill>
                <a:latin typeface="Barlow Medium"/>
                <a:ea typeface="Barlow Medium"/>
                <a:cs typeface="Barlow Medium"/>
                <a:sym typeface="Barlow Medium"/>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4" name="Google Shape;54;p13"/>
          <p:cNvSpPr txBox="1">
            <a:spLocks noGrp="1"/>
          </p:cNvSpPr>
          <p:nvPr>
            <p:ph type="body" idx="1"/>
          </p:nvPr>
        </p:nvSpPr>
        <p:spPr>
          <a:xfrm>
            <a:off x="494607" y="1596767"/>
            <a:ext cx="10610100" cy="4788300"/>
          </a:xfrm>
          <a:prstGeom prst="rect">
            <a:avLst/>
          </a:prstGeom>
          <a:noFill/>
          <a:ln>
            <a:noFill/>
          </a:ln>
        </p:spPr>
        <p:txBody>
          <a:bodyPr spcFirstLastPara="1" wrap="square" lIns="91425" tIns="45700" rIns="91425" bIns="45700" anchor="t" anchorCtr="0">
            <a:normAutofit/>
          </a:bodyPr>
          <a:lstStyle>
            <a:lvl1pPr marL="457200" marR="0" lvl="0" indent="-228600" algn="l">
              <a:lnSpc>
                <a:spcPct val="114285"/>
              </a:lnSpc>
              <a:spcBef>
                <a:spcPts val="600"/>
              </a:spcBef>
              <a:spcAft>
                <a:spcPts val="0"/>
              </a:spcAft>
              <a:buClr>
                <a:schemeClr val="dk1"/>
              </a:buClr>
              <a:buSzPts val="2800"/>
              <a:buFont typeface="Arial"/>
              <a:buNone/>
              <a:defRPr sz="2800" b="0" i="0" u="none" strike="noStrike" cap="none">
                <a:solidFill>
                  <a:schemeClr val="dk1"/>
                </a:solidFill>
                <a:latin typeface="Barlow"/>
                <a:ea typeface="Barlow"/>
                <a:cs typeface="Barlow"/>
                <a:sym typeface="Barlow"/>
              </a:defRPr>
            </a:lvl1pPr>
            <a:lvl2pPr marL="914400" marR="0" lvl="1" indent="-406400" algn="l">
              <a:lnSpc>
                <a:spcPct val="114285"/>
              </a:lnSpc>
              <a:spcBef>
                <a:spcPts val="600"/>
              </a:spcBef>
              <a:spcAft>
                <a:spcPts val="0"/>
              </a:spcAft>
              <a:buClr>
                <a:schemeClr val="dk1"/>
              </a:buClr>
              <a:buSzPts val="2800"/>
              <a:buFont typeface="Arial"/>
              <a:buChar char="•"/>
              <a:defRPr sz="2800" b="0" i="0" u="none" strike="noStrike" cap="none">
                <a:solidFill>
                  <a:schemeClr val="dk1"/>
                </a:solidFill>
                <a:latin typeface="Barlow"/>
                <a:ea typeface="Barlow"/>
                <a:cs typeface="Barlow"/>
                <a:sym typeface="Barlow"/>
              </a:defRPr>
            </a:lvl2pPr>
            <a:lvl3pPr marL="1371600" marR="0" lvl="2" indent="-381000" algn="l">
              <a:lnSpc>
                <a:spcPct val="116666"/>
              </a:lnSpc>
              <a:spcBef>
                <a:spcPts val="600"/>
              </a:spcBef>
              <a:spcAft>
                <a:spcPts val="0"/>
              </a:spcAft>
              <a:buClr>
                <a:schemeClr val="dk1"/>
              </a:buClr>
              <a:buSzPts val="2400"/>
              <a:buFont typeface="Arial"/>
              <a:buChar char="•"/>
              <a:defRPr sz="2400" b="0" i="0" u="none" strike="noStrike" cap="none">
                <a:solidFill>
                  <a:schemeClr val="dk1"/>
                </a:solidFill>
                <a:latin typeface="Barlow Light"/>
                <a:ea typeface="Barlow Light"/>
                <a:cs typeface="Barlow Light"/>
                <a:sym typeface="Barlow Light"/>
              </a:defRPr>
            </a:lvl3pPr>
            <a:lvl4pPr marL="1828800" marR="0" lvl="3" indent="-342900" algn="l">
              <a:lnSpc>
                <a:spcPct val="116666"/>
              </a:lnSpc>
              <a:spcBef>
                <a:spcPts val="600"/>
              </a:spcBef>
              <a:spcAft>
                <a:spcPts val="0"/>
              </a:spcAft>
              <a:buClr>
                <a:schemeClr val="dk1"/>
              </a:buClr>
              <a:buSzPts val="1800"/>
              <a:buFont typeface="Arial"/>
              <a:buChar char="•"/>
              <a:defRPr sz="1800" b="0" i="0" u="none" strike="noStrike" cap="none">
                <a:solidFill>
                  <a:schemeClr val="dk1"/>
                </a:solidFill>
                <a:latin typeface="Barlow Light"/>
                <a:ea typeface="Barlow Light"/>
                <a:cs typeface="Barlow Light"/>
                <a:sym typeface="Barlow Light"/>
              </a:defRPr>
            </a:lvl4pPr>
            <a:lvl5pPr marL="2286000" marR="0" lvl="4" indent="-342900" algn="l">
              <a:lnSpc>
                <a:spcPct val="116666"/>
              </a:lnSpc>
              <a:spcBef>
                <a:spcPts val="600"/>
              </a:spcBef>
              <a:spcAft>
                <a:spcPts val="0"/>
              </a:spcAft>
              <a:buClr>
                <a:schemeClr val="dk1"/>
              </a:buClr>
              <a:buSzPts val="1800"/>
              <a:buFont typeface="Arial"/>
              <a:buChar char="•"/>
              <a:defRPr sz="1800" b="0" i="0" u="none" strike="noStrike" cap="none">
                <a:solidFill>
                  <a:schemeClr val="dk1"/>
                </a:solidFill>
                <a:latin typeface="Barlow Light"/>
                <a:ea typeface="Barlow Light"/>
                <a:cs typeface="Barlow Light"/>
                <a:sym typeface="Barlow Light"/>
              </a:defRPr>
            </a:lvl5pPr>
            <a:lvl6pPr marL="2743200" marR="0" lvl="5" indent="-367157" algn="l">
              <a:lnSpc>
                <a:spcPct val="90000"/>
              </a:lnSpc>
              <a:spcBef>
                <a:spcPts val="606"/>
              </a:spcBef>
              <a:spcAft>
                <a:spcPts val="0"/>
              </a:spcAft>
              <a:buClr>
                <a:schemeClr val="dk1"/>
              </a:buClr>
              <a:buSzPts val="2182"/>
              <a:buFont typeface="Arial"/>
              <a:buChar char="•"/>
              <a:defRPr sz="2182" b="0" i="0" u="none" strike="noStrike" cap="none">
                <a:solidFill>
                  <a:schemeClr val="dk1"/>
                </a:solidFill>
                <a:latin typeface="Calibri"/>
                <a:ea typeface="Calibri"/>
                <a:cs typeface="Calibri"/>
                <a:sym typeface="Calibri"/>
              </a:defRPr>
            </a:lvl6pPr>
            <a:lvl7pPr marL="3200400" marR="0" lvl="6" indent="-367157" algn="l">
              <a:lnSpc>
                <a:spcPct val="90000"/>
              </a:lnSpc>
              <a:spcBef>
                <a:spcPts val="606"/>
              </a:spcBef>
              <a:spcAft>
                <a:spcPts val="0"/>
              </a:spcAft>
              <a:buClr>
                <a:schemeClr val="dk1"/>
              </a:buClr>
              <a:buSzPts val="2182"/>
              <a:buFont typeface="Arial"/>
              <a:buChar char="•"/>
              <a:defRPr sz="2182" b="0" i="0" u="none" strike="noStrike" cap="none">
                <a:solidFill>
                  <a:schemeClr val="dk1"/>
                </a:solidFill>
                <a:latin typeface="Calibri"/>
                <a:ea typeface="Calibri"/>
                <a:cs typeface="Calibri"/>
                <a:sym typeface="Calibri"/>
              </a:defRPr>
            </a:lvl7pPr>
            <a:lvl8pPr marL="3657600" marR="0" lvl="7" indent="-367157" algn="l">
              <a:lnSpc>
                <a:spcPct val="90000"/>
              </a:lnSpc>
              <a:spcBef>
                <a:spcPts val="606"/>
              </a:spcBef>
              <a:spcAft>
                <a:spcPts val="0"/>
              </a:spcAft>
              <a:buClr>
                <a:schemeClr val="dk1"/>
              </a:buClr>
              <a:buSzPts val="2182"/>
              <a:buFont typeface="Arial"/>
              <a:buChar char="•"/>
              <a:defRPr sz="2182" b="0" i="0" u="none" strike="noStrike" cap="none">
                <a:solidFill>
                  <a:schemeClr val="dk1"/>
                </a:solidFill>
                <a:latin typeface="Calibri"/>
                <a:ea typeface="Calibri"/>
                <a:cs typeface="Calibri"/>
                <a:sym typeface="Calibri"/>
              </a:defRPr>
            </a:lvl8pPr>
            <a:lvl9pPr marL="4114800" marR="0" lvl="8" indent="-367157" algn="l">
              <a:lnSpc>
                <a:spcPct val="90000"/>
              </a:lnSpc>
              <a:spcBef>
                <a:spcPts val="606"/>
              </a:spcBef>
              <a:spcAft>
                <a:spcPts val="0"/>
              </a:spcAft>
              <a:buClr>
                <a:schemeClr val="dk1"/>
              </a:buClr>
              <a:buSzPts val="2182"/>
              <a:buFont typeface="Arial"/>
              <a:buChar char="•"/>
              <a:defRPr sz="2182"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206621761"/>
      </p:ext>
    </p:extLst>
  </p:cSld>
  <p:clrMap bg1="lt1" tx1="dk1" bg2="dk2" tx2="lt2" accent1="accent1" accent2="accent2" accent3="accent3" accent4="accent4" accent5="accent5" accent6="accent6" hlink="hlink" folHlink="folHlink"/>
  <p:sldLayoutIdLst>
    <p:sldLayoutId id="2147483684" r:id="rId1"/>
    <p:sldLayoutId id="2147483685" r:id="rId2"/>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4"/>
        <p:cNvGrpSpPr/>
        <p:nvPr/>
      </p:nvGrpSpPr>
      <p:grpSpPr>
        <a:xfrm>
          <a:off x="0" y="0"/>
          <a:ext cx="0" cy="0"/>
          <a:chOff x="0" y="0"/>
          <a:chExt cx="0" cy="0"/>
        </a:xfrm>
      </p:grpSpPr>
      <p:pic>
        <p:nvPicPr>
          <p:cNvPr id="235" name="Google Shape;235;p53"/>
          <p:cNvPicPr preferRelativeResize="0"/>
          <p:nvPr/>
        </p:nvPicPr>
        <p:blipFill rotWithShape="1">
          <a:blip r:embed="rId13">
            <a:alphaModFix/>
          </a:blip>
          <a:srcRect/>
          <a:stretch/>
        </p:blipFill>
        <p:spPr>
          <a:xfrm>
            <a:off x="0" y="0"/>
            <a:ext cx="12192000" cy="6858000"/>
          </a:xfrm>
          <a:prstGeom prst="rect">
            <a:avLst/>
          </a:prstGeom>
          <a:noFill/>
          <a:ln>
            <a:noFill/>
          </a:ln>
        </p:spPr>
      </p:pic>
      <p:sp>
        <p:nvSpPr>
          <p:cNvPr id="236" name="Google Shape;236;p5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chemeClr val="dk1"/>
              </a:buClr>
              <a:buSzPts val="4400"/>
              <a:buFont typeface="Open Sans Light"/>
              <a:buNone/>
              <a:defRPr sz="4400" b="0" i="0" u="none" strike="noStrike" cap="none">
                <a:solidFill>
                  <a:schemeClr val="dk1"/>
                </a:solidFill>
                <a:latin typeface="Open Sans Light"/>
                <a:ea typeface="Open Sans Light"/>
                <a:cs typeface="Open Sans Light"/>
                <a:sym typeface="Open Sans Light"/>
              </a:defRPr>
            </a:lvl1pPr>
            <a:lvl2pPr lvl="1">
              <a:spcBef>
                <a:spcPts val="0"/>
              </a:spcBef>
              <a:spcAft>
                <a:spcPts val="0"/>
              </a:spcAft>
              <a:buSzPts val="1500"/>
              <a:buNone/>
              <a:defRPr sz="1900"/>
            </a:lvl2pPr>
            <a:lvl3pPr lvl="2">
              <a:spcBef>
                <a:spcPts val="0"/>
              </a:spcBef>
              <a:spcAft>
                <a:spcPts val="0"/>
              </a:spcAft>
              <a:buSzPts val="1500"/>
              <a:buNone/>
              <a:defRPr sz="1900"/>
            </a:lvl3pPr>
            <a:lvl4pPr lvl="3">
              <a:spcBef>
                <a:spcPts val="0"/>
              </a:spcBef>
              <a:spcAft>
                <a:spcPts val="0"/>
              </a:spcAft>
              <a:buSzPts val="1500"/>
              <a:buNone/>
              <a:defRPr sz="1900"/>
            </a:lvl4pPr>
            <a:lvl5pPr lvl="4">
              <a:spcBef>
                <a:spcPts val="0"/>
              </a:spcBef>
              <a:spcAft>
                <a:spcPts val="0"/>
              </a:spcAft>
              <a:buSzPts val="1500"/>
              <a:buNone/>
              <a:defRPr sz="1900"/>
            </a:lvl5pPr>
            <a:lvl6pPr lvl="5">
              <a:spcBef>
                <a:spcPts val="0"/>
              </a:spcBef>
              <a:spcAft>
                <a:spcPts val="0"/>
              </a:spcAft>
              <a:buSzPts val="1500"/>
              <a:buNone/>
              <a:defRPr sz="1900"/>
            </a:lvl6pPr>
            <a:lvl7pPr lvl="6">
              <a:spcBef>
                <a:spcPts val="0"/>
              </a:spcBef>
              <a:spcAft>
                <a:spcPts val="0"/>
              </a:spcAft>
              <a:buSzPts val="1500"/>
              <a:buNone/>
              <a:defRPr sz="1900"/>
            </a:lvl7pPr>
            <a:lvl8pPr lvl="7">
              <a:spcBef>
                <a:spcPts val="0"/>
              </a:spcBef>
              <a:spcAft>
                <a:spcPts val="0"/>
              </a:spcAft>
              <a:buSzPts val="1500"/>
              <a:buNone/>
              <a:defRPr sz="1900"/>
            </a:lvl8pPr>
            <a:lvl9pPr lvl="8">
              <a:spcBef>
                <a:spcPts val="0"/>
              </a:spcBef>
              <a:spcAft>
                <a:spcPts val="0"/>
              </a:spcAft>
              <a:buSzPts val="1500"/>
              <a:buNone/>
              <a:defRPr sz="1900"/>
            </a:lvl9pPr>
          </a:lstStyle>
          <a:p>
            <a:endParaRPr/>
          </a:p>
        </p:txBody>
      </p:sp>
      <p:sp>
        <p:nvSpPr>
          <p:cNvPr id="237" name="Google Shape;237;p5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a:lnSpc>
                <a:spcPct val="90000"/>
              </a:lnSpc>
              <a:spcBef>
                <a:spcPts val="11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L="1828800" marR="0" lvl="3"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4pPr>
            <a:lvl5pPr marL="2286000" marR="0" lvl="4"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9pPr>
          </a:lstStyle>
          <a:p>
            <a:endParaRPr/>
          </a:p>
        </p:txBody>
      </p:sp>
      <p:sp>
        <p:nvSpPr>
          <p:cNvPr id="238" name="Google Shape;238;p5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a:spcBef>
                <a:spcPts val="0"/>
              </a:spcBef>
              <a:spcAft>
                <a:spcPts val="0"/>
              </a:spcAft>
              <a:buSzPts val="1500"/>
              <a:buNone/>
              <a:defRPr sz="1200" b="0" i="0" u="none" strike="noStrike" cap="none">
                <a:solidFill>
                  <a:srgbClr val="888888"/>
                </a:solidFill>
                <a:latin typeface="Open Sans"/>
                <a:ea typeface="Open Sans"/>
                <a:cs typeface="Open Sans"/>
                <a:sym typeface="Open Sans"/>
              </a:defRPr>
            </a:lvl1pPr>
            <a:lvl2pPr marR="0" lvl="1" algn="l">
              <a:spcBef>
                <a:spcPts val="0"/>
              </a:spcBef>
              <a:spcAft>
                <a:spcPts val="0"/>
              </a:spcAft>
              <a:buSzPts val="1500"/>
              <a:buNone/>
              <a:defRPr sz="1900" b="0" i="0" u="none" strike="noStrike" cap="none">
                <a:solidFill>
                  <a:schemeClr val="dk1"/>
                </a:solidFill>
                <a:latin typeface="Open Sans"/>
                <a:ea typeface="Open Sans"/>
                <a:cs typeface="Open Sans"/>
                <a:sym typeface="Open Sans"/>
              </a:defRPr>
            </a:lvl2pPr>
            <a:lvl3pPr marR="0" lvl="2" algn="l">
              <a:spcBef>
                <a:spcPts val="0"/>
              </a:spcBef>
              <a:spcAft>
                <a:spcPts val="0"/>
              </a:spcAft>
              <a:buSzPts val="1500"/>
              <a:buNone/>
              <a:defRPr sz="1900" b="0" i="0" u="none" strike="noStrike" cap="none">
                <a:solidFill>
                  <a:schemeClr val="dk1"/>
                </a:solidFill>
                <a:latin typeface="Open Sans"/>
                <a:ea typeface="Open Sans"/>
                <a:cs typeface="Open Sans"/>
                <a:sym typeface="Open Sans"/>
              </a:defRPr>
            </a:lvl3pPr>
            <a:lvl4pPr marR="0" lvl="3" algn="l">
              <a:spcBef>
                <a:spcPts val="0"/>
              </a:spcBef>
              <a:spcAft>
                <a:spcPts val="0"/>
              </a:spcAft>
              <a:buSzPts val="1500"/>
              <a:buNone/>
              <a:defRPr sz="1900" b="0" i="0" u="none" strike="noStrike" cap="none">
                <a:solidFill>
                  <a:schemeClr val="dk1"/>
                </a:solidFill>
                <a:latin typeface="Open Sans"/>
                <a:ea typeface="Open Sans"/>
                <a:cs typeface="Open Sans"/>
                <a:sym typeface="Open Sans"/>
              </a:defRPr>
            </a:lvl4pPr>
            <a:lvl5pPr marR="0" lvl="4" algn="l">
              <a:spcBef>
                <a:spcPts val="0"/>
              </a:spcBef>
              <a:spcAft>
                <a:spcPts val="0"/>
              </a:spcAft>
              <a:buSzPts val="1500"/>
              <a:buNone/>
              <a:defRPr sz="1900" b="0" i="0" u="none" strike="noStrike" cap="none">
                <a:solidFill>
                  <a:schemeClr val="dk1"/>
                </a:solidFill>
                <a:latin typeface="Open Sans"/>
                <a:ea typeface="Open Sans"/>
                <a:cs typeface="Open Sans"/>
                <a:sym typeface="Open Sans"/>
              </a:defRPr>
            </a:lvl5pPr>
            <a:lvl6pPr marR="0" lvl="5" algn="l">
              <a:spcBef>
                <a:spcPts val="0"/>
              </a:spcBef>
              <a:spcAft>
                <a:spcPts val="0"/>
              </a:spcAft>
              <a:buSzPts val="1500"/>
              <a:buNone/>
              <a:defRPr sz="1900" b="0" i="0" u="none" strike="noStrike" cap="none">
                <a:solidFill>
                  <a:schemeClr val="dk1"/>
                </a:solidFill>
                <a:latin typeface="Open Sans"/>
                <a:ea typeface="Open Sans"/>
                <a:cs typeface="Open Sans"/>
                <a:sym typeface="Open Sans"/>
              </a:defRPr>
            </a:lvl6pPr>
            <a:lvl7pPr marR="0" lvl="6" algn="l">
              <a:spcBef>
                <a:spcPts val="0"/>
              </a:spcBef>
              <a:spcAft>
                <a:spcPts val="0"/>
              </a:spcAft>
              <a:buSzPts val="1500"/>
              <a:buNone/>
              <a:defRPr sz="1900" b="0" i="0" u="none" strike="noStrike" cap="none">
                <a:solidFill>
                  <a:schemeClr val="dk1"/>
                </a:solidFill>
                <a:latin typeface="Open Sans"/>
                <a:ea typeface="Open Sans"/>
                <a:cs typeface="Open Sans"/>
                <a:sym typeface="Open Sans"/>
              </a:defRPr>
            </a:lvl7pPr>
            <a:lvl8pPr marR="0" lvl="7" algn="l">
              <a:spcBef>
                <a:spcPts val="0"/>
              </a:spcBef>
              <a:spcAft>
                <a:spcPts val="0"/>
              </a:spcAft>
              <a:buSzPts val="1500"/>
              <a:buNone/>
              <a:defRPr sz="1900" b="0" i="0" u="none" strike="noStrike" cap="none">
                <a:solidFill>
                  <a:schemeClr val="dk1"/>
                </a:solidFill>
                <a:latin typeface="Open Sans"/>
                <a:ea typeface="Open Sans"/>
                <a:cs typeface="Open Sans"/>
                <a:sym typeface="Open Sans"/>
              </a:defRPr>
            </a:lvl8pPr>
            <a:lvl9pPr marR="0" lvl="8" algn="l">
              <a:spcBef>
                <a:spcPts val="0"/>
              </a:spcBef>
              <a:spcAft>
                <a:spcPts val="0"/>
              </a:spcAft>
              <a:buSzPts val="1500"/>
              <a:buNone/>
              <a:defRPr sz="1900" b="0" i="0" u="none" strike="noStrike" cap="none">
                <a:solidFill>
                  <a:schemeClr val="dk1"/>
                </a:solidFill>
                <a:latin typeface="Open Sans"/>
                <a:ea typeface="Open Sans"/>
                <a:cs typeface="Open Sans"/>
                <a:sym typeface="Open Sans"/>
              </a:defRPr>
            </a:lvl9pPr>
          </a:lstStyle>
          <a:p>
            <a:endParaRPr dirty="0"/>
          </a:p>
        </p:txBody>
      </p:sp>
      <p:sp>
        <p:nvSpPr>
          <p:cNvPr id="239" name="Google Shape;239;p5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a:spcBef>
                <a:spcPts val="0"/>
              </a:spcBef>
              <a:spcAft>
                <a:spcPts val="0"/>
              </a:spcAft>
              <a:buSzPts val="1500"/>
              <a:buNone/>
              <a:defRPr sz="1200" b="0" i="0" u="none" strike="noStrike" cap="none">
                <a:solidFill>
                  <a:srgbClr val="888888"/>
                </a:solidFill>
                <a:latin typeface="Open Sans"/>
                <a:ea typeface="Open Sans"/>
                <a:cs typeface="Open Sans"/>
                <a:sym typeface="Open Sans"/>
              </a:defRPr>
            </a:lvl1pPr>
            <a:lvl2pPr marR="0" lvl="1" algn="l">
              <a:spcBef>
                <a:spcPts val="0"/>
              </a:spcBef>
              <a:spcAft>
                <a:spcPts val="0"/>
              </a:spcAft>
              <a:buSzPts val="1500"/>
              <a:buNone/>
              <a:defRPr sz="1900" b="0" i="0" u="none" strike="noStrike" cap="none">
                <a:solidFill>
                  <a:schemeClr val="dk1"/>
                </a:solidFill>
                <a:latin typeface="Open Sans"/>
                <a:ea typeface="Open Sans"/>
                <a:cs typeface="Open Sans"/>
                <a:sym typeface="Open Sans"/>
              </a:defRPr>
            </a:lvl2pPr>
            <a:lvl3pPr marR="0" lvl="2" algn="l">
              <a:spcBef>
                <a:spcPts val="0"/>
              </a:spcBef>
              <a:spcAft>
                <a:spcPts val="0"/>
              </a:spcAft>
              <a:buSzPts val="1500"/>
              <a:buNone/>
              <a:defRPr sz="1900" b="0" i="0" u="none" strike="noStrike" cap="none">
                <a:solidFill>
                  <a:schemeClr val="dk1"/>
                </a:solidFill>
                <a:latin typeface="Open Sans"/>
                <a:ea typeface="Open Sans"/>
                <a:cs typeface="Open Sans"/>
                <a:sym typeface="Open Sans"/>
              </a:defRPr>
            </a:lvl3pPr>
            <a:lvl4pPr marR="0" lvl="3" algn="l">
              <a:spcBef>
                <a:spcPts val="0"/>
              </a:spcBef>
              <a:spcAft>
                <a:spcPts val="0"/>
              </a:spcAft>
              <a:buSzPts val="1500"/>
              <a:buNone/>
              <a:defRPr sz="1900" b="0" i="0" u="none" strike="noStrike" cap="none">
                <a:solidFill>
                  <a:schemeClr val="dk1"/>
                </a:solidFill>
                <a:latin typeface="Open Sans"/>
                <a:ea typeface="Open Sans"/>
                <a:cs typeface="Open Sans"/>
                <a:sym typeface="Open Sans"/>
              </a:defRPr>
            </a:lvl4pPr>
            <a:lvl5pPr marR="0" lvl="4" algn="l">
              <a:spcBef>
                <a:spcPts val="0"/>
              </a:spcBef>
              <a:spcAft>
                <a:spcPts val="0"/>
              </a:spcAft>
              <a:buSzPts val="1500"/>
              <a:buNone/>
              <a:defRPr sz="1900" b="0" i="0" u="none" strike="noStrike" cap="none">
                <a:solidFill>
                  <a:schemeClr val="dk1"/>
                </a:solidFill>
                <a:latin typeface="Open Sans"/>
                <a:ea typeface="Open Sans"/>
                <a:cs typeface="Open Sans"/>
                <a:sym typeface="Open Sans"/>
              </a:defRPr>
            </a:lvl5pPr>
            <a:lvl6pPr marR="0" lvl="5" algn="l">
              <a:spcBef>
                <a:spcPts val="0"/>
              </a:spcBef>
              <a:spcAft>
                <a:spcPts val="0"/>
              </a:spcAft>
              <a:buSzPts val="1500"/>
              <a:buNone/>
              <a:defRPr sz="1900" b="0" i="0" u="none" strike="noStrike" cap="none">
                <a:solidFill>
                  <a:schemeClr val="dk1"/>
                </a:solidFill>
                <a:latin typeface="Open Sans"/>
                <a:ea typeface="Open Sans"/>
                <a:cs typeface="Open Sans"/>
                <a:sym typeface="Open Sans"/>
              </a:defRPr>
            </a:lvl6pPr>
            <a:lvl7pPr marR="0" lvl="6" algn="l">
              <a:spcBef>
                <a:spcPts val="0"/>
              </a:spcBef>
              <a:spcAft>
                <a:spcPts val="0"/>
              </a:spcAft>
              <a:buSzPts val="1500"/>
              <a:buNone/>
              <a:defRPr sz="1900" b="0" i="0" u="none" strike="noStrike" cap="none">
                <a:solidFill>
                  <a:schemeClr val="dk1"/>
                </a:solidFill>
                <a:latin typeface="Open Sans"/>
                <a:ea typeface="Open Sans"/>
                <a:cs typeface="Open Sans"/>
                <a:sym typeface="Open Sans"/>
              </a:defRPr>
            </a:lvl7pPr>
            <a:lvl8pPr marR="0" lvl="7" algn="l">
              <a:spcBef>
                <a:spcPts val="0"/>
              </a:spcBef>
              <a:spcAft>
                <a:spcPts val="0"/>
              </a:spcAft>
              <a:buSzPts val="1500"/>
              <a:buNone/>
              <a:defRPr sz="1900" b="0" i="0" u="none" strike="noStrike" cap="none">
                <a:solidFill>
                  <a:schemeClr val="dk1"/>
                </a:solidFill>
                <a:latin typeface="Open Sans"/>
                <a:ea typeface="Open Sans"/>
                <a:cs typeface="Open Sans"/>
                <a:sym typeface="Open Sans"/>
              </a:defRPr>
            </a:lvl8pPr>
            <a:lvl9pPr marR="0" lvl="8" algn="l">
              <a:spcBef>
                <a:spcPts val="0"/>
              </a:spcBef>
              <a:spcAft>
                <a:spcPts val="0"/>
              </a:spcAft>
              <a:buSzPts val="1500"/>
              <a:buNone/>
              <a:defRPr sz="1900" b="0" i="0" u="none" strike="noStrike" cap="none">
                <a:solidFill>
                  <a:schemeClr val="dk1"/>
                </a:solidFill>
                <a:latin typeface="Open Sans"/>
                <a:ea typeface="Open Sans"/>
                <a:cs typeface="Open Sans"/>
                <a:sym typeface="Open Sans"/>
              </a:defRPr>
            </a:lvl9pPr>
          </a:lstStyle>
          <a:p>
            <a:endParaRPr dirty="0"/>
          </a:p>
        </p:txBody>
      </p:sp>
      <p:sp>
        <p:nvSpPr>
          <p:cNvPr id="240" name="Google Shape;240;p53"/>
          <p:cNvSpPr txBox="1">
            <a:spLocks noGrp="1"/>
          </p:cNvSpPr>
          <p:nvPr>
            <p:ph type="sldNum" idx="12"/>
          </p:nvPr>
        </p:nvSpPr>
        <p:spPr>
          <a:xfrm>
            <a:off x="8610600" y="6356350"/>
            <a:ext cx="2478300" cy="3651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b="0" i="0" u="none" strike="noStrike" cap="none">
                <a:solidFill>
                  <a:srgbClr val="888888"/>
                </a:solidFill>
                <a:latin typeface="Open Sans"/>
                <a:ea typeface="Open Sans"/>
                <a:cs typeface="Open Sans"/>
                <a:sym typeface="Open Sans"/>
              </a:defRPr>
            </a:lvl1pPr>
            <a:lvl2pPr marL="0" marR="0" lvl="1" indent="0" algn="r">
              <a:spcBef>
                <a:spcPts val="0"/>
              </a:spcBef>
              <a:buNone/>
              <a:defRPr sz="1200" b="0" i="0" u="none" strike="noStrike" cap="none">
                <a:solidFill>
                  <a:srgbClr val="888888"/>
                </a:solidFill>
                <a:latin typeface="Open Sans"/>
                <a:ea typeface="Open Sans"/>
                <a:cs typeface="Open Sans"/>
                <a:sym typeface="Open Sans"/>
              </a:defRPr>
            </a:lvl2pPr>
            <a:lvl3pPr marL="0" marR="0" lvl="2" indent="0" algn="r">
              <a:spcBef>
                <a:spcPts val="0"/>
              </a:spcBef>
              <a:buNone/>
              <a:defRPr sz="1200" b="0" i="0" u="none" strike="noStrike" cap="none">
                <a:solidFill>
                  <a:srgbClr val="888888"/>
                </a:solidFill>
                <a:latin typeface="Open Sans"/>
                <a:ea typeface="Open Sans"/>
                <a:cs typeface="Open Sans"/>
                <a:sym typeface="Open Sans"/>
              </a:defRPr>
            </a:lvl3pPr>
            <a:lvl4pPr marL="0" marR="0" lvl="3" indent="0" algn="r">
              <a:spcBef>
                <a:spcPts val="0"/>
              </a:spcBef>
              <a:buNone/>
              <a:defRPr sz="1200" b="0" i="0" u="none" strike="noStrike" cap="none">
                <a:solidFill>
                  <a:srgbClr val="888888"/>
                </a:solidFill>
                <a:latin typeface="Open Sans"/>
                <a:ea typeface="Open Sans"/>
                <a:cs typeface="Open Sans"/>
                <a:sym typeface="Open Sans"/>
              </a:defRPr>
            </a:lvl4pPr>
            <a:lvl5pPr marL="0" marR="0" lvl="4" indent="0" algn="r">
              <a:spcBef>
                <a:spcPts val="0"/>
              </a:spcBef>
              <a:buNone/>
              <a:defRPr sz="1200" b="0" i="0" u="none" strike="noStrike" cap="none">
                <a:solidFill>
                  <a:srgbClr val="888888"/>
                </a:solidFill>
                <a:latin typeface="Open Sans"/>
                <a:ea typeface="Open Sans"/>
                <a:cs typeface="Open Sans"/>
                <a:sym typeface="Open Sans"/>
              </a:defRPr>
            </a:lvl5pPr>
            <a:lvl6pPr marL="0" marR="0" lvl="5" indent="0" algn="r">
              <a:spcBef>
                <a:spcPts val="0"/>
              </a:spcBef>
              <a:buNone/>
              <a:defRPr sz="1200" b="0" i="0" u="none" strike="noStrike" cap="none">
                <a:solidFill>
                  <a:srgbClr val="888888"/>
                </a:solidFill>
                <a:latin typeface="Open Sans"/>
                <a:ea typeface="Open Sans"/>
                <a:cs typeface="Open Sans"/>
                <a:sym typeface="Open Sans"/>
              </a:defRPr>
            </a:lvl6pPr>
            <a:lvl7pPr marL="0" marR="0" lvl="6" indent="0" algn="r">
              <a:spcBef>
                <a:spcPts val="0"/>
              </a:spcBef>
              <a:buNone/>
              <a:defRPr sz="1200" b="0" i="0" u="none" strike="noStrike" cap="none">
                <a:solidFill>
                  <a:srgbClr val="888888"/>
                </a:solidFill>
                <a:latin typeface="Open Sans"/>
                <a:ea typeface="Open Sans"/>
                <a:cs typeface="Open Sans"/>
                <a:sym typeface="Open Sans"/>
              </a:defRPr>
            </a:lvl7pPr>
            <a:lvl8pPr marL="0" marR="0" lvl="7" indent="0" algn="r">
              <a:spcBef>
                <a:spcPts val="0"/>
              </a:spcBef>
              <a:buNone/>
              <a:defRPr sz="1200" b="0" i="0" u="none" strike="noStrike" cap="none">
                <a:solidFill>
                  <a:srgbClr val="888888"/>
                </a:solidFill>
                <a:latin typeface="Open Sans"/>
                <a:ea typeface="Open Sans"/>
                <a:cs typeface="Open Sans"/>
                <a:sym typeface="Open Sans"/>
              </a:defRPr>
            </a:lvl8pPr>
            <a:lvl9pPr marL="0" marR="0" lvl="8" indent="0" algn="r">
              <a:spcBef>
                <a:spcPts val="0"/>
              </a:spcBef>
              <a:buNone/>
              <a:defRPr sz="1200" b="0" i="0" u="none" strike="noStrike" cap="none">
                <a:solidFill>
                  <a:srgbClr val="888888"/>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17418371"/>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6/16/2025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133452330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hyperlink" Target="https://repository.immregistries.org/resources" TargetMode="External"/><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repository.immregistries.org/resource/onboarding-consensus-based-recommendations/" TargetMode="External"/><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hyperlink" Target="https://repository.immregistries.org/resource/aira-discovery-session-improving-immunization-data-quality-through-ehr-and-iis-collaboration/"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22.xml"/><Relationship Id="rId6" Type="http://schemas.openxmlformats.org/officeDocument/2006/relationships/hyperlink" Target="https://www.immregistries.org/measurement-improvement" TargetMode="External"/><Relationship Id="rId5" Type="http://schemas.openxmlformats.org/officeDocument/2006/relationships/image" Target="../media/image41.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png"/><Relationship Id="rId7"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22.xml"/><Relationship Id="rId6" Type="http://schemas.openxmlformats.org/officeDocument/2006/relationships/image" Target="../media/image9.png"/><Relationship Id="rId5" Type="http://schemas.openxmlformats.org/officeDocument/2006/relationships/image" Target="../media/image40.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24.xml"/><Relationship Id="rId5" Type="http://schemas.openxmlformats.org/officeDocument/2006/relationships/image" Target="../media/image47.png"/><Relationship Id="rId4" Type="http://schemas.openxmlformats.org/officeDocument/2006/relationships/hyperlink" Target="https://repository.immregistries.or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21.xml"/><Relationship Id="rId6" Type="http://schemas.openxmlformats.org/officeDocument/2006/relationships/hyperlink" Target="https://repository.immregistries.org/files/resources/5f7e0d910d0fa/aira_m_i_infographic_final.pdf" TargetMode="External"/><Relationship Id="rId5" Type="http://schemas.openxmlformats.org/officeDocument/2006/relationships/image" Target="../media/image48.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www.immregistries.org/data-at-rest" TargetMode="Externa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57.png"/><Relationship Id="rId4" Type="http://schemas.openxmlformats.org/officeDocument/2006/relationships/hyperlink" Target="mailto:aart@immregistries.org"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hyperlink" Target="https://repository.immregistries.org/resource/provider-organization-level-report-cards-data-quality-reports/"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hyperlink" Target="https://repository.immregistries.org/resource/applied-analytics-improving-data-exchange-and-data-quality/"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repository.immregistries.org/resource/it-s-all-about-flow-improving-data-quality/" TargetMode="External"/><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73.png"/></Relationships>
</file>

<file path=ppt/slides/_rels/slide42.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8" Type="http://schemas.openxmlformats.org/officeDocument/2006/relationships/hyperlink" Target="https://app.immregistries.org/aart/home/" TargetMode="External"/><Relationship Id="rId3" Type="http://schemas.openxmlformats.org/officeDocument/2006/relationships/hyperlink" Target="https://www.cdc.gov/vaccines/programs/iis/downloads/Data-Quality-Blueprint-508.pdf" TargetMode="External"/><Relationship Id="rId7" Type="http://schemas.openxmlformats.org/officeDocument/2006/relationships/hyperlink" Target="https://repository.immregistries.org/resource/data-quality-assurance-in-immunization-information-systems/" TargetMode="External"/><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hyperlink" Target="https://repository.immregistries.org/resource/iis-data-quality-practices-to-monitor-and-evaluate-data-at-rest/" TargetMode="External"/><Relationship Id="rId5" Type="http://schemas.openxmlformats.org/officeDocument/2006/relationships/hyperlink" Target="https://repository.immregistries.org/resource/iis-data-quality-practices-monitoring-and-evaluating-data-submissions/" TargetMode="External"/><Relationship Id="rId4" Type="http://schemas.openxmlformats.org/officeDocument/2006/relationships/hyperlink" Target="https://repository.immregistries.org/resource/data-validation-guide-for-the-iis-onboarding-process/" TargetMode="External"/><Relationship Id="rId9" Type="http://schemas.openxmlformats.org/officeDocument/2006/relationships/hyperlink" Target="http://repository.immregistries.org/resource/onboarding-consensus-based-recommendations/"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png"/></Relationships>
</file>

<file path=ppt/slides/_rels/slide50.xml.rels><?xml version="1.0" encoding="UTF-8" standalone="yes"?>
<Relationships xmlns="http://schemas.openxmlformats.org/package/2006/relationships"><Relationship Id="rId2" Type="http://schemas.openxmlformats.org/officeDocument/2006/relationships/hyperlink" Target="https://www.cdc.gov/iis/functional-standards/resource.html" TargetMode="External"/><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3" Type="http://schemas.openxmlformats.org/officeDocument/2006/relationships/hyperlink" Target="https://www.cdc.gov/vaccines/programs/iis/downloads/Data-Quality-Blueprint-508.pdf" TargetMode="External"/><Relationship Id="rId2" Type="http://schemas.openxmlformats.org/officeDocument/2006/relationships/notesSlide" Target="../notesSlides/notesSlide48.xml"/><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3" Type="http://schemas.openxmlformats.org/officeDocument/2006/relationships/hyperlink" Target="https://phii.org/download/requirements-traceability-matrix/?wpdmdl=12184&amp;masterkey=6115821124c2a" TargetMode="External"/><Relationship Id="rId2" Type="http://schemas.openxmlformats.org/officeDocument/2006/relationships/notesSlide" Target="../notesSlides/notesSlide49.xml"/><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1.xml"/><Relationship Id="rId1" Type="http://schemas.openxmlformats.org/officeDocument/2006/relationships/slideLayout" Target="../slideLayouts/slideLayout19.xml"/><Relationship Id="rId4" Type="http://schemas.openxmlformats.org/officeDocument/2006/relationships/hyperlink" Target="https://www.cdc.gov/vaccines/programs/iis/downloads/Data-Quality-Blueprint-508.pdf#:~:text=The%20IIS%20Data%20Quality%20Blueprint%20is%20a%20guide,IIS%20data%20that%20are%3A%20AVAILABLE%20COMPLETE%20TIMELY%20VALID" TargetMode="Externa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3.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9.xml"/></Relationships>
</file>

<file path=ppt/slides/_rels/slide6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repository.immregistries.org/files/resources/62fbd92c465fe/data_quality_assurance_8_2022.pdf"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pic>
        <p:nvPicPr>
          <p:cNvPr id="500" name="Google Shape;500;p91"/>
          <p:cNvPicPr preferRelativeResize="0"/>
          <p:nvPr/>
        </p:nvPicPr>
        <p:blipFill rotWithShape="1">
          <a:blip r:embed="rId3">
            <a:alphaModFix/>
          </a:blip>
          <a:srcRect/>
          <a:stretch/>
        </p:blipFill>
        <p:spPr>
          <a:xfrm>
            <a:off x="-2712" y="1523"/>
            <a:ext cx="12197425" cy="6854951"/>
          </a:xfrm>
          <a:prstGeom prst="rect">
            <a:avLst/>
          </a:prstGeom>
          <a:noFill/>
          <a:ln>
            <a:noFill/>
          </a:ln>
        </p:spPr>
      </p:pic>
      <p:sp>
        <p:nvSpPr>
          <p:cNvPr id="501" name="Google Shape;501;p91"/>
          <p:cNvSpPr/>
          <p:nvPr/>
        </p:nvSpPr>
        <p:spPr>
          <a:xfrm rot="10800000" flipH="1">
            <a:off x="838200" y="3481657"/>
            <a:ext cx="9066900" cy="756300"/>
          </a:xfrm>
          <a:prstGeom prst="round1Rect">
            <a:avLst>
              <a:gd name="adj" fmla="val 50000"/>
            </a:avLst>
          </a:prstGeom>
          <a:solidFill>
            <a:srgbClr val="005E8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900"/>
              <a:buFont typeface="Arial"/>
              <a:buNone/>
              <a:tabLst/>
              <a:defRPr/>
            </a:pPr>
            <a:endParaRPr kumimoji="0" sz="19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503" name="Google Shape;503;p91"/>
          <p:cNvSpPr txBox="1">
            <a:spLocks noGrp="1"/>
          </p:cNvSpPr>
          <p:nvPr>
            <p:ph type="ctrTitle"/>
          </p:nvPr>
        </p:nvSpPr>
        <p:spPr>
          <a:xfrm>
            <a:off x="649386" y="696116"/>
            <a:ext cx="7076400" cy="1790700"/>
          </a:xfrm>
          <a:prstGeom prst="rect">
            <a:avLst/>
          </a:prstGeom>
          <a:noFill/>
          <a:ln>
            <a:noFill/>
          </a:ln>
        </p:spPr>
        <p:txBody>
          <a:bodyPr spcFirstLastPara="1" wrap="square" lIns="91425" tIns="45700" rIns="91425" bIns="45700" anchor="b" anchorCtr="0">
            <a:normAutofit/>
          </a:bodyPr>
          <a:lstStyle/>
          <a:p>
            <a:pPr marL="0" lvl="0" indent="0" algn="l" rtl="0">
              <a:lnSpc>
                <a:spcPct val="102083"/>
              </a:lnSpc>
              <a:spcBef>
                <a:spcPts val="0"/>
              </a:spcBef>
              <a:spcAft>
                <a:spcPts val="0"/>
              </a:spcAft>
              <a:buClr>
                <a:schemeClr val="lt1"/>
              </a:buClr>
              <a:buSzPts val="4800"/>
              <a:buFont typeface="Barlow Medium"/>
              <a:buNone/>
            </a:pPr>
            <a:r>
              <a:rPr lang="en-US" dirty="0"/>
              <a:t>Data Quality Part 1</a:t>
            </a:r>
            <a:endParaRPr dirty="0"/>
          </a:p>
        </p:txBody>
      </p:sp>
      <p:sp>
        <p:nvSpPr>
          <p:cNvPr id="504" name="Google Shape;504;p91"/>
          <p:cNvSpPr txBox="1">
            <a:spLocks noGrp="1"/>
          </p:cNvSpPr>
          <p:nvPr>
            <p:ph type="subTitle" idx="1"/>
          </p:nvPr>
        </p:nvSpPr>
        <p:spPr>
          <a:xfrm>
            <a:off x="895193" y="3575966"/>
            <a:ext cx="6584700" cy="567600"/>
          </a:xfrm>
          <a:prstGeom prst="rect">
            <a:avLst/>
          </a:prstGeom>
          <a:noFill/>
          <a:ln>
            <a:noFill/>
          </a:ln>
        </p:spPr>
        <p:txBody>
          <a:bodyPr spcFirstLastPara="1" wrap="square" lIns="91425" tIns="45700" rIns="91425" bIns="45700" anchor="ctr" anchorCtr="0">
            <a:normAutofit/>
          </a:bodyPr>
          <a:lstStyle/>
          <a:p>
            <a:pPr marL="0" lvl="0" indent="0" algn="l" rtl="0">
              <a:lnSpc>
                <a:spcPct val="104761"/>
              </a:lnSpc>
              <a:spcBef>
                <a:spcPts val="0"/>
              </a:spcBef>
              <a:spcAft>
                <a:spcPts val="0"/>
              </a:spcAft>
              <a:buClr>
                <a:srgbClr val="005E85"/>
              </a:buClr>
              <a:buSzPts val="2100"/>
              <a:buNone/>
            </a:pPr>
            <a:r>
              <a:rPr lang="en-US" dirty="0">
                <a:solidFill>
                  <a:srgbClr val="D3D655"/>
                </a:solidFill>
              </a:rPr>
              <a:t>Improving the Quality of Data in your IIS</a:t>
            </a:r>
            <a:endParaRPr dirty="0">
              <a:solidFill>
                <a:srgbClr val="D3D655"/>
              </a:solidFill>
            </a:endParaRPr>
          </a:p>
        </p:txBody>
      </p:sp>
      <p:sp>
        <p:nvSpPr>
          <p:cNvPr id="505" name="Google Shape;505;p91"/>
          <p:cNvSpPr txBox="1"/>
          <p:nvPr/>
        </p:nvSpPr>
        <p:spPr>
          <a:xfrm>
            <a:off x="773776" y="4323261"/>
            <a:ext cx="3970800" cy="6771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r>
              <a:rPr kumimoji="0" lang="en-US" sz="1900" b="1" i="0" u="none" strike="noStrike" kern="0" cap="none" spc="0" normalizeH="0" baseline="0" noProof="0" dirty="0">
                <a:ln>
                  <a:noFill/>
                </a:ln>
                <a:solidFill>
                  <a:srgbClr val="FFFFFF"/>
                </a:solidFill>
                <a:effectLst/>
                <a:uLnTx/>
                <a:uFillTx/>
                <a:latin typeface="Calibri"/>
                <a:ea typeface="Calibri"/>
                <a:cs typeface="Calibri"/>
                <a:sym typeface="Calibri"/>
              </a:rPr>
              <a:t>Mary Beth Kurilo, AIRA</a:t>
            </a:r>
            <a:endParaRPr kumimoji="0" sz="1900" b="1" i="0" u="none" strike="noStrike" kern="0" cap="none" spc="0" normalizeH="0" baseline="0" noProof="0" dirty="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r>
              <a:rPr kumimoji="0" lang="en-US" sz="1900" b="1" i="0" u="none" strike="noStrike" kern="0" cap="none" spc="0" normalizeH="0" baseline="0" noProof="0" dirty="0">
                <a:ln>
                  <a:noFill/>
                </a:ln>
                <a:solidFill>
                  <a:srgbClr val="FFFFFF"/>
                </a:solidFill>
                <a:effectLst/>
                <a:uLnTx/>
                <a:uFillTx/>
                <a:latin typeface="Calibri"/>
                <a:ea typeface="Calibri"/>
                <a:cs typeface="Calibri"/>
                <a:sym typeface="Calibri"/>
              </a:rPr>
              <a:t>LaTreace Harris, CDC</a:t>
            </a:r>
            <a:endParaRPr kumimoji="0" sz="15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2" name="Google Shape;403;p81">
            <a:extLst>
              <a:ext uri="{FF2B5EF4-FFF2-40B4-BE49-F238E27FC236}">
                <a16:creationId xmlns:a16="http://schemas.microsoft.com/office/drawing/2014/main" id="{9FDB4924-26D2-3FDE-90C3-3654279C2694}"/>
              </a:ext>
            </a:extLst>
          </p:cNvPr>
          <p:cNvPicPr preferRelativeResize="0"/>
          <p:nvPr/>
        </p:nvPicPr>
        <p:blipFill rotWithShape="1">
          <a:blip r:embed="rId4">
            <a:alphaModFix/>
          </a:blip>
          <a:srcRect l="10421" t="17746" r="11166" b="14777"/>
          <a:stretch/>
        </p:blipFill>
        <p:spPr>
          <a:xfrm>
            <a:off x="4443025" y="5567797"/>
            <a:ext cx="3757375" cy="1131278"/>
          </a:xfrm>
          <a:prstGeom prst="rect">
            <a:avLst/>
          </a:prstGeom>
          <a:noFill/>
          <a:ln w="19050" cap="flat" cmpd="sng">
            <a:solidFill>
              <a:srgbClr val="FFFFFF"/>
            </a:solidFill>
            <a:prstDash val="solid"/>
            <a:round/>
            <a:headEnd type="none" w="sm" len="sm"/>
            <a:tailEnd type="none" w="sm" len="sm"/>
          </a:ln>
        </p:spPr>
      </p:pic>
      <p:pic>
        <p:nvPicPr>
          <p:cNvPr id="3" name="Google Shape;404;p81" title="AIRA_2018Logo_BlueGreen_Hor.jpg">
            <a:extLst>
              <a:ext uri="{FF2B5EF4-FFF2-40B4-BE49-F238E27FC236}">
                <a16:creationId xmlns:a16="http://schemas.microsoft.com/office/drawing/2014/main" id="{672090DE-1B1F-C794-04FF-611CA7D6CEB6}"/>
              </a:ext>
            </a:extLst>
          </p:cNvPr>
          <p:cNvPicPr preferRelativeResize="0"/>
          <p:nvPr/>
        </p:nvPicPr>
        <p:blipFill>
          <a:blip r:embed="rId5">
            <a:alphaModFix/>
          </a:blip>
          <a:stretch>
            <a:fillRect/>
          </a:stretch>
        </p:blipFill>
        <p:spPr>
          <a:xfrm>
            <a:off x="8474901" y="5567797"/>
            <a:ext cx="3458350" cy="1131278"/>
          </a:xfrm>
          <a:prstGeom prst="rect">
            <a:avLst/>
          </a:prstGeom>
          <a:noFill/>
          <a:ln>
            <a:noFill/>
          </a:ln>
        </p:spPr>
      </p:pic>
      <p:pic>
        <p:nvPicPr>
          <p:cNvPr id="4" name="Google Shape;405;p81" title="Screenshot 2025-04-14 103316.png">
            <a:extLst>
              <a:ext uri="{FF2B5EF4-FFF2-40B4-BE49-F238E27FC236}">
                <a16:creationId xmlns:a16="http://schemas.microsoft.com/office/drawing/2014/main" id="{10A3C3AE-D517-649E-BA82-92BF375273FB}"/>
              </a:ext>
            </a:extLst>
          </p:cNvPr>
          <p:cNvPicPr preferRelativeResize="0"/>
          <p:nvPr/>
        </p:nvPicPr>
        <p:blipFill>
          <a:blip r:embed="rId6">
            <a:alphaModFix/>
          </a:blip>
          <a:stretch>
            <a:fillRect/>
          </a:stretch>
        </p:blipFill>
        <p:spPr>
          <a:xfrm>
            <a:off x="120725" y="5567797"/>
            <a:ext cx="4060838" cy="1131277"/>
          </a:xfrm>
          <a:prstGeom prst="rect">
            <a:avLst/>
          </a:prstGeom>
          <a:noFill/>
          <a:ln>
            <a:noFill/>
          </a:ln>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pic>
        <p:nvPicPr>
          <p:cNvPr id="572" name="Google Shape;572;p100"/>
          <p:cNvPicPr preferRelativeResize="0"/>
          <p:nvPr/>
        </p:nvPicPr>
        <p:blipFill rotWithShape="1">
          <a:blip r:embed="rId3">
            <a:alphaModFix/>
          </a:blip>
          <a:srcRect l="5477" t="6803" r="7709" b="1746"/>
          <a:stretch/>
        </p:blipFill>
        <p:spPr>
          <a:xfrm>
            <a:off x="476923" y="1281237"/>
            <a:ext cx="5988104" cy="4887590"/>
          </a:xfrm>
          <a:prstGeom prst="rect">
            <a:avLst/>
          </a:prstGeom>
          <a:noFill/>
          <a:ln>
            <a:noFill/>
          </a:ln>
        </p:spPr>
      </p:pic>
      <p:sp>
        <p:nvSpPr>
          <p:cNvPr id="573" name="Google Shape;573;p100"/>
          <p:cNvSpPr txBox="1">
            <a:spLocks noGrp="1"/>
          </p:cNvSpPr>
          <p:nvPr>
            <p:ph type="title" idx="4294967295"/>
          </p:nvPr>
        </p:nvSpPr>
        <p:spPr>
          <a:xfrm>
            <a:off x="607100" y="320937"/>
            <a:ext cx="11087100" cy="960300"/>
          </a:xfrm>
          <a:prstGeom prst="rect">
            <a:avLst/>
          </a:prstGeom>
          <a:noFill/>
          <a:ln>
            <a:noFill/>
          </a:ln>
        </p:spPr>
        <p:txBody>
          <a:bodyPr spcFirstLastPara="1" wrap="square" lIns="121900" tIns="121900" rIns="121900" bIns="121900" anchor="t" anchorCtr="0">
            <a:normAutofit/>
          </a:bodyPr>
          <a:lstStyle/>
          <a:p>
            <a:pPr marL="0" lvl="0" indent="0" algn="l" rtl="0">
              <a:lnSpc>
                <a:spcPct val="100000"/>
              </a:lnSpc>
              <a:spcBef>
                <a:spcPts val="0"/>
              </a:spcBef>
              <a:spcAft>
                <a:spcPts val="0"/>
              </a:spcAft>
              <a:buSzPts val="5100"/>
              <a:buNone/>
            </a:pPr>
            <a:r>
              <a:rPr lang="en-US" dirty="0">
                <a:solidFill>
                  <a:srgbClr val="1E5DB2"/>
                </a:solidFill>
              </a:rPr>
              <a:t>Relationship Between Data Use and Data Quality </a:t>
            </a:r>
            <a:endParaRPr dirty="0">
              <a:solidFill>
                <a:srgbClr val="1E5DB2"/>
              </a:solidFill>
            </a:endParaRPr>
          </a:p>
        </p:txBody>
      </p:sp>
      <p:sp>
        <p:nvSpPr>
          <p:cNvPr id="574" name="Google Shape;574;p100"/>
          <p:cNvSpPr txBox="1">
            <a:spLocks noGrp="1"/>
          </p:cNvSpPr>
          <p:nvPr>
            <p:ph type="body" idx="4294967295"/>
          </p:nvPr>
        </p:nvSpPr>
        <p:spPr>
          <a:xfrm>
            <a:off x="6417400" y="1742900"/>
            <a:ext cx="5376300" cy="4275600"/>
          </a:xfrm>
          <a:prstGeom prst="rect">
            <a:avLst/>
          </a:prstGeom>
          <a:noFill/>
          <a:ln>
            <a:noFill/>
          </a:ln>
        </p:spPr>
        <p:txBody>
          <a:bodyPr spcFirstLastPara="1" wrap="square" lIns="121900" tIns="121900" rIns="121900" bIns="121900" anchor="t" anchorCtr="0">
            <a:normAutofit/>
          </a:bodyPr>
          <a:lstStyle/>
          <a:p>
            <a:pPr marL="609600" lvl="0" indent="-539750" algn="l" rtl="0">
              <a:lnSpc>
                <a:spcPct val="100000"/>
              </a:lnSpc>
              <a:spcBef>
                <a:spcPts val="1300"/>
              </a:spcBef>
              <a:spcAft>
                <a:spcPts val="0"/>
              </a:spcAft>
              <a:buSzPts val="2900"/>
              <a:buChar char="•"/>
            </a:pPr>
            <a:r>
              <a:rPr lang="en-US" sz="2900" dirty="0"/>
              <a:t>Partners are critical in this exchange</a:t>
            </a:r>
            <a:endParaRPr sz="2900" dirty="0"/>
          </a:p>
          <a:p>
            <a:pPr marL="609600" lvl="0" indent="-539750" algn="l" rtl="0">
              <a:lnSpc>
                <a:spcPct val="100000"/>
              </a:lnSpc>
              <a:spcBef>
                <a:spcPts val="1300"/>
              </a:spcBef>
              <a:spcAft>
                <a:spcPts val="0"/>
              </a:spcAft>
              <a:buSzPts val="2900"/>
              <a:buChar char="•"/>
            </a:pPr>
            <a:r>
              <a:rPr lang="en-US" sz="2900" dirty="0"/>
              <a:t>The more partners use the data, the more they will invest in the data quality</a:t>
            </a:r>
            <a:endParaRPr sz="2900" dirty="0"/>
          </a:p>
          <a:p>
            <a:pPr marL="609600" lvl="0" indent="-539750" algn="l" rtl="0">
              <a:lnSpc>
                <a:spcPct val="100000"/>
              </a:lnSpc>
              <a:spcBef>
                <a:spcPts val="1300"/>
              </a:spcBef>
              <a:spcAft>
                <a:spcPts val="0"/>
              </a:spcAft>
              <a:buSzPts val="2900"/>
              <a:buChar char="•"/>
            </a:pPr>
            <a:r>
              <a:rPr lang="en-US" sz="2900" dirty="0"/>
              <a:t>We should make it </a:t>
            </a:r>
            <a:r>
              <a:rPr lang="en-US" sz="2900" b="1" dirty="0">
                <a:solidFill>
                  <a:srgbClr val="1E5DB2"/>
                </a:solidFill>
              </a:rPr>
              <a:t>easy</a:t>
            </a:r>
            <a:r>
              <a:rPr lang="en-US" sz="2900" dirty="0">
                <a:solidFill>
                  <a:srgbClr val="1E5DB2"/>
                </a:solidFill>
              </a:rPr>
              <a:t> </a:t>
            </a:r>
            <a:r>
              <a:rPr lang="en-US" sz="2900" dirty="0"/>
              <a:t>for authorized users to get data in and out of our systems</a:t>
            </a:r>
            <a:endParaRPr sz="2900" dirty="0"/>
          </a:p>
        </p:txBody>
      </p:sp>
      <p:sp>
        <p:nvSpPr>
          <p:cNvPr id="575" name="Google Shape;575;p100"/>
          <p:cNvSpPr/>
          <p:nvPr/>
        </p:nvSpPr>
        <p:spPr>
          <a:xfrm>
            <a:off x="11409300" y="5999467"/>
            <a:ext cx="782700" cy="8067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101"/>
          <p:cNvSpPr txBox="1">
            <a:spLocks noGrp="1"/>
          </p:cNvSpPr>
          <p:nvPr>
            <p:ph type="title" idx="4294967295"/>
          </p:nvPr>
        </p:nvSpPr>
        <p:spPr>
          <a:xfrm>
            <a:off x="644235" y="785435"/>
            <a:ext cx="11342700" cy="1073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sz="4300" dirty="0">
                <a:solidFill>
                  <a:srgbClr val="1E5DB2"/>
                </a:solidFill>
              </a:rPr>
              <a:t>DQ Trade-Offs: Consider an IIS with Extremely Rigid Data Quality Requirements for Incoming Data</a:t>
            </a:r>
            <a:endParaRPr sz="4300" dirty="0">
              <a:solidFill>
                <a:srgbClr val="1E5DB2"/>
              </a:solidFill>
            </a:endParaRPr>
          </a:p>
        </p:txBody>
      </p:sp>
      <p:sp>
        <p:nvSpPr>
          <p:cNvPr id="581" name="Google Shape;581;p101"/>
          <p:cNvSpPr txBox="1">
            <a:spLocks noGrp="1"/>
          </p:cNvSpPr>
          <p:nvPr>
            <p:ph type="body" idx="4294967295"/>
          </p:nvPr>
        </p:nvSpPr>
        <p:spPr>
          <a:xfrm>
            <a:off x="7459115" y="3161288"/>
            <a:ext cx="3956100" cy="2528700"/>
          </a:xfrm>
          <a:prstGeom prst="rect">
            <a:avLst/>
          </a:prstGeom>
          <a:noFill/>
          <a:ln>
            <a:noFill/>
          </a:ln>
        </p:spPr>
        <p:txBody>
          <a:bodyPr spcFirstLastPara="1" wrap="square" lIns="91425" tIns="45700" rIns="91425" bIns="45700" anchor="t" anchorCtr="0">
            <a:normAutofit fontScale="47500" lnSpcReduction="20000"/>
          </a:bodyPr>
          <a:lstStyle/>
          <a:p>
            <a:pPr marL="0" lvl="0" indent="0" algn="l" rtl="0">
              <a:lnSpc>
                <a:spcPct val="115000"/>
              </a:lnSpc>
              <a:spcBef>
                <a:spcPts val="0"/>
              </a:spcBef>
              <a:spcAft>
                <a:spcPts val="0"/>
              </a:spcAft>
              <a:buSzPct val="175862"/>
              <a:buNone/>
            </a:pPr>
            <a:endParaRPr sz="2900" dirty="0"/>
          </a:p>
          <a:p>
            <a:pPr marL="609600" lvl="0" indent="0" algn="l" rtl="0">
              <a:lnSpc>
                <a:spcPct val="115000"/>
              </a:lnSpc>
              <a:spcBef>
                <a:spcPts val="0"/>
              </a:spcBef>
              <a:spcAft>
                <a:spcPts val="0"/>
              </a:spcAft>
              <a:buSzPct val="102000"/>
              <a:buNone/>
            </a:pPr>
            <a:r>
              <a:rPr lang="en-US" sz="5000" dirty="0"/>
              <a:t>Completeness of data would likely go down, and onboarding time would likely be extended</a:t>
            </a:r>
            <a:endParaRPr sz="5000" dirty="0"/>
          </a:p>
        </p:txBody>
      </p:sp>
      <p:sp>
        <p:nvSpPr>
          <p:cNvPr id="582" name="Google Shape;582;p101"/>
          <p:cNvSpPr txBox="1">
            <a:spLocks noGrp="1"/>
          </p:cNvSpPr>
          <p:nvPr>
            <p:ph type="body" idx="4294967295"/>
          </p:nvPr>
        </p:nvSpPr>
        <p:spPr>
          <a:xfrm>
            <a:off x="486718" y="3324777"/>
            <a:ext cx="3615300" cy="20931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0"/>
              </a:spcBef>
              <a:spcAft>
                <a:spcPts val="0"/>
              </a:spcAft>
              <a:buSzPts val="2800"/>
              <a:buNone/>
            </a:pPr>
            <a:r>
              <a:rPr lang="en-US" sz="2900" dirty="0"/>
              <a:t>Accuracy of data in the IIS may go up</a:t>
            </a:r>
            <a:endParaRPr sz="2900" dirty="0"/>
          </a:p>
          <a:p>
            <a:pPr marL="0" lvl="0" indent="0" algn="l" rtl="0">
              <a:lnSpc>
                <a:spcPct val="115000"/>
              </a:lnSpc>
              <a:spcBef>
                <a:spcPts val="0"/>
              </a:spcBef>
              <a:spcAft>
                <a:spcPts val="0"/>
              </a:spcAft>
              <a:buClr>
                <a:schemeClr val="dk1"/>
              </a:buClr>
              <a:buSzPts val="1500"/>
              <a:buFont typeface="Arial"/>
              <a:buNone/>
            </a:pPr>
            <a:endParaRPr dirty="0"/>
          </a:p>
          <a:p>
            <a:pPr marL="0" lvl="0" indent="0" algn="l" rtl="0">
              <a:lnSpc>
                <a:spcPct val="90000"/>
              </a:lnSpc>
              <a:spcBef>
                <a:spcPts val="1100"/>
              </a:spcBef>
              <a:spcAft>
                <a:spcPts val="0"/>
              </a:spcAft>
              <a:buSzPts val="2800"/>
              <a:buNone/>
            </a:pPr>
            <a:endParaRPr dirty="0"/>
          </a:p>
        </p:txBody>
      </p:sp>
      <p:pic>
        <p:nvPicPr>
          <p:cNvPr id="583" name="Google Shape;583;p101" descr="unbalanced scale"/>
          <p:cNvPicPr preferRelativeResize="0"/>
          <p:nvPr/>
        </p:nvPicPr>
        <p:blipFill rotWithShape="1">
          <a:blip r:embed="rId3">
            <a:alphaModFix/>
          </a:blip>
          <a:srcRect l="4677" t="7992" r="5361" b="6712"/>
          <a:stretch/>
        </p:blipFill>
        <p:spPr>
          <a:xfrm flipH="1">
            <a:off x="3613420" y="2430033"/>
            <a:ext cx="4420756" cy="4191867"/>
          </a:xfrm>
          <a:prstGeom prst="rect">
            <a:avLst/>
          </a:prstGeom>
          <a:noFill/>
          <a:ln>
            <a:noFill/>
          </a:ln>
        </p:spPr>
      </p:pic>
      <p:pic>
        <p:nvPicPr>
          <p:cNvPr id="584" name="Google Shape;584;p101" title="PHII_2022Logo_SymbolOnly_Blue.png"/>
          <p:cNvPicPr preferRelativeResize="0"/>
          <p:nvPr/>
        </p:nvPicPr>
        <p:blipFill>
          <a:blip r:embed="rId4">
            <a:alphaModFix/>
          </a:blip>
          <a:stretch>
            <a:fillRect/>
          </a:stretch>
        </p:blipFill>
        <p:spPr>
          <a:xfrm>
            <a:off x="11221719" y="5922433"/>
            <a:ext cx="910233" cy="894166"/>
          </a:xfrm>
          <a:prstGeom prst="rect">
            <a:avLst/>
          </a:prstGeom>
          <a:noFill/>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102"/>
          <p:cNvSpPr txBox="1">
            <a:spLocks noGrp="1"/>
          </p:cNvSpPr>
          <p:nvPr>
            <p:ph type="title"/>
          </p:nvPr>
        </p:nvSpPr>
        <p:spPr>
          <a:xfrm>
            <a:off x="628569" y="163200"/>
            <a:ext cx="12562800" cy="1322700"/>
          </a:xfrm>
          <a:prstGeom prst="rect">
            <a:avLst/>
          </a:prstGeom>
          <a:noFill/>
          <a:ln>
            <a:noFill/>
          </a:ln>
        </p:spPr>
        <p:txBody>
          <a:bodyPr spcFirstLastPara="1" wrap="square" lIns="91425" tIns="45700" rIns="91425" bIns="45700" anchor="ctr" anchorCtr="0">
            <a:normAutofit/>
          </a:bodyPr>
          <a:lstStyle/>
          <a:p>
            <a:pPr marL="0" lvl="0" indent="0" algn="l" rtl="0">
              <a:lnSpc>
                <a:spcPct val="103448"/>
              </a:lnSpc>
              <a:spcBef>
                <a:spcPts val="0"/>
              </a:spcBef>
              <a:spcAft>
                <a:spcPts val="0"/>
              </a:spcAft>
              <a:buClr>
                <a:srgbClr val="0075C9"/>
              </a:buClr>
              <a:buSzPts val="3900"/>
              <a:buFont typeface="Barlow Medium"/>
              <a:buNone/>
            </a:pPr>
            <a:r>
              <a:rPr lang="en-US" dirty="0">
                <a:solidFill>
                  <a:srgbClr val="1E5DB2"/>
                </a:solidFill>
              </a:rPr>
              <a:t>The Role of Standards</a:t>
            </a:r>
            <a:endParaRPr dirty="0">
              <a:solidFill>
                <a:srgbClr val="1E5DB2"/>
              </a:solidFill>
            </a:endParaRPr>
          </a:p>
        </p:txBody>
      </p:sp>
      <p:sp>
        <p:nvSpPr>
          <p:cNvPr id="590" name="Google Shape;590;p102"/>
          <p:cNvSpPr txBox="1">
            <a:spLocks noGrp="1"/>
          </p:cNvSpPr>
          <p:nvPr>
            <p:ph type="body" idx="1"/>
          </p:nvPr>
        </p:nvSpPr>
        <p:spPr>
          <a:xfrm>
            <a:off x="723900" y="1130068"/>
            <a:ext cx="9666900" cy="5809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100"/>
              </a:spcBef>
              <a:spcAft>
                <a:spcPts val="0"/>
              </a:spcAft>
              <a:buClr>
                <a:srgbClr val="2E5F7D"/>
              </a:buClr>
              <a:buSzPts val="2500"/>
              <a:buNone/>
            </a:pPr>
            <a:r>
              <a:rPr lang="en-US" sz="2500" b="1" dirty="0">
                <a:solidFill>
                  <a:srgbClr val="1E5DB2"/>
                </a:solidFill>
              </a:rPr>
              <a:t>IIS Functional Standards</a:t>
            </a:r>
            <a:endParaRPr sz="2500" b="1" dirty="0">
              <a:solidFill>
                <a:srgbClr val="1E5DB2"/>
              </a:solidFill>
            </a:endParaRPr>
          </a:p>
          <a:p>
            <a:pPr marL="609600" lvl="0" indent="-495300" algn="l" rtl="0">
              <a:lnSpc>
                <a:spcPct val="100000"/>
              </a:lnSpc>
              <a:spcBef>
                <a:spcPts val="1100"/>
              </a:spcBef>
              <a:spcAft>
                <a:spcPts val="0"/>
              </a:spcAft>
              <a:buClr>
                <a:schemeClr val="dk1"/>
              </a:buClr>
              <a:buSzPts val="3000"/>
              <a:buChar char="•"/>
            </a:pPr>
            <a:r>
              <a:rPr lang="en-US" sz="2500" dirty="0"/>
              <a:t>The latest version (from 2024) is available online</a:t>
            </a:r>
            <a:endParaRPr sz="2500" b="1" dirty="0">
              <a:solidFill>
                <a:srgbClr val="2E5F7D"/>
              </a:solidFill>
            </a:endParaRPr>
          </a:p>
          <a:p>
            <a:pPr marL="0" lvl="0" indent="0" algn="l" rtl="0">
              <a:lnSpc>
                <a:spcPct val="100000"/>
              </a:lnSpc>
              <a:spcBef>
                <a:spcPts val="1100"/>
              </a:spcBef>
              <a:spcAft>
                <a:spcPts val="0"/>
              </a:spcAft>
              <a:buClr>
                <a:srgbClr val="2E5F7D"/>
              </a:buClr>
              <a:buSzPts val="2500"/>
              <a:buNone/>
            </a:pPr>
            <a:r>
              <a:rPr lang="en-US" sz="2500" b="1" dirty="0">
                <a:solidFill>
                  <a:srgbClr val="1E5DB2"/>
                </a:solidFill>
              </a:rPr>
              <a:t>Immunization Implementation Guides</a:t>
            </a:r>
            <a:endParaRPr sz="2500" b="1" dirty="0">
              <a:solidFill>
                <a:srgbClr val="1E5DB2"/>
              </a:solidFill>
            </a:endParaRPr>
          </a:p>
          <a:p>
            <a:pPr marL="609600" lvl="0" indent="-495300" algn="l" rtl="0">
              <a:lnSpc>
                <a:spcPct val="100000"/>
              </a:lnSpc>
              <a:spcBef>
                <a:spcPts val="1100"/>
              </a:spcBef>
              <a:spcAft>
                <a:spcPts val="0"/>
              </a:spcAft>
              <a:buClr>
                <a:schemeClr val="dk1"/>
              </a:buClr>
              <a:buSzPts val="3000"/>
              <a:buChar char="•"/>
            </a:pPr>
            <a:r>
              <a:rPr lang="en-US" sz="2500" dirty="0"/>
              <a:t>Ensure alignment with the latest Immunization Implementation Guide (Note Current Update Underway to IG V2)</a:t>
            </a:r>
            <a:endParaRPr sz="2500" dirty="0"/>
          </a:p>
          <a:p>
            <a:pPr marL="0" lvl="0" indent="0" algn="l" rtl="0">
              <a:lnSpc>
                <a:spcPct val="100000"/>
              </a:lnSpc>
              <a:spcBef>
                <a:spcPts val="1100"/>
              </a:spcBef>
              <a:spcAft>
                <a:spcPts val="0"/>
              </a:spcAft>
              <a:buClr>
                <a:srgbClr val="2E5F7D"/>
              </a:buClr>
              <a:buSzPts val="2500"/>
              <a:buNone/>
            </a:pPr>
            <a:r>
              <a:rPr lang="en-US" sz="2500" b="1" dirty="0">
                <a:solidFill>
                  <a:srgbClr val="1E5DB2"/>
                </a:solidFill>
              </a:rPr>
              <a:t>CDSi</a:t>
            </a:r>
            <a:endParaRPr sz="2500" b="1" dirty="0">
              <a:solidFill>
                <a:srgbClr val="1E5DB2"/>
              </a:solidFill>
            </a:endParaRPr>
          </a:p>
          <a:p>
            <a:pPr marL="609600" lvl="0" indent="-495300" algn="l" rtl="0">
              <a:lnSpc>
                <a:spcPct val="100000"/>
              </a:lnSpc>
              <a:spcBef>
                <a:spcPts val="1100"/>
              </a:spcBef>
              <a:spcAft>
                <a:spcPts val="0"/>
              </a:spcAft>
              <a:buClr>
                <a:schemeClr val="dk1"/>
              </a:buClr>
              <a:buSzPts val="3000"/>
              <a:buChar char="•"/>
            </a:pPr>
            <a:r>
              <a:rPr lang="en-US" sz="2500" dirty="0"/>
              <a:t>Specifications developed by CDC for evaluation and forecasting</a:t>
            </a:r>
            <a:endParaRPr sz="2500" dirty="0"/>
          </a:p>
          <a:p>
            <a:pPr marL="0" lvl="0" indent="0" algn="l" rtl="0">
              <a:lnSpc>
                <a:spcPct val="100000"/>
              </a:lnSpc>
              <a:spcBef>
                <a:spcPts val="1100"/>
              </a:spcBef>
              <a:spcAft>
                <a:spcPts val="0"/>
              </a:spcAft>
              <a:buClr>
                <a:srgbClr val="2E5F7D"/>
              </a:buClr>
              <a:buSzPts val="2500"/>
              <a:buNone/>
            </a:pPr>
            <a:r>
              <a:rPr lang="en-US" sz="2500" b="1" dirty="0">
                <a:solidFill>
                  <a:srgbClr val="1E5DB2"/>
                </a:solidFill>
              </a:rPr>
              <a:t>Transport</a:t>
            </a:r>
            <a:endParaRPr sz="2500" b="1" dirty="0">
              <a:solidFill>
                <a:srgbClr val="1E5DB2"/>
              </a:solidFill>
            </a:endParaRPr>
          </a:p>
          <a:p>
            <a:pPr marL="609600" lvl="0" indent="-495300" algn="l" rtl="0">
              <a:lnSpc>
                <a:spcPct val="100000"/>
              </a:lnSpc>
              <a:spcBef>
                <a:spcPts val="1100"/>
              </a:spcBef>
              <a:spcAft>
                <a:spcPts val="0"/>
              </a:spcAft>
              <a:buClr>
                <a:schemeClr val="dk1"/>
              </a:buClr>
              <a:buSzPts val="3000"/>
              <a:buChar char="•"/>
            </a:pPr>
            <a:r>
              <a:rPr lang="en-US" sz="2500" dirty="0">
                <a:highlight>
                  <a:schemeClr val="lt1"/>
                </a:highlight>
              </a:rPr>
              <a:t>Community-selected transport standard of SOAP Web Services and the CDC WSDL</a:t>
            </a:r>
            <a:endParaRPr sz="2500" dirty="0">
              <a:highlight>
                <a:schemeClr val="lt1"/>
              </a:highlight>
            </a:endParaRP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103"/>
          <p:cNvSpPr txBox="1">
            <a:spLocks noGrp="1"/>
          </p:cNvSpPr>
          <p:nvPr>
            <p:ph type="title"/>
          </p:nvPr>
        </p:nvSpPr>
        <p:spPr>
          <a:xfrm>
            <a:off x="612975" y="346174"/>
            <a:ext cx="9422100" cy="992100"/>
          </a:xfrm>
          <a:prstGeom prst="rect">
            <a:avLst/>
          </a:prstGeom>
          <a:noFill/>
          <a:ln>
            <a:noFill/>
          </a:ln>
        </p:spPr>
        <p:txBody>
          <a:bodyPr spcFirstLastPara="1" wrap="square" lIns="121900" tIns="121900" rIns="121900" bIns="121900" anchor="t" anchorCtr="0">
            <a:normAutofit/>
          </a:bodyPr>
          <a:lstStyle/>
          <a:p>
            <a:pPr marL="0" lvl="0" indent="0" algn="l" rtl="0">
              <a:lnSpc>
                <a:spcPct val="100000"/>
              </a:lnSpc>
              <a:spcBef>
                <a:spcPts val="0"/>
              </a:spcBef>
              <a:spcAft>
                <a:spcPts val="0"/>
              </a:spcAft>
              <a:buClr>
                <a:srgbClr val="0075C9"/>
              </a:buClr>
              <a:buSzPts val="5100"/>
              <a:buFont typeface="Barlow Medium"/>
              <a:buNone/>
            </a:pPr>
            <a:r>
              <a:rPr lang="en-US" dirty="0">
                <a:solidFill>
                  <a:srgbClr val="1E5DB2"/>
                </a:solidFill>
              </a:rPr>
              <a:t>IIS Leader’s Role in Data Quality </a:t>
            </a:r>
            <a:endParaRPr dirty="0">
              <a:solidFill>
                <a:srgbClr val="1E5DB2"/>
              </a:solidFill>
            </a:endParaRPr>
          </a:p>
        </p:txBody>
      </p:sp>
      <p:grpSp>
        <p:nvGrpSpPr>
          <p:cNvPr id="596" name="Google Shape;596;p103"/>
          <p:cNvGrpSpPr/>
          <p:nvPr/>
        </p:nvGrpSpPr>
        <p:grpSpPr>
          <a:xfrm>
            <a:off x="1610170" y="1385380"/>
            <a:ext cx="9139553" cy="4695336"/>
            <a:chOff x="894698" y="1008035"/>
            <a:chExt cx="6810905" cy="3521590"/>
          </a:xfrm>
        </p:grpSpPr>
        <p:sp>
          <p:nvSpPr>
            <p:cNvPr id="597" name="Google Shape;597;p103"/>
            <p:cNvSpPr/>
            <p:nvPr/>
          </p:nvSpPr>
          <p:spPr>
            <a:xfrm>
              <a:off x="894698" y="1008035"/>
              <a:ext cx="6262800" cy="11739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endParaRPr kumimoji="0" sz="19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98" name="Google Shape;598;p103"/>
            <p:cNvSpPr txBox="1"/>
            <p:nvPr/>
          </p:nvSpPr>
          <p:spPr>
            <a:xfrm>
              <a:off x="894698" y="1008035"/>
              <a:ext cx="6262800" cy="1173900"/>
            </a:xfrm>
            <a:prstGeom prst="rect">
              <a:avLst/>
            </a:prstGeom>
            <a:noFill/>
            <a:ln>
              <a:noFill/>
            </a:ln>
          </p:spPr>
          <p:txBody>
            <a:bodyPr spcFirstLastPara="1" wrap="square" lIns="0" tIns="38925" rIns="0" bIns="38925"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3500"/>
                <a:buFont typeface="Arial"/>
                <a:buNone/>
                <a:tabLst/>
                <a:defRPr/>
              </a:pPr>
              <a:r>
                <a:rPr kumimoji="0" lang="en-US" sz="2900" b="0" i="0" u="none" strike="noStrike" kern="0" cap="none" spc="0" normalizeH="0" baseline="0" noProof="0" dirty="0">
                  <a:ln>
                    <a:noFill/>
                  </a:ln>
                  <a:solidFill>
                    <a:srgbClr val="000000"/>
                  </a:solidFill>
                  <a:effectLst/>
                  <a:uLnTx/>
                  <a:uFillTx/>
                  <a:latin typeface="Calibri"/>
                  <a:ea typeface="Calibri"/>
                  <a:cs typeface="Calibri"/>
                  <a:sym typeface="Calibri"/>
                </a:rPr>
                <a:t>Ensure resources are devoted to assessing, monitoring, and improving data quality</a:t>
              </a:r>
              <a:endParaRPr kumimoji="0" sz="29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99" name="Google Shape;599;p103"/>
            <p:cNvSpPr/>
            <p:nvPr/>
          </p:nvSpPr>
          <p:spPr>
            <a:xfrm>
              <a:off x="894698" y="2181880"/>
              <a:ext cx="6262800" cy="11739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endParaRPr kumimoji="0" sz="19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600" name="Google Shape;600;p103"/>
            <p:cNvSpPr txBox="1"/>
            <p:nvPr/>
          </p:nvSpPr>
          <p:spPr>
            <a:xfrm>
              <a:off x="894703" y="2181888"/>
              <a:ext cx="6810900" cy="1173900"/>
            </a:xfrm>
            <a:prstGeom prst="rect">
              <a:avLst/>
            </a:prstGeom>
            <a:noFill/>
            <a:ln>
              <a:noFill/>
            </a:ln>
          </p:spPr>
          <p:txBody>
            <a:bodyPr spcFirstLastPara="1" wrap="square" lIns="0" tIns="38925" rIns="0" bIns="38925"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3100"/>
                <a:buFont typeface="Arial"/>
                <a:buNone/>
                <a:tabLst/>
                <a:defRPr/>
              </a:pPr>
              <a:r>
                <a:rPr kumimoji="0" lang="en-US" sz="2900" b="0" i="0" u="none" strike="noStrike" kern="0" cap="none" spc="0" normalizeH="0" baseline="0" noProof="0" dirty="0">
                  <a:ln>
                    <a:noFill/>
                  </a:ln>
                  <a:solidFill>
                    <a:srgbClr val="000000"/>
                  </a:solidFill>
                  <a:effectLst/>
                  <a:uLnTx/>
                  <a:uFillTx/>
                  <a:latin typeface="Calibri"/>
                  <a:ea typeface="Calibri"/>
                  <a:cs typeface="Calibri"/>
                  <a:sym typeface="Calibri"/>
                </a:rPr>
                <a:t>Set the direction for data quality efforts through planning and prioritization </a:t>
              </a:r>
              <a:endParaRPr kumimoji="0" sz="29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601" name="Google Shape;601;p103"/>
            <p:cNvSpPr/>
            <p:nvPr/>
          </p:nvSpPr>
          <p:spPr>
            <a:xfrm>
              <a:off x="894698" y="3355725"/>
              <a:ext cx="6262800" cy="11739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endParaRPr kumimoji="0" sz="19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602" name="Google Shape;602;p103"/>
            <p:cNvSpPr txBox="1"/>
            <p:nvPr/>
          </p:nvSpPr>
          <p:spPr>
            <a:xfrm>
              <a:off x="894698" y="3355725"/>
              <a:ext cx="6262800" cy="1173900"/>
            </a:xfrm>
            <a:prstGeom prst="rect">
              <a:avLst/>
            </a:prstGeom>
            <a:noFill/>
            <a:ln>
              <a:noFill/>
            </a:ln>
          </p:spPr>
          <p:txBody>
            <a:bodyPr spcFirstLastPara="1" wrap="square" lIns="0" tIns="38925" rIns="0" bIns="38925"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3100"/>
                <a:buFont typeface="Arial"/>
                <a:buNone/>
                <a:tabLst/>
                <a:defRPr/>
              </a:pPr>
              <a:r>
                <a:rPr kumimoji="0" lang="en-US" sz="2900" b="0" i="0" u="none" strike="noStrike" kern="0" cap="none" spc="0" normalizeH="0" baseline="0" noProof="0" dirty="0">
                  <a:ln>
                    <a:noFill/>
                  </a:ln>
                  <a:solidFill>
                    <a:srgbClr val="000000"/>
                  </a:solidFill>
                  <a:effectLst/>
                  <a:uLnTx/>
                  <a:uFillTx/>
                  <a:latin typeface="Calibri"/>
                  <a:ea typeface="Calibri"/>
                  <a:cs typeface="Calibri"/>
                  <a:sym typeface="Calibri"/>
                </a:rPr>
                <a:t>Strategically communicate about data quality and DQ improvement strategies internally and externally</a:t>
              </a:r>
              <a:endParaRPr kumimoji="0" sz="29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603" name="Google Shape;603;p103"/>
          <p:cNvSpPr/>
          <p:nvPr/>
        </p:nvSpPr>
        <p:spPr>
          <a:xfrm>
            <a:off x="612975" y="1911261"/>
            <a:ext cx="834000" cy="357300"/>
          </a:xfrm>
          <a:prstGeom prst="rightArrow">
            <a:avLst>
              <a:gd name="adj1" fmla="val 50000"/>
              <a:gd name="adj2" fmla="val 50000"/>
            </a:avLst>
          </a:prstGeom>
          <a:solidFill>
            <a:srgbClr val="1BBCFF"/>
          </a:solidFill>
          <a:ln w="9525" cap="flat" cmpd="sng">
            <a:solidFill>
              <a:srgbClr val="194D9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endParaRPr kumimoji="0" sz="19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604" name="Google Shape;604;p103"/>
          <p:cNvSpPr/>
          <p:nvPr/>
        </p:nvSpPr>
        <p:spPr>
          <a:xfrm>
            <a:off x="612975" y="3554545"/>
            <a:ext cx="834000" cy="357300"/>
          </a:xfrm>
          <a:prstGeom prst="rightArrow">
            <a:avLst>
              <a:gd name="adj1" fmla="val 50000"/>
              <a:gd name="adj2" fmla="val 50000"/>
            </a:avLst>
          </a:prstGeom>
          <a:solidFill>
            <a:srgbClr val="1BBCFF"/>
          </a:solidFill>
          <a:ln w="9525" cap="flat" cmpd="sng">
            <a:solidFill>
              <a:srgbClr val="194D9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500"/>
              <a:buFont typeface="Arial"/>
              <a:buNone/>
              <a:tabLst/>
              <a:defRPr/>
            </a:pPr>
            <a:endParaRPr kumimoji="0" sz="15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605" name="Google Shape;605;p103"/>
          <p:cNvSpPr/>
          <p:nvPr/>
        </p:nvSpPr>
        <p:spPr>
          <a:xfrm>
            <a:off x="612975" y="4906157"/>
            <a:ext cx="834000" cy="357300"/>
          </a:xfrm>
          <a:prstGeom prst="rightArrow">
            <a:avLst>
              <a:gd name="adj1" fmla="val 50000"/>
              <a:gd name="adj2" fmla="val 50000"/>
            </a:avLst>
          </a:prstGeom>
          <a:solidFill>
            <a:srgbClr val="1BBCFF"/>
          </a:solidFill>
          <a:ln w="9525" cap="flat" cmpd="sng">
            <a:solidFill>
              <a:srgbClr val="194D9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500"/>
              <a:buFont typeface="Arial"/>
              <a:buNone/>
              <a:tabLst/>
              <a:defRPr/>
            </a:pPr>
            <a:endParaRPr kumimoji="0" sz="15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027815A-D900-45DB-B7E9-7E3E5057AAA1}"/>
              </a:ext>
            </a:extLst>
          </p:cNvPr>
          <p:cNvSpPr>
            <a:spLocks noGrp="1"/>
          </p:cNvSpPr>
          <p:nvPr>
            <p:ph type="subTitle" idx="1"/>
          </p:nvPr>
        </p:nvSpPr>
        <p:spPr>
          <a:xfrm>
            <a:off x="609599" y="2859349"/>
            <a:ext cx="9352548" cy="2578924"/>
          </a:xfrm>
        </p:spPr>
        <p:txBody>
          <a:bodyPr>
            <a:normAutofit/>
          </a:bodyPr>
          <a:lstStyle/>
          <a:p>
            <a:r>
              <a:rPr lang="en-US" dirty="0"/>
              <a:t>LaTreace Q. Harris, MPH</a:t>
            </a:r>
            <a:br>
              <a:rPr lang="en-US" dirty="0"/>
            </a:br>
            <a:r>
              <a:rPr lang="en-US" sz="2400" b="0" i="1" dirty="0"/>
              <a:t>Informatics and Data Analytics Branch</a:t>
            </a:r>
            <a:br>
              <a:rPr lang="en-US" sz="2400" b="0" i="1" dirty="0"/>
            </a:br>
            <a:r>
              <a:rPr lang="en-US" sz="2400" b="0" i="1" dirty="0"/>
              <a:t>Immunization Services Division </a:t>
            </a:r>
            <a:br>
              <a:rPr lang="en-US" sz="2400" b="0" i="1" dirty="0"/>
            </a:br>
            <a:r>
              <a:rPr lang="en-US" sz="2400" b="0" i="1" dirty="0"/>
              <a:t>National Center for Immunization and Respiratory Diseases</a:t>
            </a:r>
            <a:br>
              <a:rPr lang="en-US" sz="2400" b="0" i="1" dirty="0"/>
            </a:br>
            <a:r>
              <a:rPr lang="en-US" sz="2400" b="0" i="1" dirty="0"/>
              <a:t>Centers for Disease Control and Prevention</a:t>
            </a:r>
          </a:p>
          <a:p>
            <a:endParaRPr lang="en-US" dirty="0"/>
          </a:p>
        </p:txBody>
      </p:sp>
      <p:sp>
        <p:nvSpPr>
          <p:cNvPr id="4" name="Text Placeholder 3">
            <a:extLst>
              <a:ext uri="{FF2B5EF4-FFF2-40B4-BE49-F238E27FC236}">
                <a16:creationId xmlns:a16="http://schemas.microsoft.com/office/drawing/2014/main" id="{58FFE8E3-8F69-40F6-9D10-8E58648E78B5}"/>
              </a:ext>
            </a:extLst>
          </p:cNvPr>
          <p:cNvSpPr>
            <a:spLocks noGrp="1"/>
          </p:cNvSpPr>
          <p:nvPr>
            <p:ph type="body" sz="quarter" idx="10"/>
          </p:nvPr>
        </p:nvSpPr>
        <p:spPr>
          <a:xfrm>
            <a:off x="609600" y="5566289"/>
            <a:ext cx="8534400" cy="1295400"/>
          </a:xfrm>
        </p:spPr>
        <p:txBody>
          <a:bodyPr/>
          <a:lstStyle/>
          <a:p>
            <a:r>
              <a:rPr lang="en-US" dirty="0"/>
              <a:t>June 11, 2025</a:t>
            </a:r>
          </a:p>
          <a:p>
            <a:r>
              <a:rPr lang="en-US" dirty="0"/>
              <a:t>IIS Leadership Workshop</a:t>
            </a:r>
          </a:p>
        </p:txBody>
      </p:sp>
      <p:sp>
        <p:nvSpPr>
          <p:cNvPr id="7" name="Text Placeholder 6">
            <a:extLst>
              <a:ext uri="{FF2B5EF4-FFF2-40B4-BE49-F238E27FC236}">
                <a16:creationId xmlns:a16="http://schemas.microsoft.com/office/drawing/2014/main" id="{CF2A097E-3484-325A-AFA6-F80D6D1C0BAE}"/>
              </a:ext>
            </a:extLst>
          </p:cNvPr>
          <p:cNvSpPr>
            <a:spLocks noGrp="1"/>
          </p:cNvSpPr>
          <p:nvPr>
            <p:ph type="body" sz="quarter" idx="11"/>
          </p:nvPr>
        </p:nvSpPr>
        <p:spPr/>
        <p:txBody>
          <a:bodyPr/>
          <a:lstStyle/>
          <a:p>
            <a:r>
              <a:rPr lang="en-US" dirty="0"/>
              <a:t>National Center for Immunization and Respiratory Diseases</a:t>
            </a:r>
          </a:p>
        </p:txBody>
      </p:sp>
      <p:sp>
        <p:nvSpPr>
          <p:cNvPr id="7170" name="Title 3"/>
          <p:cNvSpPr>
            <a:spLocks noGrp="1"/>
          </p:cNvSpPr>
          <p:nvPr>
            <p:ph type="title"/>
          </p:nvPr>
        </p:nvSpPr>
        <p:spPr/>
        <p:txBody>
          <a:bodyPr/>
          <a:lstStyle/>
          <a:p>
            <a:r>
              <a:rPr lang="en-US" altLang="en-US" dirty="0"/>
              <a:t>Key Data Quality Tools</a:t>
            </a:r>
          </a:p>
        </p:txBody>
      </p:sp>
      <p:pic>
        <p:nvPicPr>
          <p:cNvPr id="7172" name="Picture 6" descr="Logos of the United States Department of Health and Human Services and Centers for Disease Control and Preventio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200" y="6515101"/>
            <a:ext cx="2540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1581648"/>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618;p105">
            <a:extLst>
              <a:ext uri="{FF2B5EF4-FFF2-40B4-BE49-F238E27FC236}">
                <a16:creationId xmlns:a16="http://schemas.microsoft.com/office/drawing/2014/main" id="{218ECB26-EA9E-B5BC-B98C-26D1A994EDEC}"/>
              </a:ext>
            </a:extLst>
          </p:cNvPr>
          <p:cNvSpPr txBox="1">
            <a:spLocks noGrp="1"/>
          </p:cNvSpPr>
          <p:nvPr>
            <p:ph type="title"/>
          </p:nvPr>
        </p:nvSpPr>
        <p:spPr>
          <a:xfrm>
            <a:off x="395999" y="820711"/>
            <a:ext cx="3839116" cy="5095655"/>
          </a:xfrm>
          <a:prstGeom prst="rect">
            <a:avLst/>
          </a:prstGeom>
          <a:noFill/>
          <a:ln>
            <a:noFill/>
          </a:ln>
        </p:spPr>
        <p:txBody>
          <a:bodyPr spcFirstLastPara="1" wrap="square" lIns="121900" tIns="60933" rIns="121900" bIns="60933" anchor="ctr" anchorCtr="0">
            <a:normAutofit/>
          </a:bodyPr>
          <a:lstStyle/>
          <a:p>
            <a:pPr>
              <a:lnSpc>
                <a:spcPct val="103448"/>
              </a:lnSpc>
              <a:spcBef>
                <a:spcPts val="0"/>
              </a:spcBef>
              <a:spcAft>
                <a:spcPts val="0"/>
              </a:spcAft>
              <a:buClr>
                <a:srgbClr val="0075C9"/>
              </a:buClr>
              <a:buSzPts val="3900"/>
            </a:pPr>
            <a:r>
              <a:rPr lang="en-US" dirty="0">
                <a:solidFill>
                  <a:srgbClr val="1E5DB2"/>
                </a:solidFill>
              </a:rPr>
              <a:t>What Guides IIS Community-Wide DQ Activities?</a:t>
            </a:r>
            <a:endParaRPr dirty="0">
              <a:solidFill>
                <a:srgbClr val="1E5DB2"/>
              </a:solidFill>
            </a:endParaRPr>
          </a:p>
        </p:txBody>
      </p:sp>
      <p:pic>
        <p:nvPicPr>
          <p:cNvPr id="10" name="Google Shape;621;p105">
            <a:extLst>
              <a:ext uri="{FF2B5EF4-FFF2-40B4-BE49-F238E27FC236}">
                <a16:creationId xmlns:a16="http://schemas.microsoft.com/office/drawing/2014/main" id="{2832424B-4155-9A91-AE97-33AB8912592E}"/>
              </a:ext>
            </a:extLst>
          </p:cNvPr>
          <p:cNvPicPr preferRelativeResize="0"/>
          <p:nvPr/>
        </p:nvPicPr>
        <p:blipFill rotWithShape="1">
          <a:blip r:embed="rId3">
            <a:alphaModFix/>
          </a:blip>
          <a:srcRect l="36081" t="7859"/>
          <a:stretch/>
        </p:blipFill>
        <p:spPr>
          <a:xfrm>
            <a:off x="4927126" y="196285"/>
            <a:ext cx="6868876" cy="6030000"/>
          </a:xfrm>
          <a:prstGeom prst="rect">
            <a:avLst/>
          </a:prstGeom>
          <a:noFill/>
          <a:ln>
            <a:noFill/>
          </a:ln>
        </p:spPr>
      </p:pic>
      <p:sp>
        <p:nvSpPr>
          <p:cNvPr id="3" name="Rectangle: Rounded Corners 2">
            <a:extLst>
              <a:ext uri="{FF2B5EF4-FFF2-40B4-BE49-F238E27FC236}">
                <a16:creationId xmlns:a16="http://schemas.microsoft.com/office/drawing/2014/main" id="{22211A0A-D3AB-B1E5-DE1A-C5115E2069F4}"/>
              </a:ext>
            </a:extLst>
          </p:cNvPr>
          <p:cNvSpPr/>
          <p:nvPr/>
        </p:nvSpPr>
        <p:spPr>
          <a:xfrm>
            <a:off x="10212560" y="5247904"/>
            <a:ext cx="1579417" cy="976745"/>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0" fontAlgn="base" latinLnBrk="0" hangingPunct="0">
              <a:lnSpc>
                <a:spcPct val="100000"/>
              </a:lnSpc>
              <a:spcBef>
                <a:spcPct val="0"/>
              </a:spcBef>
              <a:spcAft>
                <a:spcPct val="0"/>
              </a:spcAft>
              <a:buClrTx/>
              <a:buSzTx/>
              <a:buFont typeface="Arial"/>
              <a:buNone/>
              <a:tabLst/>
              <a:defRPr/>
            </a:pPr>
            <a:endParaRPr kumimoji="0" lang="en-US" sz="2400" b="0" i="0" u="none" strike="noStrike" kern="1200" cap="none" spc="0" normalizeH="0" baseline="0" noProof="0">
              <a:ln>
                <a:noFill/>
              </a:ln>
              <a:solidFill>
                <a:srgbClr val="FFFFFF"/>
              </a:solidFill>
              <a:effectLst/>
              <a:uLnTx/>
              <a:uFillTx/>
              <a:latin typeface="Myriad Web Pro"/>
              <a:ea typeface="+mn-ea"/>
              <a:cs typeface="+mn-cs"/>
              <a:sym typeface="Arial"/>
            </a:endParaRPr>
          </a:p>
        </p:txBody>
      </p:sp>
      <p:sp>
        <p:nvSpPr>
          <p:cNvPr id="5" name="TextBox 4">
            <a:extLst>
              <a:ext uri="{FF2B5EF4-FFF2-40B4-BE49-F238E27FC236}">
                <a16:creationId xmlns:a16="http://schemas.microsoft.com/office/drawing/2014/main" id="{A0C52938-0BC5-A7A2-0B41-7386F3B20C10}"/>
              </a:ext>
            </a:extLst>
          </p:cNvPr>
          <p:cNvSpPr txBox="1"/>
          <p:nvPr/>
        </p:nvSpPr>
        <p:spPr>
          <a:xfrm>
            <a:off x="4931126" y="6166644"/>
            <a:ext cx="5928205" cy="553806"/>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just" defTabSz="1219170" rtl="0" eaLnBrk="0" fontAlgn="base" latinLnBrk="0" hangingPunct="0">
              <a:lnSpc>
                <a:spcPct val="100000"/>
              </a:lnSpc>
              <a:spcBef>
                <a:spcPct val="0"/>
              </a:spcBef>
              <a:spcAft>
                <a:spcPct val="0"/>
              </a:spcAft>
              <a:buClrTx/>
              <a:buSzTx/>
              <a:buFont typeface="Arial"/>
              <a:buNone/>
              <a:tabLst/>
              <a:defRPr/>
            </a:pPr>
            <a:r>
              <a:rPr kumimoji="0" lang="en-US" sz="933" b="0" i="0" u="none" strike="noStrike" kern="1200" cap="none" spc="0" normalizeH="0" baseline="0" noProof="0" dirty="0">
                <a:ln>
                  <a:noFill/>
                </a:ln>
                <a:solidFill>
                  <a:srgbClr val="000000"/>
                </a:solidFill>
                <a:effectLst/>
                <a:uLnTx/>
                <a:uFillTx/>
                <a:latin typeface="Myriad Web Pro"/>
                <a:ea typeface="Calibri"/>
                <a:cs typeface="Calibri"/>
                <a:sym typeface="Arial"/>
              </a:rPr>
              <a:t>Infographic with blue and green background includes clipart representing a calendar, flag, house, clipboard, stethoscope, and medical needle, and baby.  Text under each clipart image explains how IIS data must be available, complete, timely, and valid.</a:t>
            </a:r>
          </a:p>
        </p:txBody>
      </p:sp>
    </p:spTree>
    <p:extLst>
      <p:ext uri="{BB962C8B-B14F-4D97-AF65-F5344CB8AC3E}">
        <p14:creationId xmlns:p14="http://schemas.microsoft.com/office/powerpoint/2010/main" val="19396078"/>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45A19-2AC1-D248-B9F2-8089031D4A70}"/>
              </a:ext>
            </a:extLst>
          </p:cNvPr>
          <p:cNvSpPr>
            <a:spLocks noGrp="1"/>
          </p:cNvSpPr>
          <p:nvPr>
            <p:ph type="title"/>
          </p:nvPr>
        </p:nvSpPr>
        <p:spPr/>
        <p:txBody>
          <a:bodyPr/>
          <a:lstStyle/>
          <a:p>
            <a:r>
              <a:rPr lang="en-US" dirty="0"/>
              <a:t>Data Quality (DQ) Main Characteristics</a:t>
            </a:r>
          </a:p>
        </p:txBody>
      </p:sp>
      <p:sp>
        <p:nvSpPr>
          <p:cNvPr id="3" name="Text Placeholder 2">
            <a:extLst>
              <a:ext uri="{FF2B5EF4-FFF2-40B4-BE49-F238E27FC236}">
                <a16:creationId xmlns:a16="http://schemas.microsoft.com/office/drawing/2014/main" id="{5BBA3C55-706C-873B-56B8-ACB712F5AAFA}"/>
              </a:ext>
            </a:extLst>
          </p:cNvPr>
          <p:cNvSpPr>
            <a:spLocks noGrp="1"/>
          </p:cNvSpPr>
          <p:nvPr>
            <p:ph type="body" sz="quarter" idx="10"/>
          </p:nvPr>
        </p:nvSpPr>
        <p:spPr>
          <a:xfrm>
            <a:off x="609601" y="1811867"/>
            <a:ext cx="10972800" cy="4421717"/>
          </a:xfrm>
        </p:spPr>
        <p:txBody>
          <a:bodyPr/>
          <a:lstStyle/>
          <a:p>
            <a:r>
              <a:rPr lang="en-US" dirty="0"/>
              <a:t>Availability – </a:t>
            </a:r>
            <a:r>
              <a:rPr lang="en-US" b="0" dirty="0"/>
              <a:t>IIS data can be readily used by authorized users to inform IIS and immunization program activities</a:t>
            </a:r>
          </a:p>
          <a:p>
            <a:r>
              <a:rPr lang="en-US" dirty="0"/>
              <a:t>Completeness – </a:t>
            </a:r>
            <a:r>
              <a:rPr lang="en-US" b="0" dirty="0"/>
              <a:t>The IIS contains all (historic and new) vaccination and demographic records for persons residing in the jurisdiction, and all vaccination and demographic records contain complete data fields</a:t>
            </a:r>
          </a:p>
          <a:p>
            <a:r>
              <a:rPr lang="en-US" dirty="0"/>
              <a:t>Timeliness – </a:t>
            </a:r>
            <a:r>
              <a:rPr lang="en-US" b="0" dirty="0"/>
              <a:t>Patient records are established, and vaccination events are recorded in the IIS within specified time frames</a:t>
            </a:r>
          </a:p>
          <a:p>
            <a:r>
              <a:rPr lang="en-US" dirty="0"/>
              <a:t>Validity – </a:t>
            </a:r>
            <a:r>
              <a:rPr lang="en-US" b="0" dirty="0"/>
              <a:t>Vaccination and demographic records in the IIS conform with generally accepted standards (e.g., Advisory Committee on Immunization Practices recommendations, U.S. Postal Service standards)</a:t>
            </a:r>
          </a:p>
          <a:p>
            <a:endParaRPr lang="en-US" dirty="0"/>
          </a:p>
        </p:txBody>
      </p:sp>
    </p:spTree>
    <p:extLst>
      <p:ext uri="{BB962C8B-B14F-4D97-AF65-F5344CB8AC3E}">
        <p14:creationId xmlns:p14="http://schemas.microsoft.com/office/powerpoint/2010/main" val="3004997245"/>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45A19-2AC1-D248-B9F2-8089031D4A70}"/>
              </a:ext>
            </a:extLst>
          </p:cNvPr>
          <p:cNvSpPr>
            <a:spLocks noGrp="1"/>
          </p:cNvSpPr>
          <p:nvPr>
            <p:ph type="title"/>
          </p:nvPr>
        </p:nvSpPr>
        <p:spPr/>
        <p:txBody>
          <a:bodyPr/>
          <a:lstStyle/>
          <a:p>
            <a:r>
              <a:rPr lang="en-US" dirty="0"/>
              <a:t>Data Quality Enabling Characteristics</a:t>
            </a:r>
          </a:p>
        </p:txBody>
      </p:sp>
      <p:sp>
        <p:nvSpPr>
          <p:cNvPr id="3" name="Text Placeholder 2">
            <a:extLst>
              <a:ext uri="{FF2B5EF4-FFF2-40B4-BE49-F238E27FC236}">
                <a16:creationId xmlns:a16="http://schemas.microsoft.com/office/drawing/2014/main" id="{5BBA3C55-706C-873B-56B8-ACB712F5AAFA}"/>
              </a:ext>
            </a:extLst>
          </p:cNvPr>
          <p:cNvSpPr>
            <a:spLocks noGrp="1"/>
          </p:cNvSpPr>
          <p:nvPr>
            <p:ph type="body" sz="quarter" idx="10"/>
          </p:nvPr>
        </p:nvSpPr>
        <p:spPr>
          <a:xfrm>
            <a:off x="609601" y="1811867"/>
            <a:ext cx="10972800" cy="4421717"/>
          </a:xfrm>
        </p:spPr>
        <p:txBody>
          <a:bodyPr/>
          <a:lstStyle/>
          <a:p>
            <a:r>
              <a:rPr lang="en-US" dirty="0"/>
              <a:t>Accuracy – </a:t>
            </a:r>
            <a:r>
              <a:rPr lang="en-US" b="0" dirty="0"/>
              <a:t>The IIS correctly reflects the demographic information of patients and data related to all aspects of their vaccination events</a:t>
            </a:r>
          </a:p>
          <a:p>
            <a:r>
              <a:rPr lang="en-US" dirty="0"/>
              <a:t>Consistency – </a:t>
            </a:r>
            <a:r>
              <a:rPr lang="en-US" b="0" dirty="0"/>
              <a:t>The IIS receives, stores, and processes data in accordance with established standards</a:t>
            </a:r>
          </a:p>
          <a:p>
            <a:r>
              <a:rPr lang="en-US" dirty="0"/>
              <a:t>Uniqueness – </a:t>
            </a:r>
            <a:r>
              <a:rPr lang="en-US" b="0" dirty="0"/>
              <a:t>Each patient and their corresponding vaccinations are recorded only once in the IIS</a:t>
            </a:r>
          </a:p>
          <a:p>
            <a:endParaRPr lang="en-US" dirty="0"/>
          </a:p>
        </p:txBody>
      </p:sp>
    </p:spTree>
    <p:extLst>
      <p:ext uri="{BB962C8B-B14F-4D97-AF65-F5344CB8AC3E}">
        <p14:creationId xmlns:p14="http://schemas.microsoft.com/office/powerpoint/2010/main" val="56729304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5F97258-C64F-C9DD-E3E3-39D39376417B}"/>
              </a:ext>
            </a:extLst>
          </p:cNvPr>
          <p:cNvSpPr>
            <a:spLocks noGrp="1"/>
          </p:cNvSpPr>
          <p:nvPr>
            <p:ph type="title"/>
          </p:nvPr>
        </p:nvSpPr>
        <p:spPr/>
        <p:txBody>
          <a:bodyPr/>
          <a:lstStyle/>
          <a:p>
            <a:r>
              <a:rPr lang="en-US" dirty="0"/>
              <a:t>CDC DQ Reports/Priorities </a:t>
            </a:r>
          </a:p>
        </p:txBody>
      </p:sp>
      <p:sp>
        <p:nvSpPr>
          <p:cNvPr id="5" name="Text Placeholder 4">
            <a:extLst>
              <a:ext uri="{FF2B5EF4-FFF2-40B4-BE49-F238E27FC236}">
                <a16:creationId xmlns:a16="http://schemas.microsoft.com/office/drawing/2014/main" id="{FFF77897-4802-9040-C02B-D3B02DC63596}"/>
              </a:ext>
            </a:extLst>
          </p:cNvPr>
          <p:cNvSpPr>
            <a:spLocks noGrp="1"/>
          </p:cNvSpPr>
          <p:nvPr>
            <p:ph type="body" sz="quarter" idx="10"/>
          </p:nvPr>
        </p:nvSpPr>
        <p:spPr/>
        <p:txBody>
          <a:bodyPr/>
          <a:lstStyle/>
          <a:p>
            <a:r>
              <a:rPr lang="en-US" dirty="0"/>
              <a:t>CDC shares DQ reports based on the data IIS submit to CDC </a:t>
            </a:r>
          </a:p>
          <a:p>
            <a:r>
              <a:rPr lang="en-US" dirty="0"/>
              <a:t>These data will also be leveraged in CDC’s IIS DQ Certification effort</a:t>
            </a:r>
          </a:p>
          <a:p>
            <a:r>
              <a:rPr lang="en-US" dirty="0"/>
              <a:t>You’ll hear more about these in DQ Part 2 later today!</a:t>
            </a:r>
          </a:p>
          <a:p>
            <a:endParaRPr lang="en-US" dirty="0"/>
          </a:p>
        </p:txBody>
      </p:sp>
      <p:pic>
        <p:nvPicPr>
          <p:cNvPr id="1026" name="Picture 2">
            <a:extLst>
              <a:ext uri="{FF2B5EF4-FFF2-40B4-BE49-F238E27FC236}">
                <a16:creationId xmlns:a16="http://schemas.microsoft.com/office/drawing/2014/main" id="{E915B017-125D-7CE1-F060-5158815F54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6232" y="-30333"/>
            <a:ext cx="4636168" cy="6170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029F3112-1CA6-A327-E95A-33AED61D056F}"/>
              </a:ext>
            </a:extLst>
          </p:cNvPr>
          <p:cNvSpPr txBox="1"/>
          <p:nvPr/>
        </p:nvSpPr>
        <p:spPr>
          <a:xfrm>
            <a:off x="7229220" y="6142453"/>
            <a:ext cx="4488872" cy="615746"/>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l" defTabSz="1219170" rtl="0" eaLnBrk="0" fontAlgn="base" latinLnBrk="0" hangingPunct="0">
              <a:lnSpc>
                <a:spcPct val="100000"/>
              </a:lnSpc>
              <a:spcBef>
                <a:spcPct val="0"/>
              </a:spcBef>
              <a:spcAft>
                <a:spcPct val="0"/>
              </a:spcAft>
              <a:buClrTx/>
              <a:buSzTx/>
              <a:buFont typeface="Arial"/>
              <a:buNone/>
              <a:tabLst/>
              <a:defRPr/>
            </a:pPr>
            <a:r>
              <a:rPr kumimoji="0" lang="en-US" sz="1067" b="0" i="0" u="none" strike="noStrike" kern="1200" cap="none" spc="0" normalizeH="0" baseline="0" noProof="0" dirty="0">
                <a:ln>
                  <a:noFill/>
                </a:ln>
                <a:solidFill>
                  <a:srgbClr val="000000"/>
                </a:solidFill>
                <a:effectLst/>
                <a:uLnTx/>
                <a:uFillTx/>
                <a:latin typeface="Calibri"/>
                <a:ea typeface="Calibri"/>
                <a:cs typeface="Calibri"/>
                <a:sym typeface="Arial"/>
              </a:rPr>
              <a:t>Image of clipboard with Data Quality Improvement Report title. Clipboard has three sections with blue backgrounds. Routine Vaccination DQ Report, Summary Report, and PPRL DQ Feedback Reports are further explained.</a:t>
            </a:r>
            <a:endParaRPr kumimoji="0" lang="en-US" sz="1067"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a:sym typeface="Arial"/>
            </a:endParaRPr>
          </a:p>
        </p:txBody>
      </p:sp>
    </p:spTree>
    <p:extLst>
      <p:ext uri="{BB962C8B-B14F-4D97-AF65-F5344CB8AC3E}">
        <p14:creationId xmlns:p14="http://schemas.microsoft.com/office/powerpoint/2010/main" val="2831573398"/>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109"/>
          <p:cNvSpPr txBox="1">
            <a:spLocks noGrp="1"/>
          </p:cNvSpPr>
          <p:nvPr>
            <p:ph type="title"/>
          </p:nvPr>
        </p:nvSpPr>
        <p:spPr>
          <a:xfrm>
            <a:off x="621076" y="328483"/>
            <a:ext cx="9422100" cy="992100"/>
          </a:xfrm>
          <a:prstGeom prst="rect">
            <a:avLst/>
          </a:prstGeom>
          <a:noFill/>
          <a:ln>
            <a:noFill/>
          </a:ln>
        </p:spPr>
        <p:txBody>
          <a:bodyPr spcFirstLastPara="1" wrap="square" lIns="121900" tIns="121900" rIns="121900" bIns="121900" anchor="t" anchorCtr="0">
            <a:normAutofit/>
          </a:bodyPr>
          <a:lstStyle/>
          <a:p>
            <a:pPr marL="0" lvl="0" indent="0" algn="l" rtl="0">
              <a:lnSpc>
                <a:spcPct val="100000"/>
              </a:lnSpc>
              <a:spcBef>
                <a:spcPts val="0"/>
              </a:spcBef>
              <a:spcAft>
                <a:spcPts val="0"/>
              </a:spcAft>
              <a:buClr>
                <a:srgbClr val="0075C9"/>
              </a:buClr>
              <a:buSzPts val="5100"/>
              <a:buFont typeface="Barlow Medium"/>
              <a:buNone/>
            </a:pPr>
            <a:r>
              <a:rPr lang="en-US" dirty="0">
                <a:solidFill>
                  <a:srgbClr val="1E5DB2"/>
                </a:solidFill>
              </a:rPr>
              <a:t>Guidance for Program Practices</a:t>
            </a:r>
            <a:endParaRPr dirty="0">
              <a:solidFill>
                <a:srgbClr val="1E5DB2"/>
              </a:solidFill>
            </a:endParaRPr>
          </a:p>
        </p:txBody>
      </p:sp>
      <p:sp>
        <p:nvSpPr>
          <p:cNvPr id="647" name="Google Shape;647;p109"/>
          <p:cNvSpPr txBox="1">
            <a:spLocks noGrp="1"/>
          </p:cNvSpPr>
          <p:nvPr>
            <p:ph type="body" idx="1"/>
          </p:nvPr>
        </p:nvSpPr>
        <p:spPr>
          <a:xfrm>
            <a:off x="675083" y="1162132"/>
            <a:ext cx="9666900" cy="4788300"/>
          </a:xfrm>
          <a:prstGeom prst="rect">
            <a:avLst/>
          </a:prstGeom>
          <a:noFill/>
          <a:ln>
            <a:noFill/>
          </a:ln>
        </p:spPr>
        <p:txBody>
          <a:bodyPr spcFirstLastPara="1" wrap="square" lIns="121900" tIns="121900" rIns="121900" bIns="121900" anchor="t" anchorCtr="0">
            <a:normAutofit/>
          </a:bodyPr>
          <a:lstStyle/>
          <a:p>
            <a:pPr marL="609600" lvl="0" indent="-488950" algn="l" rtl="0">
              <a:lnSpc>
                <a:spcPct val="106666"/>
              </a:lnSpc>
              <a:spcBef>
                <a:spcPts val="800"/>
              </a:spcBef>
              <a:spcAft>
                <a:spcPts val="0"/>
              </a:spcAft>
              <a:buClr>
                <a:schemeClr val="dk1"/>
              </a:buClr>
              <a:buSzPts val="2900"/>
              <a:buAutoNum type="arabicParenR"/>
            </a:pPr>
            <a:r>
              <a:rPr lang="en-US" sz="2900" dirty="0"/>
              <a:t>Onboarding data testing prior to go-live</a:t>
            </a:r>
            <a:endParaRPr sz="2900" dirty="0"/>
          </a:p>
          <a:p>
            <a:pPr marL="609600" lvl="0" indent="-488950" algn="l" rtl="0">
              <a:lnSpc>
                <a:spcPct val="106666"/>
              </a:lnSpc>
              <a:spcBef>
                <a:spcPts val="0"/>
              </a:spcBef>
              <a:spcAft>
                <a:spcPts val="0"/>
              </a:spcAft>
              <a:buClr>
                <a:schemeClr val="dk1"/>
              </a:buClr>
              <a:buSzPts val="2900"/>
              <a:buAutoNum type="arabicParenR"/>
            </a:pPr>
            <a:r>
              <a:rPr lang="en-US" sz="2900" dirty="0"/>
              <a:t>Incoming/ongoing data via monitoring</a:t>
            </a:r>
            <a:endParaRPr sz="2900" dirty="0"/>
          </a:p>
          <a:p>
            <a:pPr marL="609600" lvl="0" indent="-488950" algn="l" rtl="0">
              <a:lnSpc>
                <a:spcPct val="106666"/>
              </a:lnSpc>
              <a:spcBef>
                <a:spcPts val="0"/>
              </a:spcBef>
              <a:spcAft>
                <a:spcPts val="0"/>
              </a:spcAft>
              <a:buClr>
                <a:schemeClr val="dk1"/>
              </a:buClr>
              <a:buSzPts val="2900"/>
              <a:buAutoNum type="arabicParenR"/>
            </a:pPr>
            <a:r>
              <a:rPr lang="en-US" sz="2900" dirty="0"/>
              <a:t>Data at rest via evaluation/assessment</a:t>
            </a:r>
            <a:endParaRPr sz="2900" b="1" dirty="0"/>
          </a:p>
          <a:p>
            <a:pPr marL="0" lvl="0" indent="0" algn="l" rtl="0">
              <a:lnSpc>
                <a:spcPct val="106666"/>
              </a:lnSpc>
              <a:spcBef>
                <a:spcPts val="800"/>
              </a:spcBef>
              <a:spcAft>
                <a:spcPts val="0"/>
              </a:spcAft>
              <a:buClr>
                <a:schemeClr val="dk1"/>
              </a:buClr>
              <a:buSzPts val="4000"/>
              <a:buNone/>
            </a:pPr>
            <a:endParaRPr dirty="0"/>
          </a:p>
        </p:txBody>
      </p:sp>
      <p:pic>
        <p:nvPicPr>
          <p:cNvPr id="648" name="Google Shape;648;p109"/>
          <p:cNvPicPr preferRelativeResize="0"/>
          <p:nvPr/>
        </p:nvPicPr>
        <p:blipFill rotWithShape="1">
          <a:blip r:embed="rId3">
            <a:alphaModFix/>
          </a:blip>
          <a:srcRect/>
          <a:stretch/>
        </p:blipFill>
        <p:spPr>
          <a:xfrm>
            <a:off x="7574433" y="3300769"/>
            <a:ext cx="3210634" cy="2500734"/>
          </a:xfrm>
          <a:prstGeom prst="rect">
            <a:avLst/>
          </a:prstGeom>
          <a:noFill/>
          <a:ln w="9525" cap="flat" cmpd="sng">
            <a:solidFill>
              <a:srgbClr val="000000"/>
            </a:solidFill>
            <a:prstDash val="solid"/>
            <a:round/>
            <a:headEnd type="none" w="sm" len="sm"/>
            <a:tailEnd type="none" w="sm" len="sm"/>
          </a:ln>
          <a:effectLst>
            <a:outerShdw blurRad="57150" dist="19050" dir="5400000" algn="bl" rotWithShape="0">
              <a:srgbClr val="000000">
                <a:alpha val="49800"/>
              </a:srgbClr>
            </a:outerShdw>
          </a:effectLst>
        </p:spPr>
      </p:pic>
      <p:pic>
        <p:nvPicPr>
          <p:cNvPr id="649" name="Google Shape;649;p109"/>
          <p:cNvPicPr preferRelativeResize="0"/>
          <p:nvPr/>
        </p:nvPicPr>
        <p:blipFill rotWithShape="1">
          <a:blip r:embed="rId4">
            <a:alphaModFix/>
          </a:blip>
          <a:srcRect/>
          <a:stretch/>
        </p:blipFill>
        <p:spPr>
          <a:xfrm>
            <a:off x="3914323" y="3300769"/>
            <a:ext cx="3074614" cy="2500732"/>
          </a:xfrm>
          <a:prstGeom prst="rect">
            <a:avLst/>
          </a:prstGeom>
          <a:noFill/>
          <a:ln w="9525" cap="flat" cmpd="sng">
            <a:solidFill>
              <a:srgbClr val="000000"/>
            </a:solidFill>
            <a:prstDash val="solid"/>
            <a:round/>
            <a:headEnd type="none" w="sm" len="sm"/>
            <a:tailEnd type="none" w="sm" len="sm"/>
          </a:ln>
          <a:effectLst>
            <a:outerShdw blurRad="57150" dist="19050" dir="5400000" algn="bl" rotWithShape="0">
              <a:srgbClr val="000000">
                <a:alpha val="49800"/>
              </a:srgbClr>
            </a:outerShdw>
          </a:effectLst>
        </p:spPr>
      </p:pic>
      <p:pic>
        <p:nvPicPr>
          <p:cNvPr id="650" name="Google Shape;650;p109"/>
          <p:cNvPicPr preferRelativeResize="0"/>
          <p:nvPr/>
        </p:nvPicPr>
        <p:blipFill rotWithShape="1">
          <a:blip r:embed="rId5">
            <a:alphaModFix/>
          </a:blip>
          <a:srcRect/>
          <a:stretch/>
        </p:blipFill>
        <p:spPr>
          <a:xfrm>
            <a:off x="98829" y="3300769"/>
            <a:ext cx="3230002" cy="2500734"/>
          </a:xfrm>
          <a:prstGeom prst="rect">
            <a:avLst/>
          </a:prstGeom>
          <a:noFill/>
          <a:ln w="9525" cap="flat" cmpd="sng">
            <a:solidFill>
              <a:srgbClr val="000000"/>
            </a:solidFill>
            <a:prstDash val="solid"/>
            <a:round/>
            <a:headEnd type="none" w="sm" len="sm"/>
            <a:tailEnd type="none" w="sm" len="sm"/>
          </a:ln>
          <a:effectLst>
            <a:outerShdw blurRad="57150" dist="19050" dir="5400000" algn="bl" rotWithShape="0">
              <a:srgbClr val="000000">
                <a:alpha val="49800"/>
              </a:srgbClr>
            </a:outerShdw>
          </a:effectLst>
        </p:spPr>
      </p:pic>
      <p:sp>
        <p:nvSpPr>
          <p:cNvPr id="651" name="Google Shape;651;p109"/>
          <p:cNvSpPr txBox="1"/>
          <p:nvPr/>
        </p:nvSpPr>
        <p:spPr>
          <a:xfrm>
            <a:off x="781335" y="6324463"/>
            <a:ext cx="5853900" cy="459600"/>
          </a:xfrm>
          <a:prstGeom prst="rect">
            <a:avLst/>
          </a:prstGeom>
          <a:solidFill>
            <a:schemeClr val="lt1"/>
          </a:solid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86666"/>
              </a:lnSpc>
              <a:spcBef>
                <a:spcPts val="800"/>
              </a:spcBef>
              <a:spcAft>
                <a:spcPts val="0"/>
              </a:spcAft>
              <a:buClr>
                <a:srgbClr val="000000"/>
              </a:buClr>
              <a:buSzPts val="1600"/>
              <a:buFont typeface="Arial"/>
              <a:buNone/>
              <a:tabLst/>
              <a:defRPr/>
            </a:pPr>
            <a:r>
              <a:rPr kumimoji="0" lang="en-US" sz="1600" b="0" i="0" u="sng" strike="noStrike" kern="0" cap="none" spc="0" normalizeH="0" baseline="0" noProof="0" dirty="0">
                <a:ln>
                  <a:noFill/>
                </a:ln>
                <a:solidFill>
                  <a:srgbClr val="0094A9"/>
                </a:solidFill>
                <a:effectLst/>
                <a:uLnTx/>
                <a:uFillTx/>
                <a:latin typeface="Calibri"/>
                <a:ea typeface="Calibri"/>
                <a:cs typeface="Calibri"/>
                <a:sym typeface="Calibri"/>
                <a:hlinkClick r:id="rId6"/>
              </a:rPr>
              <a:t>https://repository.immregistries.org/resources</a:t>
            </a:r>
            <a: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t> </a:t>
            </a:r>
            <a:endParaRPr kumimoji="0" sz="16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92"/>
          <p:cNvSpPr txBox="1">
            <a:spLocks noGrp="1"/>
          </p:cNvSpPr>
          <p:nvPr>
            <p:ph type="title"/>
          </p:nvPr>
        </p:nvSpPr>
        <p:spPr>
          <a:xfrm>
            <a:off x="623083" y="256172"/>
            <a:ext cx="9422100" cy="992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2E5F7D"/>
              </a:buClr>
              <a:buSzPts val="4400"/>
              <a:buFont typeface="Calibri"/>
              <a:buNone/>
            </a:pPr>
            <a:r>
              <a:rPr lang="en-US" dirty="0">
                <a:solidFill>
                  <a:srgbClr val="1E5DB2"/>
                </a:solidFill>
              </a:rPr>
              <a:t>Learning Objectives</a:t>
            </a:r>
            <a:endParaRPr dirty="0">
              <a:solidFill>
                <a:srgbClr val="1E5DB2"/>
              </a:solidFill>
            </a:endParaRPr>
          </a:p>
        </p:txBody>
      </p:sp>
      <p:sp>
        <p:nvSpPr>
          <p:cNvPr id="513" name="Google Shape;513;p92"/>
          <p:cNvSpPr txBox="1">
            <a:spLocks noGrp="1"/>
          </p:cNvSpPr>
          <p:nvPr>
            <p:ph type="body" idx="1"/>
          </p:nvPr>
        </p:nvSpPr>
        <p:spPr>
          <a:xfrm>
            <a:off x="623083" y="1388963"/>
            <a:ext cx="9666900" cy="4788300"/>
          </a:xfrm>
          <a:prstGeom prst="rect">
            <a:avLst/>
          </a:prstGeom>
          <a:noFill/>
          <a:ln>
            <a:noFill/>
          </a:ln>
        </p:spPr>
        <p:txBody>
          <a:bodyPr spcFirstLastPara="1" wrap="square" lIns="91425" tIns="45700" rIns="91425" bIns="45700" anchor="t" anchorCtr="0">
            <a:noAutofit/>
          </a:bodyPr>
          <a:lstStyle/>
          <a:p>
            <a:pPr marL="457200" lvl="0" indent="-400050" algn="l" rtl="0">
              <a:lnSpc>
                <a:spcPct val="100000"/>
              </a:lnSpc>
              <a:spcBef>
                <a:spcPts val="1300"/>
              </a:spcBef>
              <a:spcAft>
                <a:spcPts val="0"/>
              </a:spcAft>
              <a:buClr>
                <a:schemeClr val="dk1"/>
              </a:buClr>
              <a:buSzPts val="2900"/>
              <a:buChar char="•"/>
            </a:pPr>
            <a:r>
              <a:rPr lang="en-US" sz="2900" dirty="0"/>
              <a:t>Develop an understanding of core data quality concepts and themes</a:t>
            </a:r>
            <a:endParaRPr sz="2900" dirty="0"/>
          </a:p>
          <a:p>
            <a:pPr marL="457200" lvl="0" indent="-400050" algn="l" rtl="0">
              <a:lnSpc>
                <a:spcPct val="100000"/>
              </a:lnSpc>
              <a:spcBef>
                <a:spcPts val="1300"/>
              </a:spcBef>
              <a:spcAft>
                <a:spcPts val="0"/>
              </a:spcAft>
              <a:buClr>
                <a:schemeClr val="dk1"/>
              </a:buClr>
              <a:buSzPts val="2900"/>
              <a:buChar char="•"/>
            </a:pPr>
            <a:r>
              <a:rPr lang="en-US" sz="2900" dirty="0"/>
              <a:t>Apply foundational documents in considering aspects of your system’s data quality (e.g., CDC Blueprint, AIRA Measurement and Improvement Content Areas, Data Quality Reports, etc.)</a:t>
            </a:r>
            <a:endParaRPr sz="2900" dirty="0"/>
          </a:p>
          <a:p>
            <a:pPr marL="457200" lvl="0" indent="-400050" algn="l" rtl="0">
              <a:lnSpc>
                <a:spcPct val="100000"/>
              </a:lnSpc>
              <a:spcBef>
                <a:spcPts val="1300"/>
              </a:spcBef>
              <a:spcAft>
                <a:spcPts val="0"/>
              </a:spcAft>
              <a:buClr>
                <a:schemeClr val="dk1"/>
              </a:buClr>
              <a:buSzPts val="2900"/>
              <a:buChar char="•"/>
            </a:pPr>
            <a:r>
              <a:rPr lang="en-US" sz="2900" dirty="0"/>
              <a:t>Understand and be able to identify multiple points of intervention for improving your system’s data quality</a:t>
            </a:r>
            <a:endParaRPr sz="2900" dirty="0"/>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110"/>
          <p:cNvSpPr txBox="1">
            <a:spLocks noGrp="1"/>
          </p:cNvSpPr>
          <p:nvPr>
            <p:ph type="title" idx="4294967295"/>
          </p:nvPr>
        </p:nvSpPr>
        <p:spPr>
          <a:xfrm>
            <a:off x="591233" y="324898"/>
            <a:ext cx="10569900" cy="1083600"/>
          </a:xfrm>
          <a:prstGeom prst="rect">
            <a:avLst/>
          </a:prstGeom>
          <a:noFill/>
          <a:ln>
            <a:noFill/>
          </a:ln>
        </p:spPr>
        <p:txBody>
          <a:bodyPr spcFirstLastPara="1" wrap="square" lIns="121900" tIns="121900" rIns="121900" bIns="121900" anchor="t" anchorCtr="0">
            <a:normAutofit/>
          </a:bodyPr>
          <a:lstStyle/>
          <a:p>
            <a:pPr marL="0" marR="0" lvl="0" indent="0" algn="l" rtl="0">
              <a:lnSpc>
                <a:spcPct val="100000"/>
              </a:lnSpc>
              <a:spcBef>
                <a:spcPts val="0"/>
              </a:spcBef>
              <a:spcAft>
                <a:spcPts val="0"/>
              </a:spcAft>
              <a:buClr>
                <a:schemeClr val="dk2"/>
              </a:buClr>
              <a:buSzPts val="5100"/>
              <a:buFont typeface="Calibri"/>
              <a:buNone/>
            </a:pPr>
            <a:r>
              <a:rPr lang="en-US" dirty="0">
                <a:solidFill>
                  <a:srgbClr val="1E5DB2"/>
                </a:solidFill>
              </a:rPr>
              <a:t>Onboarding Guide</a:t>
            </a:r>
            <a:endParaRPr dirty="0">
              <a:solidFill>
                <a:srgbClr val="1E5DB2"/>
              </a:solidFill>
            </a:endParaRPr>
          </a:p>
        </p:txBody>
      </p:sp>
      <p:sp>
        <p:nvSpPr>
          <p:cNvPr id="657" name="Google Shape;657;p110"/>
          <p:cNvSpPr txBox="1">
            <a:spLocks noGrp="1"/>
          </p:cNvSpPr>
          <p:nvPr>
            <p:ph type="body" idx="4294967295"/>
          </p:nvPr>
        </p:nvSpPr>
        <p:spPr>
          <a:xfrm>
            <a:off x="354419" y="1729532"/>
            <a:ext cx="5624100" cy="4051200"/>
          </a:xfrm>
          <a:prstGeom prst="rect">
            <a:avLst/>
          </a:prstGeom>
          <a:noFill/>
          <a:ln>
            <a:noFill/>
          </a:ln>
        </p:spPr>
        <p:txBody>
          <a:bodyPr spcFirstLastPara="1" wrap="square" lIns="121900" tIns="121900" rIns="121900" bIns="121900" anchor="ctr" anchorCtr="0">
            <a:normAutofit fontScale="92500" lnSpcReduction="20000"/>
          </a:bodyPr>
          <a:lstStyle/>
          <a:p>
            <a:pPr marL="0" marR="0" lvl="0" indent="0" algn="l" rtl="0">
              <a:lnSpc>
                <a:spcPct val="150000"/>
              </a:lnSpc>
              <a:spcBef>
                <a:spcPts val="800"/>
              </a:spcBef>
              <a:spcAft>
                <a:spcPts val="0"/>
              </a:spcAft>
              <a:buSzPct val="103448"/>
              <a:buNone/>
            </a:pPr>
            <a:r>
              <a:rPr lang="en-US" sz="2900" b="1" dirty="0">
                <a:solidFill>
                  <a:srgbClr val="2E5F7D"/>
                </a:solidFill>
              </a:rPr>
              <a:t>Document released and published on AIRA Repository</a:t>
            </a:r>
            <a:r>
              <a:rPr lang="en-US" sz="2900" dirty="0"/>
              <a:t> – January 2019</a:t>
            </a:r>
            <a:endParaRPr sz="2900" dirty="0"/>
          </a:p>
          <a:p>
            <a:pPr marL="457200" lvl="1" indent="0" algn="l" rtl="0">
              <a:lnSpc>
                <a:spcPct val="80000"/>
              </a:lnSpc>
              <a:spcBef>
                <a:spcPts val="700"/>
              </a:spcBef>
              <a:spcAft>
                <a:spcPts val="0"/>
              </a:spcAft>
              <a:buSzPct val="152173"/>
              <a:buNone/>
            </a:pPr>
            <a:endParaRPr sz="2300" b="1" u="sng" dirty="0">
              <a:solidFill>
                <a:schemeClr val="hlink"/>
              </a:solidFill>
              <a:hlinkClick r:id="rId3"/>
            </a:endParaRPr>
          </a:p>
          <a:p>
            <a:pPr marL="0" lvl="0" indent="0" algn="l" rtl="0">
              <a:lnSpc>
                <a:spcPct val="86666"/>
              </a:lnSpc>
              <a:spcBef>
                <a:spcPts val="800"/>
              </a:spcBef>
              <a:spcAft>
                <a:spcPts val="0"/>
              </a:spcAft>
              <a:buSzPct val="153571"/>
              <a:buNone/>
            </a:pPr>
            <a:endParaRPr dirty="0"/>
          </a:p>
          <a:p>
            <a:pPr marL="0" lvl="0" indent="0" algn="l" rtl="0">
              <a:lnSpc>
                <a:spcPct val="86666"/>
              </a:lnSpc>
              <a:spcBef>
                <a:spcPts val="800"/>
              </a:spcBef>
              <a:spcAft>
                <a:spcPts val="0"/>
              </a:spcAft>
              <a:buSzPct val="153571"/>
              <a:buNone/>
            </a:pPr>
            <a:endParaRPr dirty="0"/>
          </a:p>
          <a:p>
            <a:pPr marL="0" lvl="0" indent="0" algn="l" rtl="0">
              <a:lnSpc>
                <a:spcPct val="86666"/>
              </a:lnSpc>
              <a:spcBef>
                <a:spcPts val="800"/>
              </a:spcBef>
              <a:spcAft>
                <a:spcPts val="0"/>
              </a:spcAft>
              <a:buSzPct val="153571"/>
              <a:buNone/>
            </a:pPr>
            <a:endParaRPr dirty="0"/>
          </a:p>
          <a:p>
            <a:pPr marL="0" lvl="0" indent="0" algn="l" rtl="0">
              <a:lnSpc>
                <a:spcPct val="86666"/>
              </a:lnSpc>
              <a:spcBef>
                <a:spcPts val="800"/>
              </a:spcBef>
              <a:spcAft>
                <a:spcPts val="0"/>
              </a:spcAft>
              <a:buSzPct val="153571"/>
              <a:buNone/>
            </a:pPr>
            <a:endParaRPr dirty="0"/>
          </a:p>
          <a:p>
            <a:pPr marL="0" lvl="0" indent="0" algn="l" rtl="0">
              <a:lnSpc>
                <a:spcPct val="86666"/>
              </a:lnSpc>
              <a:spcBef>
                <a:spcPts val="800"/>
              </a:spcBef>
              <a:spcAft>
                <a:spcPts val="0"/>
              </a:spcAft>
              <a:buSzPct val="153571"/>
              <a:buNone/>
            </a:pPr>
            <a:endParaRPr dirty="0">
              <a:solidFill>
                <a:schemeClr val="hlink"/>
              </a:solidFill>
              <a:uFill>
                <a:noFill/>
              </a:uFill>
              <a:hlinkClick r:id="rId3"/>
            </a:endParaRPr>
          </a:p>
          <a:p>
            <a:pPr marL="0" lvl="0" indent="0" algn="l" rtl="0">
              <a:lnSpc>
                <a:spcPct val="86666"/>
              </a:lnSpc>
              <a:spcBef>
                <a:spcPts val="800"/>
              </a:spcBef>
              <a:spcAft>
                <a:spcPts val="0"/>
              </a:spcAft>
              <a:buSzPct val="268750"/>
              <a:buNone/>
            </a:pPr>
            <a:r>
              <a:rPr lang="en-US" sz="1600" u="sng" dirty="0">
                <a:solidFill>
                  <a:schemeClr val="hlink"/>
                </a:solidFill>
                <a:hlinkClick r:id="rId3"/>
              </a:rPr>
              <a:t>http://repository.immregistries.org/resource/onboarding-consensus-based-recommendations/</a:t>
            </a:r>
            <a:r>
              <a:rPr lang="en-US" sz="1600" dirty="0"/>
              <a:t> </a:t>
            </a:r>
            <a:endParaRPr sz="1600" dirty="0"/>
          </a:p>
        </p:txBody>
      </p:sp>
      <p:pic>
        <p:nvPicPr>
          <p:cNvPr id="658" name="Google Shape;658;p110"/>
          <p:cNvPicPr preferRelativeResize="0"/>
          <p:nvPr/>
        </p:nvPicPr>
        <p:blipFill rotWithShape="1">
          <a:blip r:embed="rId4">
            <a:alphaModFix/>
          </a:blip>
          <a:srcRect/>
          <a:stretch/>
        </p:blipFill>
        <p:spPr>
          <a:xfrm>
            <a:off x="6518201" y="396949"/>
            <a:ext cx="4766487" cy="6258596"/>
          </a:xfrm>
          <a:prstGeom prst="rect">
            <a:avLst/>
          </a:prstGeom>
          <a:noFill/>
          <a:ln>
            <a:noFill/>
          </a:ln>
        </p:spPr>
      </p:pic>
      <p:sp>
        <p:nvSpPr>
          <p:cNvPr id="659" name="Google Shape;659;p110"/>
          <p:cNvSpPr/>
          <p:nvPr/>
        </p:nvSpPr>
        <p:spPr>
          <a:xfrm>
            <a:off x="11502400" y="6020133"/>
            <a:ext cx="689700" cy="776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660" name="Google Shape;660;p110" title="PHII_2022Logo_SymbolOnly_Blue.png"/>
          <p:cNvPicPr preferRelativeResize="0"/>
          <p:nvPr/>
        </p:nvPicPr>
        <p:blipFill rotWithShape="1">
          <a:blip r:embed="rId5">
            <a:alphaModFix/>
          </a:blip>
          <a:srcRect r="5308"/>
          <a:stretch/>
        </p:blipFill>
        <p:spPr>
          <a:xfrm>
            <a:off x="11281767" y="5961100"/>
            <a:ext cx="861911" cy="894166"/>
          </a:xfrm>
          <a:prstGeom prst="rect">
            <a:avLst/>
          </a:prstGeom>
          <a:noFill/>
          <a:ln>
            <a:noFill/>
          </a:ln>
        </p:spPr>
      </p:pic>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111"/>
          <p:cNvSpPr txBox="1">
            <a:spLocks noGrp="1"/>
          </p:cNvSpPr>
          <p:nvPr>
            <p:ph type="title"/>
          </p:nvPr>
        </p:nvSpPr>
        <p:spPr>
          <a:xfrm>
            <a:off x="608249" y="287285"/>
            <a:ext cx="9422100" cy="992100"/>
          </a:xfrm>
          <a:prstGeom prst="rect">
            <a:avLst/>
          </a:prstGeom>
          <a:noFill/>
          <a:ln>
            <a:noFill/>
          </a:ln>
        </p:spPr>
        <p:txBody>
          <a:bodyPr spcFirstLastPara="1" wrap="square" lIns="91425" tIns="45700" rIns="91425" bIns="45700" anchor="ctr" anchorCtr="0">
            <a:normAutofit/>
          </a:bodyPr>
          <a:lstStyle/>
          <a:p>
            <a:pPr marL="0" lvl="0" indent="0" algn="l" rtl="0">
              <a:lnSpc>
                <a:spcPct val="103448"/>
              </a:lnSpc>
              <a:spcBef>
                <a:spcPts val="0"/>
              </a:spcBef>
              <a:spcAft>
                <a:spcPts val="0"/>
              </a:spcAft>
              <a:buClr>
                <a:srgbClr val="0075C9"/>
              </a:buClr>
              <a:buSzPts val="3900"/>
              <a:buFont typeface="Barlow Medium"/>
              <a:buNone/>
            </a:pPr>
            <a:r>
              <a:rPr lang="en-US" dirty="0">
                <a:solidFill>
                  <a:srgbClr val="1E5DB2"/>
                </a:solidFill>
              </a:rPr>
              <a:t>Onboarding Templates</a:t>
            </a:r>
            <a:endParaRPr dirty="0">
              <a:solidFill>
                <a:srgbClr val="1E5DB2"/>
              </a:solidFill>
            </a:endParaRPr>
          </a:p>
        </p:txBody>
      </p:sp>
      <p:sp>
        <p:nvSpPr>
          <p:cNvPr id="666" name="Google Shape;666;p111"/>
          <p:cNvSpPr txBox="1">
            <a:spLocks noGrp="1"/>
          </p:cNvSpPr>
          <p:nvPr>
            <p:ph type="body" idx="1"/>
          </p:nvPr>
        </p:nvSpPr>
        <p:spPr>
          <a:xfrm>
            <a:off x="703581" y="1313250"/>
            <a:ext cx="9728100" cy="5346000"/>
          </a:xfrm>
          <a:prstGeom prst="rect">
            <a:avLst/>
          </a:prstGeom>
          <a:noFill/>
          <a:ln>
            <a:noFill/>
          </a:ln>
        </p:spPr>
        <p:txBody>
          <a:bodyPr spcFirstLastPara="1" wrap="square" lIns="91425" tIns="45700" rIns="91425" bIns="45700" anchor="t" anchorCtr="0">
            <a:noAutofit/>
          </a:bodyPr>
          <a:lstStyle/>
          <a:p>
            <a:pPr marL="609600" lvl="0" indent="-457200" algn="l" rtl="0">
              <a:lnSpc>
                <a:spcPct val="100000"/>
              </a:lnSpc>
              <a:spcBef>
                <a:spcPts val="1100"/>
              </a:spcBef>
              <a:spcAft>
                <a:spcPts val="0"/>
              </a:spcAft>
              <a:buSzPts val="2400"/>
              <a:buAutoNum type="arabicParenR"/>
            </a:pPr>
            <a:r>
              <a:rPr lang="en-US" sz="2100" b="1" dirty="0">
                <a:solidFill>
                  <a:srgbClr val="1E5DB2"/>
                </a:solidFill>
              </a:rPr>
              <a:t>Readiness Checklist</a:t>
            </a:r>
            <a:r>
              <a:rPr lang="en-US" sz="2100" b="1" dirty="0">
                <a:solidFill>
                  <a:schemeClr val="accent1"/>
                </a:solidFill>
              </a:rPr>
              <a:t> </a:t>
            </a:r>
            <a:r>
              <a:rPr lang="en-US" sz="2100" dirty="0"/>
              <a:t>– a tool used to provide an overview of activities that need to be completed by a provider in order to prepare for onboarding and data exchange</a:t>
            </a:r>
            <a:endParaRPr sz="2100" dirty="0"/>
          </a:p>
          <a:p>
            <a:pPr marL="609600" lvl="0" indent="-457200" algn="l" rtl="0">
              <a:lnSpc>
                <a:spcPct val="100000"/>
              </a:lnSpc>
              <a:spcBef>
                <a:spcPts val="1300"/>
              </a:spcBef>
              <a:spcAft>
                <a:spcPts val="0"/>
              </a:spcAft>
              <a:buSzPts val="2400"/>
              <a:buAutoNum type="arabicParenR"/>
            </a:pPr>
            <a:r>
              <a:rPr lang="en-US" sz="2100" b="1" dirty="0">
                <a:solidFill>
                  <a:srgbClr val="1E5DB2"/>
                </a:solidFill>
              </a:rPr>
              <a:t>Registration Form </a:t>
            </a:r>
            <a:r>
              <a:rPr lang="en-US" sz="2100" dirty="0"/>
              <a:t>– a tool used to capture basic information from a provider organization that wants to exchange data with your IIS</a:t>
            </a:r>
            <a:endParaRPr sz="2100" dirty="0"/>
          </a:p>
          <a:p>
            <a:pPr marL="609600" lvl="0" indent="-457200" algn="l" rtl="0">
              <a:lnSpc>
                <a:spcPct val="100000"/>
              </a:lnSpc>
              <a:spcBef>
                <a:spcPts val="1300"/>
              </a:spcBef>
              <a:spcAft>
                <a:spcPts val="0"/>
              </a:spcAft>
              <a:buSzPts val="2400"/>
              <a:buAutoNum type="arabicParenR"/>
            </a:pPr>
            <a:r>
              <a:rPr lang="en-US" sz="2100" b="1" dirty="0">
                <a:solidFill>
                  <a:srgbClr val="1E5DB2"/>
                </a:solidFill>
              </a:rPr>
              <a:t>Questionnaire</a:t>
            </a:r>
            <a:r>
              <a:rPr lang="en-US" sz="2100" b="1" dirty="0">
                <a:solidFill>
                  <a:schemeClr val="accent1"/>
                </a:solidFill>
              </a:rPr>
              <a:t> </a:t>
            </a:r>
            <a:r>
              <a:rPr lang="en-US" sz="2100" dirty="0"/>
              <a:t>– a questionnaire used to capture detailed information from a provider regarding population served, immunization practice, patients, and electronic health record (EHR) system used</a:t>
            </a:r>
            <a:endParaRPr sz="2100" dirty="0"/>
          </a:p>
          <a:p>
            <a:pPr marL="609600" lvl="0" indent="-457200" algn="l" rtl="0">
              <a:lnSpc>
                <a:spcPct val="100000"/>
              </a:lnSpc>
              <a:spcBef>
                <a:spcPts val="1300"/>
              </a:spcBef>
              <a:spcAft>
                <a:spcPts val="0"/>
              </a:spcAft>
              <a:buSzPts val="2400"/>
              <a:buAutoNum type="arabicParenR"/>
            </a:pPr>
            <a:r>
              <a:rPr lang="en-US" sz="2100" b="1" dirty="0">
                <a:solidFill>
                  <a:srgbClr val="1E5DB2"/>
                </a:solidFill>
              </a:rPr>
              <a:t>Onboarding Guide</a:t>
            </a:r>
            <a:r>
              <a:rPr lang="en-US" sz="2100" b="1" dirty="0"/>
              <a:t> </a:t>
            </a:r>
            <a:r>
              <a:rPr lang="en-US" sz="2100" dirty="0"/>
              <a:t>– a tool used to provide information about the IIS onboarding process for provider organizations to establish and test data exchange with an IIS</a:t>
            </a:r>
            <a:endParaRPr sz="2100" dirty="0"/>
          </a:p>
          <a:p>
            <a:pPr marL="609600" lvl="0" indent="-457200" algn="l" rtl="0">
              <a:lnSpc>
                <a:spcPct val="100000"/>
              </a:lnSpc>
              <a:spcBef>
                <a:spcPts val="1300"/>
              </a:spcBef>
              <a:spcAft>
                <a:spcPts val="1300"/>
              </a:spcAft>
              <a:buSzPts val="2400"/>
              <a:buAutoNum type="arabicParenR"/>
            </a:pPr>
            <a:r>
              <a:rPr lang="en-US" sz="2100" b="1" dirty="0">
                <a:solidFill>
                  <a:srgbClr val="1E5DB2"/>
                </a:solidFill>
              </a:rPr>
              <a:t>Onboarding and Interface Project Tracking Tool</a:t>
            </a:r>
            <a:r>
              <a:rPr lang="en-US" sz="2100" b="1" dirty="0"/>
              <a:t> </a:t>
            </a:r>
            <a:r>
              <a:rPr lang="en-US" sz="2100" dirty="0"/>
              <a:t>– a tool that allows IIS to monitor and track provider organizations' onboarding progress</a:t>
            </a:r>
            <a:endParaRPr sz="2100" dirty="0"/>
          </a:p>
        </p:txBody>
      </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p112"/>
          <p:cNvSpPr txBox="1">
            <a:spLocks noGrp="1"/>
          </p:cNvSpPr>
          <p:nvPr>
            <p:ph type="body" idx="4294967295"/>
          </p:nvPr>
        </p:nvSpPr>
        <p:spPr>
          <a:xfrm>
            <a:off x="754357" y="1308376"/>
            <a:ext cx="5940000" cy="47880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1300"/>
              </a:spcBef>
              <a:spcAft>
                <a:spcPts val="0"/>
              </a:spcAft>
              <a:buSzPts val="2800"/>
              <a:buNone/>
            </a:pPr>
            <a:r>
              <a:rPr lang="en-US" sz="2900" i="1" dirty="0"/>
              <a:t>Replaces:</a:t>
            </a:r>
            <a:endParaRPr sz="2900" i="1" dirty="0"/>
          </a:p>
          <a:p>
            <a:pPr marL="457200" lvl="0" indent="-400050" algn="l" rtl="0">
              <a:lnSpc>
                <a:spcPct val="100000"/>
              </a:lnSpc>
              <a:spcBef>
                <a:spcPts val="1300"/>
              </a:spcBef>
              <a:spcAft>
                <a:spcPts val="0"/>
              </a:spcAft>
              <a:buSzPts val="2900"/>
              <a:buChar char="•"/>
            </a:pPr>
            <a:r>
              <a:rPr lang="en-US" sz="2900" dirty="0"/>
              <a:t>Data Quality Assurance in Immunization Information Systems: Incoming Data (2008)</a:t>
            </a:r>
            <a:endParaRPr sz="2900" dirty="0"/>
          </a:p>
          <a:p>
            <a:pPr marL="457200" lvl="0" indent="-400050" algn="l" rtl="0">
              <a:lnSpc>
                <a:spcPct val="100000"/>
              </a:lnSpc>
              <a:spcBef>
                <a:spcPts val="1300"/>
              </a:spcBef>
              <a:spcAft>
                <a:spcPts val="0"/>
              </a:spcAft>
              <a:buSzPts val="2900"/>
              <a:buChar char="•"/>
            </a:pPr>
            <a:r>
              <a:rPr lang="en-US" sz="2900" dirty="0"/>
              <a:t>Data Quality Assurance in Immunization Information Systems: Selected Aspects (2013)</a:t>
            </a:r>
            <a:endParaRPr sz="2900" dirty="0"/>
          </a:p>
          <a:p>
            <a:pPr marL="457200" lvl="0" indent="-400050" algn="l" rtl="0">
              <a:lnSpc>
                <a:spcPct val="100000"/>
              </a:lnSpc>
              <a:spcBef>
                <a:spcPts val="1300"/>
              </a:spcBef>
              <a:spcAft>
                <a:spcPts val="0"/>
              </a:spcAft>
              <a:buSzPts val="2900"/>
              <a:buChar char="•"/>
            </a:pPr>
            <a:r>
              <a:rPr lang="en-US" sz="2900" dirty="0"/>
              <a:t>Lot Number Validation Best Practices Micro-Guide (2014)</a:t>
            </a:r>
            <a:endParaRPr sz="2900" dirty="0"/>
          </a:p>
        </p:txBody>
      </p:sp>
      <p:sp>
        <p:nvSpPr>
          <p:cNvPr id="673" name="Google Shape;673;p112"/>
          <p:cNvSpPr txBox="1">
            <a:spLocks noGrp="1"/>
          </p:cNvSpPr>
          <p:nvPr>
            <p:ph type="title" idx="4294967295"/>
          </p:nvPr>
        </p:nvSpPr>
        <p:spPr>
          <a:xfrm>
            <a:off x="644728" y="278285"/>
            <a:ext cx="10536900" cy="990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dirty="0">
                <a:solidFill>
                  <a:srgbClr val="1E5DB2"/>
                </a:solidFill>
              </a:rPr>
              <a:t>Published August 2022</a:t>
            </a:r>
            <a:endParaRPr dirty="0">
              <a:solidFill>
                <a:srgbClr val="1E5DB2"/>
              </a:solidFill>
            </a:endParaRPr>
          </a:p>
        </p:txBody>
      </p:sp>
      <p:pic>
        <p:nvPicPr>
          <p:cNvPr id="674" name="Google Shape;674;p112"/>
          <p:cNvPicPr preferRelativeResize="0"/>
          <p:nvPr/>
        </p:nvPicPr>
        <p:blipFill rotWithShape="1">
          <a:blip r:embed="rId3">
            <a:alphaModFix/>
          </a:blip>
          <a:srcRect/>
          <a:stretch/>
        </p:blipFill>
        <p:spPr>
          <a:xfrm rot="867786">
            <a:off x="7724328" y="655900"/>
            <a:ext cx="3754956" cy="5102251"/>
          </a:xfrm>
          <a:prstGeom prst="rect">
            <a:avLst/>
          </a:prstGeom>
          <a:noFill/>
          <a:ln>
            <a:noFill/>
          </a:ln>
        </p:spPr>
      </p:pic>
      <p:pic>
        <p:nvPicPr>
          <p:cNvPr id="675" name="Google Shape;675;p112"/>
          <p:cNvPicPr preferRelativeResize="0"/>
          <p:nvPr/>
        </p:nvPicPr>
        <p:blipFill rotWithShape="1">
          <a:blip r:embed="rId4">
            <a:alphaModFix/>
          </a:blip>
          <a:srcRect/>
          <a:stretch/>
        </p:blipFill>
        <p:spPr>
          <a:xfrm rot="-528361">
            <a:off x="6231411" y="5067239"/>
            <a:ext cx="3353151" cy="1168727"/>
          </a:xfrm>
          <a:prstGeom prst="rect">
            <a:avLst/>
          </a:prstGeom>
          <a:noFill/>
          <a:ln>
            <a:noFill/>
          </a:ln>
        </p:spPr>
      </p:pic>
      <p:pic>
        <p:nvPicPr>
          <p:cNvPr id="676" name="Google Shape;676;p112" title="PHII_2022Logo_SymbolOnly_Blue.png"/>
          <p:cNvPicPr preferRelativeResize="0"/>
          <p:nvPr/>
        </p:nvPicPr>
        <p:blipFill>
          <a:blip r:embed="rId5">
            <a:alphaModFix/>
          </a:blip>
          <a:stretch>
            <a:fillRect/>
          </a:stretch>
        </p:blipFill>
        <p:spPr>
          <a:xfrm>
            <a:off x="11232052" y="5963833"/>
            <a:ext cx="910233" cy="894166"/>
          </a:xfrm>
          <a:prstGeom prst="rect">
            <a:avLst/>
          </a:prstGeom>
          <a:noFill/>
          <a:ln>
            <a:noFill/>
          </a:ln>
        </p:spPr>
      </p:pic>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p113"/>
          <p:cNvSpPr txBox="1">
            <a:spLocks noGrp="1"/>
          </p:cNvSpPr>
          <p:nvPr>
            <p:ph type="title"/>
          </p:nvPr>
        </p:nvSpPr>
        <p:spPr>
          <a:xfrm>
            <a:off x="596217" y="598707"/>
            <a:ext cx="9422100" cy="992100"/>
          </a:xfrm>
          <a:prstGeom prst="rect">
            <a:avLst/>
          </a:prstGeom>
          <a:noFill/>
          <a:ln>
            <a:noFill/>
          </a:ln>
        </p:spPr>
        <p:txBody>
          <a:bodyPr spcFirstLastPara="1" wrap="square" lIns="91425" tIns="45700" rIns="91425" bIns="45700" anchor="ctr" anchorCtr="0">
            <a:noAutofit/>
          </a:bodyPr>
          <a:lstStyle/>
          <a:p>
            <a:pPr marL="0" lvl="0" indent="0" algn="l" rtl="0">
              <a:lnSpc>
                <a:spcPct val="103448"/>
              </a:lnSpc>
              <a:spcBef>
                <a:spcPts val="0"/>
              </a:spcBef>
              <a:spcAft>
                <a:spcPts val="0"/>
              </a:spcAft>
              <a:buClr>
                <a:srgbClr val="0075C9"/>
              </a:buClr>
              <a:buSzPct val="100000"/>
              <a:buFont typeface="Barlow Medium"/>
              <a:buNone/>
            </a:pPr>
            <a:r>
              <a:rPr lang="en-US" sz="3200" dirty="0">
                <a:solidFill>
                  <a:srgbClr val="1E5DB2"/>
                </a:solidFill>
              </a:rPr>
              <a:t>Tools for our EHR Partners - from the Immunization Integration Program (IIP) with HIMSS, CDC, and AIRA</a:t>
            </a:r>
            <a:endParaRPr sz="3200" dirty="0">
              <a:solidFill>
                <a:srgbClr val="1E5DB2"/>
              </a:solidFill>
            </a:endParaRPr>
          </a:p>
        </p:txBody>
      </p:sp>
      <p:sp>
        <p:nvSpPr>
          <p:cNvPr id="682" name="Google Shape;682;p113"/>
          <p:cNvSpPr txBox="1">
            <a:spLocks noGrp="1"/>
          </p:cNvSpPr>
          <p:nvPr>
            <p:ph type="body" idx="1"/>
          </p:nvPr>
        </p:nvSpPr>
        <p:spPr>
          <a:xfrm>
            <a:off x="682678" y="2089467"/>
            <a:ext cx="9666900" cy="4616400"/>
          </a:xfrm>
          <a:prstGeom prst="rect">
            <a:avLst/>
          </a:prstGeom>
          <a:solidFill>
            <a:schemeClr val="lt1"/>
          </a:solidFill>
          <a:ln>
            <a:noFill/>
          </a:ln>
        </p:spPr>
        <p:txBody>
          <a:bodyPr spcFirstLastPara="1" wrap="square" lIns="91425" tIns="45700" rIns="91425" bIns="45700" anchor="t" anchorCtr="0">
            <a:normAutofit lnSpcReduction="10000"/>
          </a:bodyPr>
          <a:lstStyle/>
          <a:p>
            <a:pPr marL="609600" lvl="0" indent="-488950" algn="l" rtl="0">
              <a:lnSpc>
                <a:spcPct val="100000"/>
              </a:lnSpc>
              <a:spcBef>
                <a:spcPts val="1100"/>
              </a:spcBef>
              <a:spcAft>
                <a:spcPts val="0"/>
              </a:spcAft>
              <a:buClr>
                <a:schemeClr val="dk1"/>
              </a:buClr>
              <a:buSzPts val="2900"/>
              <a:buChar char="•"/>
            </a:pPr>
            <a:r>
              <a:rPr lang="en-US" sz="2900" dirty="0"/>
              <a:t>Top Five Strategies for Improving Immunization Data Quality at the Point of Care</a:t>
            </a:r>
            <a:endParaRPr sz="2900" dirty="0"/>
          </a:p>
          <a:p>
            <a:pPr marL="609600" lvl="0" indent="-488950" algn="l" rtl="0">
              <a:lnSpc>
                <a:spcPct val="100000"/>
              </a:lnSpc>
              <a:spcBef>
                <a:spcPts val="0"/>
              </a:spcBef>
              <a:spcAft>
                <a:spcPts val="0"/>
              </a:spcAft>
              <a:buClr>
                <a:schemeClr val="dk1"/>
              </a:buClr>
              <a:buSzPts val="2900"/>
              <a:buChar char="•"/>
            </a:pPr>
            <a:r>
              <a:rPr lang="en-US" sz="2900" dirty="0"/>
              <a:t>Data Entry Error Guide Template</a:t>
            </a:r>
            <a:endParaRPr sz="2900" dirty="0"/>
          </a:p>
          <a:p>
            <a:pPr marL="609600" lvl="0" indent="-488950" algn="l" rtl="0">
              <a:lnSpc>
                <a:spcPct val="100000"/>
              </a:lnSpc>
              <a:spcBef>
                <a:spcPts val="0"/>
              </a:spcBef>
              <a:spcAft>
                <a:spcPts val="0"/>
              </a:spcAft>
              <a:buClr>
                <a:schemeClr val="dk1"/>
              </a:buClr>
              <a:buSzPts val="2900"/>
              <a:buChar char="•"/>
            </a:pPr>
            <a:r>
              <a:rPr lang="en-US" sz="2900" dirty="0"/>
              <a:t>Training Resources for Vaccine Data Entry Users</a:t>
            </a:r>
            <a:endParaRPr sz="2900" dirty="0"/>
          </a:p>
          <a:p>
            <a:pPr marL="0" lvl="0" indent="0" algn="l" rtl="0">
              <a:lnSpc>
                <a:spcPct val="114285"/>
              </a:lnSpc>
              <a:spcBef>
                <a:spcPts val="1100"/>
              </a:spcBef>
              <a:spcAft>
                <a:spcPts val="0"/>
              </a:spcAft>
              <a:buClr>
                <a:schemeClr val="dk1"/>
              </a:buClr>
              <a:buSzPts val="2800"/>
              <a:buNone/>
            </a:pPr>
            <a:endParaRPr sz="1500" dirty="0"/>
          </a:p>
          <a:p>
            <a:pPr marL="0" lvl="0" indent="0" algn="l" rtl="0">
              <a:lnSpc>
                <a:spcPct val="133333"/>
              </a:lnSpc>
              <a:spcBef>
                <a:spcPts val="1100"/>
              </a:spcBef>
              <a:spcAft>
                <a:spcPts val="0"/>
              </a:spcAft>
              <a:buClr>
                <a:schemeClr val="dk1"/>
              </a:buClr>
              <a:buSzPts val="2400"/>
              <a:buNone/>
            </a:pPr>
            <a:r>
              <a:rPr lang="en-US" sz="2400" dirty="0"/>
              <a:t>All resources covered in a recent AIRA Discovery Session provided by AIRA’s Immunization Integration Program: </a:t>
            </a:r>
            <a:r>
              <a:rPr lang="en-US" sz="2400" u="sng" dirty="0">
                <a:solidFill>
                  <a:srgbClr val="0000FF"/>
                </a:solidFill>
                <a:hlinkClick r:id="rId3">
                  <a:extLst>
                    <a:ext uri="{A12FA001-AC4F-418D-AE19-62706E023703}">
                      <ahyp:hlinkClr xmlns:ahyp="http://schemas.microsoft.com/office/drawing/2018/hyperlinkcolor" val="tx"/>
                    </a:ext>
                  </a:extLst>
                </a:hlinkClick>
              </a:rPr>
              <a:t>https://repository.immregistries.org/resource/aira-discovery-session-improving-immunization-data-quality-through-ehr-and-iis-collaboration/</a:t>
            </a:r>
            <a:r>
              <a:rPr lang="en-US" sz="2400" dirty="0"/>
              <a:t> </a:t>
            </a:r>
            <a:endParaRPr sz="2400" dirty="0"/>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pic>
        <p:nvPicPr>
          <p:cNvPr id="687" name="Google Shape;687;p114"/>
          <p:cNvPicPr preferRelativeResize="0"/>
          <p:nvPr/>
        </p:nvPicPr>
        <p:blipFill rotWithShape="1">
          <a:blip r:embed="rId3">
            <a:alphaModFix/>
          </a:blip>
          <a:srcRect/>
          <a:stretch/>
        </p:blipFill>
        <p:spPr>
          <a:xfrm>
            <a:off x="10987233" y="202235"/>
            <a:ext cx="945966" cy="930466"/>
          </a:xfrm>
          <a:prstGeom prst="rect">
            <a:avLst/>
          </a:prstGeom>
          <a:noFill/>
          <a:ln>
            <a:noFill/>
          </a:ln>
        </p:spPr>
      </p:pic>
      <p:pic>
        <p:nvPicPr>
          <p:cNvPr id="688" name="Google Shape;688;p114"/>
          <p:cNvPicPr preferRelativeResize="0"/>
          <p:nvPr/>
        </p:nvPicPr>
        <p:blipFill rotWithShape="1">
          <a:blip r:embed="rId4">
            <a:alphaModFix/>
          </a:blip>
          <a:srcRect t="81275"/>
          <a:stretch/>
        </p:blipFill>
        <p:spPr>
          <a:xfrm>
            <a:off x="0" y="5573948"/>
            <a:ext cx="12192000" cy="1284050"/>
          </a:xfrm>
          <a:prstGeom prst="rect">
            <a:avLst/>
          </a:prstGeom>
          <a:noFill/>
          <a:ln>
            <a:noFill/>
          </a:ln>
        </p:spPr>
      </p:pic>
      <p:sp>
        <p:nvSpPr>
          <p:cNvPr id="689" name="Google Shape;689;p114"/>
          <p:cNvSpPr txBox="1">
            <a:spLocks noGrp="1"/>
          </p:cNvSpPr>
          <p:nvPr>
            <p:ph type="title"/>
          </p:nvPr>
        </p:nvSpPr>
        <p:spPr>
          <a:xfrm>
            <a:off x="635388" y="202235"/>
            <a:ext cx="7785900" cy="10740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sz="3600" dirty="0">
                <a:solidFill>
                  <a:srgbClr val="1E5DB2"/>
                </a:solidFill>
              </a:rPr>
              <a:t>Measurement and Improvement </a:t>
            </a:r>
            <a:endParaRPr sz="3600" dirty="0">
              <a:solidFill>
                <a:srgbClr val="1E5DB2"/>
              </a:solidFill>
            </a:endParaRPr>
          </a:p>
        </p:txBody>
      </p:sp>
      <p:sp>
        <p:nvSpPr>
          <p:cNvPr id="690" name="Google Shape;690;p114"/>
          <p:cNvSpPr txBox="1">
            <a:spLocks noGrp="1"/>
          </p:cNvSpPr>
          <p:nvPr>
            <p:ph type="body" idx="1"/>
          </p:nvPr>
        </p:nvSpPr>
        <p:spPr>
          <a:xfrm>
            <a:off x="569333" y="1100571"/>
            <a:ext cx="6955500" cy="4854300"/>
          </a:xfrm>
          <a:prstGeom prst="rect">
            <a:avLst/>
          </a:prstGeom>
        </p:spPr>
        <p:txBody>
          <a:bodyPr spcFirstLastPara="1" wrap="square" lIns="91425" tIns="45700" rIns="91425" bIns="45700" anchor="t" anchorCtr="0">
            <a:noAutofit/>
          </a:bodyPr>
          <a:lstStyle/>
          <a:p>
            <a:pPr marL="0" lvl="0" indent="0" algn="l" rtl="0">
              <a:spcBef>
                <a:spcPts val="700"/>
              </a:spcBef>
              <a:spcAft>
                <a:spcPts val="0"/>
              </a:spcAft>
              <a:buNone/>
            </a:pPr>
            <a:r>
              <a:rPr lang="en-US" sz="2900" dirty="0"/>
              <a:t>The IIS Measurement and Improvement (M&amp;I) Initiative, funded by CDC, began in 2015 as an effort to: </a:t>
            </a:r>
          </a:p>
          <a:p>
            <a:pPr marL="1066800" lvl="0" indent="-215900" algn="l" rtl="0">
              <a:spcBef>
                <a:spcPts val="700"/>
              </a:spcBef>
              <a:spcAft>
                <a:spcPts val="0"/>
              </a:spcAft>
              <a:buSzPts val="2400"/>
              <a:buNone/>
            </a:pPr>
            <a:r>
              <a:rPr lang="en-US" sz="2400" dirty="0"/>
              <a:t>Test IIS alignment with standards</a:t>
            </a:r>
          </a:p>
          <a:p>
            <a:pPr marL="1066800" lvl="0" indent="-215900" algn="l" rtl="0">
              <a:spcBef>
                <a:spcPts val="0"/>
              </a:spcBef>
              <a:spcAft>
                <a:spcPts val="0"/>
              </a:spcAft>
              <a:buSzPts val="2400"/>
              <a:buNone/>
            </a:pPr>
            <a:r>
              <a:rPr lang="en-US" sz="2400" dirty="0"/>
              <a:t>Provide IIS with info and assistance to improve</a:t>
            </a:r>
            <a:endParaRPr lang="en-US" sz="2900" dirty="0"/>
          </a:p>
          <a:p>
            <a:pPr marL="0" lvl="0" indent="0" algn="l" rtl="0">
              <a:spcBef>
                <a:spcPts val="700"/>
              </a:spcBef>
              <a:spcAft>
                <a:spcPts val="0"/>
              </a:spcAft>
              <a:buNone/>
            </a:pPr>
            <a:br>
              <a:rPr lang="en-US" sz="1600" dirty="0"/>
            </a:br>
            <a:r>
              <a:rPr lang="en-US" sz="2900" dirty="0"/>
              <a:t>All testing is conducted by AIRA through:</a:t>
            </a:r>
            <a:endParaRPr sz="2900" dirty="0"/>
          </a:p>
          <a:p>
            <a:pPr marL="1066800" lvl="0" indent="-215900" algn="l" rtl="0">
              <a:spcBef>
                <a:spcPts val="700"/>
              </a:spcBef>
              <a:spcAft>
                <a:spcPts val="0"/>
              </a:spcAft>
              <a:buSzPts val="2400"/>
              <a:buNone/>
            </a:pPr>
            <a:r>
              <a:rPr lang="en-US" sz="2400" dirty="0"/>
              <a:t>Connecting with pre-production systems</a:t>
            </a:r>
            <a:endParaRPr sz="2400" dirty="0"/>
          </a:p>
          <a:p>
            <a:pPr marL="1066800" lvl="0" indent="-215900" algn="l" rtl="0">
              <a:spcBef>
                <a:spcPts val="0"/>
              </a:spcBef>
              <a:spcAft>
                <a:spcPts val="0"/>
              </a:spcAft>
              <a:buSzPts val="2400"/>
              <a:buNone/>
            </a:pPr>
            <a:r>
              <a:rPr lang="en-US" sz="2400" dirty="0"/>
              <a:t>Analyzing de-identified data</a:t>
            </a:r>
            <a:endParaRPr sz="2400" dirty="0"/>
          </a:p>
          <a:p>
            <a:pPr marL="1066800" lvl="0" indent="-215900" algn="l" rtl="0">
              <a:spcBef>
                <a:spcPts val="0"/>
              </a:spcBef>
              <a:spcAft>
                <a:spcPts val="0"/>
              </a:spcAft>
              <a:buSzPts val="2400"/>
              <a:buNone/>
            </a:pPr>
            <a:r>
              <a:rPr lang="en-US" sz="2400" dirty="0"/>
              <a:t>Sharing results via the Aggregate Analysis Reporting Tool (AART)</a:t>
            </a:r>
            <a:endParaRPr sz="2400" dirty="0"/>
          </a:p>
        </p:txBody>
      </p:sp>
      <p:pic>
        <p:nvPicPr>
          <p:cNvPr id="691" name="Google Shape;691;p114"/>
          <p:cNvPicPr preferRelativeResize="0"/>
          <p:nvPr/>
        </p:nvPicPr>
        <p:blipFill>
          <a:blip r:embed="rId5">
            <a:alphaModFix/>
          </a:blip>
          <a:stretch>
            <a:fillRect/>
          </a:stretch>
        </p:blipFill>
        <p:spPr>
          <a:xfrm>
            <a:off x="6965350" y="1885447"/>
            <a:ext cx="5226651" cy="4439152"/>
          </a:xfrm>
          <a:prstGeom prst="rect">
            <a:avLst/>
          </a:prstGeom>
          <a:noFill/>
          <a:ln>
            <a:noFill/>
          </a:ln>
        </p:spPr>
      </p:pic>
      <p:sp>
        <p:nvSpPr>
          <p:cNvPr id="692" name="Google Shape;692;p114"/>
          <p:cNvSpPr txBox="1"/>
          <p:nvPr/>
        </p:nvSpPr>
        <p:spPr>
          <a:xfrm>
            <a:off x="4802800" y="6426900"/>
            <a:ext cx="5226600" cy="4311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sng" strike="noStrike" kern="0" cap="none" spc="0" normalizeH="0" baseline="0" noProof="0" dirty="0">
                <a:ln>
                  <a:noFill/>
                </a:ln>
                <a:solidFill>
                  <a:srgbClr val="0D5DDF"/>
                </a:solidFill>
                <a:effectLst/>
                <a:uLnTx/>
                <a:uFillTx/>
                <a:latin typeface="Calibri"/>
                <a:ea typeface="Calibri"/>
                <a:cs typeface="Calibri"/>
                <a:sym typeface="Calibri"/>
                <a:hlinkClick r:id="rId6">
                  <a:extLst>
                    <a:ext uri="{A12FA001-AC4F-418D-AE19-62706E023703}">
                      <ahyp:hlinkClr xmlns:ahyp="http://schemas.microsoft.com/office/drawing/2018/hyperlinkcolor" val="tx"/>
                    </a:ext>
                  </a:extLst>
                </a:hlinkClick>
              </a:rPr>
              <a:t>https://www.immregistries.org/measurement-improvement</a:t>
            </a:r>
            <a:endParaRPr kumimoji="0" sz="1600" b="0" i="0" u="none" strike="noStrike" kern="0" cap="none" spc="0" normalizeH="0" baseline="0" noProof="0" dirty="0">
              <a:ln>
                <a:noFill/>
              </a:ln>
              <a:solidFill>
                <a:srgbClr val="0D5DDF"/>
              </a:solidFill>
              <a:effectLst/>
              <a:uLnTx/>
              <a:uFillTx/>
              <a:latin typeface="Arial"/>
              <a:cs typeface="Arial"/>
              <a:sym typeface="Arial"/>
            </a:endParaRPr>
          </a:p>
        </p:txBody>
      </p:sp>
      <p:pic>
        <p:nvPicPr>
          <p:cNvPr id="693" name="Google Shape;693;p114"/>
          <p:cNvPicPr preferRelativeResize="0"/>
          <p:nvPr/>
        </p:nvPicPr>
        <p:blipFill>
          <a:blip r:embed="rId7">
            <a:alphaModFix/>
          </a:blip>
          <a:stretch>
            <a:fillRect/>
          </a:stretch>
        </p:blipFill>
        <p:spPr>
          <a:xfrm>
            <a:off x="8550300" y="98667"/>
            <a:ext cx="3563733" cy="2067967"/>
          </a:xfrm>
          <a:prstGeom prst="rect">
            <a:avLst/>
          </a:prstGeom>
          <a:noFill/>
          <a:ln>
            <a:noFill/>
          </a:ln>
        </p:spPr>
      </p:pic>
      <p:pic>
        <p:nvPicPr>
          <p:cNvPr id="694" name="Google Shape;694;p114"/>
          <p:cNvPicPr preferRelativeResize="0"/>
          <p:nvPr/>
        </p:nvPicPr>
        <p:blipFill rotWithShape="1">
          <a:blip r:embed="rId8">
            <a:alphaModFix/>
          </a:blip>
          <a:srcRect/>
          <a:stretch/>
        </p:blipFill>
        <p:spPr>
          <a:xfrm>
            <a:off x="11296272" y="6069624"/>
            <a:ext cx="789330" cy="776390"/>
          </a:xfrm>
          <a:prstGeom prst="rect">
            <a:avLst/>
          </a:prstGeom>
          <a:noFill/>
          <a:ln>
            <a:noFill/>
          </a:ln>
        </p:spPr>
      </p:pic>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pic>
        <p:nvPicPr>
          <p:cNvPr id="699" name="Google Shape;699;p115"/>
          <p:cNvPicPr preferRelativeResize="0"/>
          <p:nvPr/>
        </p:nvPicPr>
        <p:blipFill rotWithShape="1">
          <a:blip r:embed="rId3">
            <a:alphaModFix/>
          </a:blip>
          <a:srcRect/>
          <a:stretch/>
        </p:blipFill>
        <p:spPr>
          <a:xfrm>
            <a:off x="10987233" y="202235"/>
            <a:ext cx="945966" cy="930466"/>
          </a:xfrm>
          <a:prstGeom prst="rect">
            <a:avLst/>
          </a:prstGeom>
          <a:noFill/>
          <a:ln>
            <a:noFill/>
          </a:ln>
        </p:spPr>
      </p:pic>
      <p:pic>
        <p:nvPicPr>
          <p:cNvPr id="700" name="Google Shape;700;p115"/>
          <p:cNvPicPr preferRelativeResize="0"/>
          <p:nvPr/>
        </p:nvPicPr>
        <p:blipFill rotWithShape="1">
          <a:blip r:embed="rId4">
            <a:alphaModFix/>
          </a:blip>
          <a:srcRect/>
          <a:stretch/>
        </p:blipFill>
        <p:spPr>
          <a:xfrm>
            <a:off x="0" y="0"/>
            <a:ext cx="9565535" cy="6858000"/>
          </a:xfrm>
          <a:prstGeom prst="rect">
            <a:avLst/>
          </a:prstGeom>
          <a:noFill/>
          <a:ln>
            <a:noFill/>
          </a:ln>
        </p:spPr>
      </p:pic>
      <p:pic>
        <p:nvPicPr>
          <p:cNvPr id="701" name="Google Shape;701;p115"/>
          <p:cNvPicPr preferRelativeResize="0"/>
          <p:nvPr/>
        </p:nvPicPr>
        <p:blipFill rotWithShape="1">
          <a:blip r:embed="rId5">
            <a:alphaModFix/>
          </a:blip>
          <a:srcRect t="81275"/>
          <a:stretch/>
        </p:blipFill>
        <p:spPr>
          <a:xfrm>
            <a:off x="0" y="5573948"/>
            <a:ext cx="12192000" cy="1284050"/>
          </a:xfrm>
          <a:prstGeom prst="rect">
            <a:avLst/>
          </a:prstGeom>
          <a:noFill/>
          <a:ln>
            <a:noFill/>
          </a:ln>
        </p:spPr>
      </p:pic>
      <p:pic>
        <p:nvPicPr>
          <p:cNvPr id="702" name="Google Shape;702;p115"/>
          <p:cNvPicPr preferRelativeResize="0"/>
          <p:nvPr/>
        </p:nvPicPr>
        <p:blipFill rotWithShape="1">
          <a:blip r:embed="rId6">
            <a:alphaModFix/>
          </a:blip>
          <a:srcRect/>
          <a:stretch/>
        </p:blipFill>
        <p:spPr>
          <a:xfrm>
            <a:off x="11143872" y="202224"/>
            <a:ext cx="789330" cy="776390"/>
          </a:xfrm>
          <a:prstGeom prst="rect">
            <a:avLst/>
          </a:prstGeom>
          <a:noFill/>
          <a:ln>
            <a:noFill/>
          </a:ln>
        </p:spPr>
      </p:pic>
      <p:sp>
        <p:nvSpPr>
          <p:cNvPr id="703" name="Google Shape;703;p115"/>
          <p:cNvSpPr txBox="1">
            <a:spLocks noGrp="1"/>
          </p:cNvSpPr>
          <p:nvPr>
            <p:ph type="title"/>
          </p:nvPr>
        </p:nvSpPr>
        <p:spPr>
          <a:xfrm>
            <a:off x="663786" y="365125"/>
            <a:ext cx="10232813"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Open Sans Light"/>
              <a:buNone/>
            </a:pPr>
            <a:r>
              <a:rPr lang="en-US" sz="3600" dirty="0">
                <a:solidFill>
                  <a:srgbClr val="1E5DB2"/>
                </a:solidFill>
              </a:rPr>
              <a:t>AIRA’s Measurement and Improvement Initiative – Measuring IIS since 2016</a:t>
            </a:r>
            <a:endParaRPr sz="3600" dirty="0">
              <a:solidFill>
                <a:srgbClr val="1E5DB2"/>
              </a:solidFill>
            </a:endParaRPr>
          </a:p>
        </p:txBody>
      </p:sp>
      <p:pic>
        <p:nvPicPr>
          <p:cNvPr id="704" name="Google Shape;704;p115"/>
          <p:cNvPicPr preferRelativeResize="0"/>
          <p:nvPr/>
        </p:nvPicPr>
        <p:blipFill rotWithShape="1">
          <a:blip r:embed="rId7">
            <a:alphaModFix/>
          </a:blip>
          <a:srcRect/>
          <a:stretch/>
        </p:blipFill>
        <p:spPr>
          <a:xfrm>
            <a:off x="11024920" y="1111498"/>
            <a:ext cx="1062768" cy="967878"/>
          </a:xfrm>
          <a:prstGeom prst="rect">
            <a:avLst/>
          </a:prstGeom>
          <a:noFill/>
          <a:ln>
            <a:noFill/>
          </a:ln>
        </p:spPr>
      </p:pic>
      <p:pic>
        <p:nvPicPr>
          <p:cNvPr id="705" name="Google Shape;705;p115"/>
          <p:cNvPicPr preferRelativeResize="0"/>
          <p:nvPr/>
        </p:nvPicPr>
        <p:blipFill rotWithShape="1">
          <a:blip r:embed="rId8">
            <a:alphaModFix/>
          </a:blip>
          <a:srcRect l="-522" b="4049"/>
          <a:stretch/>
        </p:blipFill>
        <p:spPr>
          <a:xfrm>
            <a:off x="63975" y="2169475"/>
            <a:ext cx="11869275" cy="4335560"/>
          </a:xfrm>
          <a:prstGeom prst="rect">
            <a:avLst/>
          </a:prstGeom>
          <a:noFill/>
          <a:ln>
            <a:noFill/>
          </a:ln>
        </p:spPr>
      </p:pic>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116"/>
          <p:cNvSpPr txBox="1">
            <a:spLocks noGrp="1"/>
          </p:cNvSpPr>
          <p:nvPr>
            <p:ph type="title"/>
          </p:nvPr>
        </p:nvSpPr>
        <p:spPr>
          <a:xfrm>
            <a:off x="5865543" y="345061"/>
            <a:ext cx="60804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Open Sans Light"/>
              <a:buNone/>
            </a:pPr>
            <a:r>
              <a:rPr lang="en-US" sz="4200" dirty="0">
                <a:solidFill>
                  <a:srgbClr val="1E5DB2"/>
                </a:solidFill>
                <a:latin typeface="Barlow Medium"/>
                <a:ea typeface="Barlow Medium"/>
                <a:cs typeface="Barlow Medium"/>
                <a:sym typeface="Barlow Medium"/>
              </a:rPr>
              <a:t>Validation Results – Available Online</a:t>
            </a:r>
            <a:endParaRPr sz="4200" dirty="0">
              <a:solidFill>
                <a:srgbClr val="1E5DB2"/>
              </a:solidFill>
              <a:latin typeface="Barlow Medium"/>
              <a:ea typeface="Barlow Medium"/>
              <a:cs typeface="Barlow Medium"/>
              <a:sym typeface="Barlow Medium"/>
            </a:endParaRPr>
          </a:p>
        </p:txBody>
      </p:sp>
      <p:pic>
        <p:nvPicPr>
          <p:cNvPr id="713" name="Google Shape;713;p116"/>
          <p:cNvPicPr preferRelativeResize="0"/>
          <p:nvPr/>
        </p:nvPicPr>
        <p:blipFill rotWithShape="1">
          <a:blip r:embed="rId3">
            <a:alphaModFix/>
          </a:blip>
          <a:srcRect/>
          <a:stretch/>
        </p:blipFill>
        <p:spPr>
          <a:xfrm>
            <a:off x="594811" y="203278"/>
            <a:ext cx="4572656" cy="5846627"/>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714" name="Google Shape;714;p116"/>
          <p:cNvSpPr txBox="1"/>
          <p:nvPr/>
        </p:nvSpPr>
        <p:spPr>
          <a:xfrm>
            <a:off x="838200" y="6285390"/>
            <a:ext cx="8616300" cy="3849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0" i="0" u="none" strike="noStrike" kern="0" cap="none" spc="0" normalizeH="0" baseline="0" noProof="0" dirty="0">
                <a:ln>
                  <a:noFill/>
                </a:ln>
                <a:solidFill>
                  <a:srgbClr val="FFFFFF"/>
                </a:solidFill>
                <a:effectLst/>
                <a:uLnTx/>
                <a:uFillTx/>
                <a:latin typeface="Open Sans"/>
                <a:ea typeface="Open Sans"/>
                <a:cs typeface="Open Sans"/>
                <a:sym typeface="Open Sans"/>
              </a:rPr>
              <a:t>AIRA Repository: </a:t>
            </a:r>
            <a:r>
              <a:rPr kumimoji="0" lang="en-US" sz="1900" b="0" i="0" u="sng" strike="noStrike" kern="0" cap="none" spc="0" normalizeH="0" baseline="0" noProof="0" dirty="0">
                <a:ln>
                  <a:noFill/>
                </a:ln>
                <a:solidFill>
                  <a:srgbClr val="FFFFFF"/>
                </a:solidFill>
                <a:effectLst/>
                <a:uLnTx/>
                <a:uFillTx/>
                <a:latin typeface="Open Sans"/>
                <a:ea typeface="Open Sans"/>
                <a:cs typeface="Open Sans"/>
                <a:sym typeface="Open Sans"/>
                <a:hlinkClick r:id="rId4">
                  <a:extLst>
                    <a:ext uri="{A12FA001-AC4F-418D-AE19-62706E023703}">
                      <ahyp:hlinkClr xmlns:ahyp="http://schemas.microsoft.com/office/drawing/2018/hyperlinkcolor" val="tx"/>
                    </a:ext>
                  </a:extLst>
                </a:hlinkClick>
              </a:rPr>
              <a:t>https://repository.immregistries.org/</a:t>
            </a:r>
            <a:r>
              <a:rPr kumimoji="0" lang="en-US" sz="1900" b="0" i="0" u="none" strike="noStrike" kern="0" cap="none" spc="0" normalizeH="0" baseline="0" noProof="0" dirty="0">
                <a:ln>
                  <a:noFill/>
                </a:ln>
                <a:solidFill>
                  <a:srgbClr val="FFFFFF"/>
                </a:solidFill>
                <a:effectLst/>
                <a:uLnTx/>
                <a:uFillTx/>
                <a:latin typeface="Open Sans"/>
                <a:ea typeface="Open Sans"/>
                <a:cs typeface="Open Sans"/>
                <a:sym typeface="Open Sans"/>
              </a:rPr>
              <a:t> </a:t>
            </a:r>
            <a:endParaRPr kumimoji="0" sz="1500" b="0" i="0" u="none" strike="noStrike" kern="0" cap="none" spc="0" normalizeH="0" baseline="0" noProof="0" dirty="0">
              <a:ln>
                <a:noFill/>
              </a:ln>
              <a:solidFill>
                <a:srgbClr val="FFFFFF"/>
              </a:solidFill>
              <a:effectLst/>
              <a:uLnTx/>
              <a:uFillTx/>
              <a:latin typeface="Arial"/>
              <a:cs typeface="Arial"/>
              <a:sym typeface="Arial"/>
            </a:endParaRPr>
          </a:p>
        </p:txBody>
      </p:sp>
      <p:pic>
        <p:nvPicPr>
          <p:cNvPr id="715" name="Google Shape;715;p116"/>
          <p:cNvPicPr preferRelativeResize="0"/>
          <p:nvPr/>
        </p:nvPicPr>
        <p:blipFill rotWithShape="1">
          <a:blip r:embed="rId5">
            <a:alphaModFix/>
          </a:blip>
          <a:srcRect t="5267"/>
          <a:stretch/>
        </p:blipFill>
        <p:spPr>
          <a:xfrm>
            <a:off x="6298772" y="3065550"/>
            <a:ext cx="4961891" cy="2871926"/>
          </a:xfrm>
          <a:prstGeom prst="rect">
            <a:avLst/>
          </a:prstGeom>
          <a:noFill/>
          <a:ln>
            <a:noFill/>
          </a:ln>
        </p:spPr>
      </p:pic>
      <p:sp>
        <p:nvSpPr>
          <p:cNvPr id="716" name="Google Shape;716;p116"/>
          <p:cNvSpPr txBox="1"/>
          <p:nvPr/>
        </p:nvSpPr>
        <p:spPr>
          <a:xfrm>
            <a:off x="6539815" y="2553335"/>
            <a:ext cx="5057100" cy="6771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0" i="0" u="none" strike="noStrike" kern="0" cap="none" spc="0" normalizeH="0" baseline="0" noProof="0" dirty="0">
                <a:ln>
                  <a:noFill/>
                </a:ln>
                <a:solidFill>
                  <a:srgbClr val="000000"/>
                </a:solidFill>
                <a:effectLst/>
                <a:uLnTx/>
                <a:uFillTx/>
                <a:latin typeface="Open Sans"/>
                <a:ea typeface="Open Sans"/>
                <a:cs typeface="Open Sans"/>
                <a:sym typeface="Open Sans"/>
              </a:rPr>
              <a:t>IIS Participation Map – 100%, last 12 months</a:t>
            </a:r>
            <a:endParaRPr kumimoji="0" sz="1500" b="0" i="0" u="none" strike="noStrike" kern="0" cap="none" spc="0" normalizeH="0" baseline="0" noProof="0" dirty="0">
              <a:ln>
                <a:noFill/>
              </a:ln>
              <a:solidFill>
                <a:srgbClr val="000000"/>
              </a:solidFill>
              <a:effectLst/>
              <a:uLnTx/>
              <a:uFillTx/>
              <a:latin typeface="Arial"/>
              <a:cs typeface="Arial"/>
              <a:sym typeface="Arial"/>
            </a:endParaRPr>
          </a:p>
        </p:txBody>
      </p:sp>
      <p:sp>
        <p:nvSpPr>
          <p:cNvPr id="717" name="Google Shape;717;p116"/>
          <p:cNvSpPr/>
          <p:nvPr/>
        </p:nvSpPr>
        <p:spPr>
          <a:xfrm>
            <a:off x="6214362" y="2388093"/>
            <a:ext cx="5382900" cy="3549300"/>
          </a:xfrm>
          <a:prstGeom prst="roundRect">
            <a:avLst>
              <a:gd name="adj" fmla="val 16667"/>
            </a:avLst>
          </a:prstGeom>
          <a:noFill/>
          <a:ln w="57150" cap="flat" cmpd="sng">
            <a:solidFill>
              <a:schemeClr val="dk2"/>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dirty="0">
              <a:ln>
                <a:noFill/>
              </a:ln>
              <a:solidFill>
                <a:srgbClr val="FFFFFF"/>
              </a:solidFill>
              <a:effectLst/>
              <a:uLnTx/>
              <a:uFillTx/>
              <a:latin typeface="Open Sans"/>
              <a:ea typeface="Open Sans"/>
              <a:cs typeface="Open Sans"/>
              <a:sym typeface="Open Sans"/>
            </a:endParaRPr>
          </a:p>
        </p:txBody>
      </p:sp>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pic>
        <p:nvPicPr>
          <p:cNvPr id="722" name="Google Shape;722;p117"/>
          <p:cNvPicPr preferRelativeResize="0"/>
          <p:nvPr/>
        </p:nvPicPr>
        <p:blipFill rotWithShape="1">
          <a:blip r:embed="rId3">
            <a:alphaModFix/>
          </a:blip>
          <a:srcRect b="2104"/>
          <a:stretch/>
        </p:blipFill>
        <p:spPr>
          <a:xfrm>
            <a:off x="0" y="3050"/>
            <a:ext cx="12197425" cy="6861974"/>
          </a:xfrm>
          <a:prstGeom prst="rect">
            <a:avLst/>
          </a:prstGeom>
          <a:noFill/>
          <a:ln>
            <a:noFill/>
          </a:ln>
        </p:spPr>
      </p:pic>
      <p:pic>
        <p:nvPicPr>
          <p:cNvPr id="723" name="Google Shape;723;p117"/>
          <p:cNvPicPr preferRelativeResize="0"/>
          <p:nvPr/>
        </p:nvPicPr>
        <p:blipFill rotWithShape="1">
          <a:blip r:embed="rId4">
            <a:alphaModFix/>
          </a:blip>
          <a:srcRect/>
          <a:stretch/>
        </p:blipFill>
        <p:spPr>
          <a:xfrm>
            <a:off x="11414147" y="-1"/>
            <a:ext cx="789329" cy="776390"/>
          </a:xfrm>
          <a:prstGeom prst="rect">
            <a:avLst/>
          </a:prstGeom>
          <a:noFill/>
          <a:ln>
            <a:noFill/>
          </a:ln>
        </p:spPr>
      </p:pic>
      <p:sp>
        <p:nvSpPr>
          <p:cNvPr id="724" name="Google Shape;724;p117"/>
          <p:cNvSpPr txBox="1">
            <a:spLocks noGrp="1"/>
          </p:cNvSpPr>
          <p:nvPr>
            <p:ph type="title"/>
          </p:nvPr>
        </p:nvSpPr>
        <p:spPr>
          <a:xfrm>
            <a:off x="640656" y="363214"/>
            <a:ext cx="9357900" cy="651000"/>
          </a:xfrm>
          <a:prstGeom prst="rect">
            <a:avLst/>
          </a:prstGeom>
        </p:spPr>
        <p:txBody>
          <a:bodyPr spcFirstLastPara="1" wrap="square" lIns="91425" tIns="45700" rIns="91425" bIns="45700" anchor="b" anchorCtr="0">
            <a:normAutofit fontScale="90000"/>
          </a:bodyPr>
          <a:lstStyle/>
          <a:p>
            <a:pPr marL="0" lvl="0" indent="0" algn="l" rtl="0">
              <a:spcBef>
                <a:spcPts val="0"/>
              </a:spcBef>
              <a:spcAft>
                <a:spcPts val="0"/>
              </a:spcAft>
              <a:buNone/>
            </a:pPr>
            <a:r>
              <a:rPr lang="en-US" dirty="0">
                <a:solidFill>
                  <a:srgbClr val="1E5DB2"/>
                </a:solidFill>
              </a:rPr>
              <a:t>Wondering Where To Start With M&amp;I? </a:t>
            </a:r>
            <a:endParaRPr dirty="0">
              <a:solidFill>
                <a:srgbClr val="1E5DB2"/>
              </a:solidFill>
            </a:endParaRPr>
          </a:p>
        </p:txBody>
      </p:sp>
      <p:pic>
        <p:nvPicPr>
          <p:cNvPr id="725" name="Google Shape;725;p117"/>
          <p:cNvPicPr preferRelativeResize="0"/>
          <p:nvPr/>
        </p:nvPicPr>
        <p:blipFill>
          <a:blip r:embed="rId5">
            <a:alphaModFix/>
          </a:blip>
          <a:stretch>
            <a:fillRect/>
          </a:stretch>
        </p:blipFill>
        <p:spPr>
          <a:xfrm>
            <a:off x="2595012" y="852600"/>
            <a:ext cx="6433724" cy="5718025"/>
          </a:xfrm>
          <a:prstGeom prst="rect">
            <a:avLst/>
          </a:prstGeom>
          <a:noFill/>
          <a:ln>
            <a:noFill/>
          </a:ln>
          <a:effectLst>
            <a:outerShdw blurRad="57150" dist="19050" dir="5400000" algn="bl" rotWithShape="0">
              <a:srgbClr val="000000">
                <a:alpha val="50000"/>
              </a:srgbClr>
            </a:outerShdw>
          </a:effectLst>
        </p:spPr>
      </p:pic>
      <p:sp>
        <p:nvSpPr>
          <p:cNvPr id="726" name="Google Shape;726;p117"/>
          <p:cNvSpPr txBox="1"/>
          <p:nvPr/>
        </p:nvSpPr>
        <p:spPr>
          <a:xfrm>
            <a:off x="635086" y="6498000"/>
            <a:ext cx="10353600" cy="4311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highlight>
                  <a:srgbClr val="FFFFFF"/>
                </a:highlight>
                <a:uLnTx/>
                <a:uFillTx/>
                <a:latin typeface="Calibri"/>
                <a:ea typeface="Calibri"/>
                <a:cs typeface="Calibri"/>
                <a:sym typeface="Calibri"/>
              </a:rPr>
              <a:t>AIRA Repository: </a:t>
            </a:r>
            <a:r>
              <a:rPr kumimoji="0" lang="en-US" sz="1600" b="0" i="0" u="sng" strike="noStrike" kern="0" cap="none" spc="0" normalizeH="0" baseline="0" noProof="0" dirty="0">
                <a:ln>
                  <a:noFill/>
                </a:ln>
                <a:solidFill>
                  <a:srgbClr val="0563C1"/>
                </a:solidFill>
                <a:effectLst/>
                <a:highlight>
                  <a:srgbClr val="FFFFFF"/>
                </a:highlight>
                <a:uLnTx/>
                <a:uFillTx/>
                <a:latin typeface="Calibri"/>
                <a:ea typeface="Calibri"/>
                <a:cs typeface="Calibri"/>
                <a:sym typeface="Calibri"/>
                <a:hlinkClick r:id="rId6">
                  <a:extLst>
                    <a:ext uri="{A12FA001-AC4F-418D-AE19-62706E023703}">
                      <ahyp:hlinkClr xmlns:ahyp="http://schemas.microsoft.com/office/drawing/2018/hyperlinkcolor" val="tx"/>
                    </a:ext>
                  </a:extLst>
                </a:hlinkClick>
              </a:rPr>
              <a:t>https://repository.immregistries.org/files/resources/5f7e0d910d0fa/aira_m_i_infographic_final.pdf</a:t>
            </a:r>
            <a:endParaRPr kumimoji="0" sz="1600" b="0" i="0" u="none" strike="noStrike" kern="0" cap="none" spc="0" normalizeH="0" baseline="0" noProof="0" dirty="0">
              <a:ln>
                <a:noFill/>
              </a:ln>
              <a:solidFill>
                <a:srgbClr val="000000"/>
              </a:solidFill>
              <a:effectLst/>
              <a:highlight>
                <a:srgbClr val="FFFFFF"/>
              </a:highlight>
              <a:uLnTx/>
              <a:uFillTx/>
              <a:latin typeface="Calibri"/>
              <a:ea typeface="Calibri"/>
              <a:cs typeface="Calibri"/>
              <a:sym typeface="Calibri"/>
            </a:endParaRPr>
          </a:p>
        </p:txBody>
      </p: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sp>
        <p:nvSpPr>
          <p:cNvPr id="732" name="Google Shape;732;p118"/>
          <p:cNvSpPr txBox="1">
            <a:spLocks noGrp="1"/>
          </p:cNvSpPr>
          <p:nvPr>
            <p:ph type="title"/>
          </p:nvPr>
        </p:nvSpPr>
        <p:spPr>
          <a:xfrm>
            <a:off x="608249" y="202225"/>
            <a:ext cx="10535700" cy="992100"/>
          </a:xfrm>
          <a:prstGeom prst="rect">
            <a:avLst/>
          </a:prstGeom>
          <a:noFill/>
          <a:ln>
            <a:noFill/>
          </a:ln>
        </p:spPr>
        <p:txBody>
          <a:bodyPr spcFirstLastPara="1" wrap="square" lIns="91425" tIns="45700" rIns="91425" bIns="45700" anchor="ctr" anchorCtr="0">
            <a:normAutofit/>
          </a:bodyPr>
          <a:lstStyle/>
          <a:p>
            <a:pPr marL="0" lvl="0" indent="0" algn="l" rtl="0">
              <a:lnSpc>
                <a:spcPct val="108620"/>
              </a:lnSpc>
              <a:spcBef>
                <a:spcPts val="0"/>
              </a:spcBef>
              <a:spcAft>
                <a:spcPts val="0"/>
              </a:spcAft>
              <a:buClr>
                <a:srgbClr val="0075C9"/>
              </a:buClr>
              <a:buSzPts val="3900"/>
              <a:buFont typeface="Barlow Medium"/>
              <a:buNone/>
            </a:pPr>
            <a:r>
              <a:rPr lang="en-US" dirty="0">
                <a:solidFill>
                  <a:srgbClr val="1E5DB2"/>
                </a:solidFill>
              </a:rPr>
              <a:t>AART DQ Content Areas</a:t>
            </a:r>
            <a:endParaRPr dirty="0">
              <a:solidFill>
                <a:srgbClr val="1E5DB2"/>
              </a:solidFill>
            </a:endParaRPr>
          </a:p>
        </p:txBody>
      </p:sp>
      <p:pic>
        <p:nvPicPr>
          <p:cNvPr id="733" name="Google Shape;733;p118"/>
          <p:cNvPicPr preferRelativeResize="0"/>
          <p:nvPr/>
        </p:nvPicPr>
        <p:blipFill rotWithShape="1">
          <a:blip r:embed="rId3">
            <a:alphaModFix/>
          </a:blip>
          <a:srcRect/>
          <a:stretch/>
        </p:blipFill>
        <p:spPr>
          <a:xfrm>
            <a:off x="493151" y="2070181"/>
            <a:ext cx="9300665" cy="4294519"/>
          </a:xfrm>
          <a:prstGeom prst="rect">
            <a:avLst/>
          </a:prstGeom>
          <a:noFill/>
          <a:ln>
            <a:noFill/>
          </a:ln>
        </p:spPr>
      </p:pic>
      <p:pic>
        <p:nvPicPr>
          <p:cNvPr id="734" name="Google Shape;734;p118"/>
          <p:cNvPicPr preferRelativeResize="0"/>
          <p:nvPr/>
        </p:nvPicPr>
        <p:blipFill rotWithShape="1">
          <a:blip r:embed="rId4">
            <a:alphaModFix/>
          </a:blip>
          <a:srcRect/>
          <a:stretch/>
        </p:blipFill>
        <p:spPr>
          <a:xfrm>
            <a:off x="8471633" y="798067"/>
            <a:ext cx="3519766" cy="2984900"/>
          </a:xfrm>
          <a:prstGeom prst="rect">
            <a:avLst/>
          </a:prstGeom>
          <a:noFill/>
          <a:ln>
            <a:noFill/>
          </a:ln>
        </p:spPr>
      </p:pic>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Google Shape;740;p119"/>
          <p:cNvSpPr txBox="1">
            <a:spLocks noGrp="1"/>
          </p:cNvSpPr>
          <p:nvPr>
            <p:ph type="title"/>
          </p:nvPr>
        </p:nvSpPr>
        <p:spPr>
          <a:xfrm>
            <a:off x="651506" y="273039"/>
            <a:ext cx="9422100" cy="992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Open Sans Light"/>
              <a:buNone/>
            </a:pPr>
            <a:r>
              <a:rPr lang="en-US" dirty="0">
                <a:solidFill>
                  <a:srgbClr val="1E5DB2"/>
                </a:solidFill>
              </a:rPr>
              <a:t>Data At Rest (DAR) Process </a:t>
            </a:r>
            <a:endParaRPr dirty="0">
              <a:solidFill>
                <a:srgbClr val="1E5DB2"/>
              </a:solidFill>
            </a:endParaRPr>
          </a:p>
        </p:txBody>
      </p:sp>
      <p:pic>
        <p:nvPicPr>
          <p:cNvPr id="741" name="Google Shape;741;p119" descr="Computer with solid fill"/>
          <p:cNvPicPr preferRelativeResize="0">
            <a:picLocks noGrp="1"/>
          </p:cNvPicPr>
          <p:nvPr>
            <p:ph type="body" idx="4294967295"/>
          </p:nvPr>
        </p:nvPicPr>
        <p:blipFill rotWithShape="1">
          <a:blip r:embed="rId3">
            <a:alphaModFix/>
          </a:blip>
          <a:srcRect/>
          <a:stretch/>
        </p:blipFill>
        <p:spPr>
          <a:xfrm>
            <a:off x="1277948" y="1974476"/>
            <a:ext cx="1075200" cy="1170900"/>
          </a:xfrm>
          <a:prstGeom prst="rect">
            <a:avLst/>
          </a:prstGeom>
          <a:noFill/>
          <a:ln w="9525" cap="flat" cmpd="sng">
            <a:solidFill>
              <a:schemeClr val="lt1"/>
            </a:solidFill>
            <a:prstDash val="solid"/>
            <a:round/>
            <a:headEnd type="none" w="sm" len="sm"/>
            <a:tailEnd type="none" w="sm" len="sm"/>
          </a:ln>
        </p:spPr>
      </p:pic>
      <p:pic>
        <p:nvPicPr>
          <p:cNvPr id="742" name="Google Shape;742;p119" descr="Document with solid fill"/>
          <p:cNvPicPr preferRelativeResize="0"/>
          <p:nvPr/>
        </p:nvPicPr>
        <p:blipFill rotWithShape="1">
          <a:blip r:embed="rId4">
            <a:alphaModFix/>
          </a:blip>
          <a:srcRect/>
          <a:stretch/>
        </p:blipFill>
        <p:spPr>
          <a:xfrm>
            <a:off x="8492039" y="1920399"/>
            <a:ext cx="1075533" cy="1170904"/>
          </a:xfrm>
          <a:prstGeom prst="rect">
            <a:avLst/>
          </a:prstGeom>
          <a:noFill/>
          <a:ln>
            <a:noFill/>
          </a:ln>
        </p:spPr>
      </p:pic>
      <p:pic>
        <p:nvPicPr>
          <p:cNvPr id="743" name="Google Shape;743;p119"/>
          <p:cNvPicPr preferRelativeResize="0"/>
          <p:nvPr/>
        </p:nvPicPr>
        <p:blipFill rotWithShape="1">
          <a:blip r:embed="rId5">
            <a:alphaModFix/>
          </a:blip>
          <a:srcRect/>
          <a:stretch/>
        </p:blipFill>
        <p:spPr>
          <a:xfrm>
            <a:off x="7693971" y="4413139"/>
            <a:ext cx="678604" cy="692604"/>
          </a:xfrm>
          <a:prstGeom prst="rect">
            <a:avLst/>
          </a:prstGeom>
          <a:noFill/>
          <a:ln>
            <a:noFill/>
          </a:ln>
        </p:spPr>
      </p:pic>
      <p:pic>
        <p:nvPicPr>
          <p:cNvPr id="744" name="Google Shape;744;p119"/>
          <p:cNvPicPr preferRelativeResize="0"/>
          <p:nvPr/>
        </p:nvPicPr>
        <p:blipFill rotWithShape="1">
          <a:blip r:embed="rId6">
            <a:alphaModFix/>
          </a:blip>
          <a:srcRect/>
          <a:stretch/>
        </p:blipFill>
        <p:spPr>
          <a:xfrm>
            <a:off x="7763083" y="5150931"/>
            <a:ext cx="636191" cy="692604"/>
          </a:xfrm>
          <a:prstGeom prst="rect">
            <a:avLst/>
          </a:prstGeom>
          <a:noFill/>
          <a:ln>
            <a:noFill/>
          </a:ln>
        </p:spPr>
      </p:pic>
      <p:pic>
        <p:nvPicPr>
          <p:cNvPr id="745" name="Google Shape;745;p119"/>
          <p:cNvPicPr preferRelativeResize="0"/>
          <p:nvPr/>
        </p:nvPicPr>
        <p:blipFill rotWithShape="1">
          <a:blip r:embed="rId7">
            <a:alphaModFix/>
          </a:blip>
          <a:srcRect/>
          <a:stretch/>
        </p:blipFill>
        <p:spPr>
          <a:xfrm>
            <a:off x="7697271" y="5815080"/>
            <a:ext cx="702003" cy="692604"/>
          </a:xfrm>
          <a:prstGeom prst="rect">
            <a:avLst/>
          </a:prstGeom>
          <a:noFill/>
          <a:ln>
            <a:noFill/>
          </a:ln>
        </p:spPr>
      </p:pic>
      <p:pic>
        <p:nvPicPr>
          <p:cNvPr id="746" name="Google Shape;746;p119" descr="Database with solid fill"/>
          <p:cNvPicPr preferRelativeResize="0"/>
          <p:nvPr/>
        </p:nvPicPr>
        <p:blipFill rotWithShape="1">
          <a:blip r:embed="rId8">
            <a:alphaModFix/>
          </a:blip>
          <a:srcRect/>
          <a:stretch/>
        </p:blipFill>
        <p:spPr>
          <a:xfrm>
            <a:off x="4905356" y="2001016"/>
            <a:ext cx="914400" cy="995483"/>
          </a:xfrm>
          <a:prstGeom prst="rect">
            <a:avLst/>
          </a:prstGeom>
          <a:noFill/>
          <a:ln>
            <a:noFill/>
          </a:ln>
        </p:spPr>
      </p:pic>
      <p:sp>
        <p:nvSpPr>
          <p:cNvPr id="747" name="Google Shape;747;p119"/>
          <p:cNvSpPr txBox="1"/>
          <p:nvPr/>
        </p:nvSpPr>
        <p:spPr>
          <a:xfrm>
            <a:off x="663713" y="3190420"/>
            <a:ext cx="3333300" cy="3097200"/>
          </a:xfrm>
          <a:prstGeom prst="rect">
            <a:avLst/>
          </a:prstGeom>
          <a:noFill/>
          <a:ln>
            <a:noFill/>
          </a:ln>
        </p:spPr>
        <p:txBody>
          <a:bodyPr spcFirstLastPara="1" wrap="square" lIns="91425" tIns="45700" rIns="91425" bIns="45700" anchor="t" anchorCtr="0">
            <a:normAutofit/>
          </a:bodyPr>
          <a:lstStyle/>
          <a:p>
            <a:pPr marL="24130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900" b="0" i="0" u="none" strike="noStrike" kern="0" cap="none" spc="0" normalizeH="0" baseline="0" noProof="0" dirty="0">
                <a:ln>
                  <a:noFill/>
                </a:ln>
                <a:solidFill>
                  <a:srgbClr val="000000"/>
                </a:solidFill>
                <a:effectLst/>
                <a:uLnTx/>
                <a:uFillTx/>
                <a:latin typeface="Calibri"/>
                <a:ea typeface="Calibri"/>
                <a:cs typeface="Calibri"/>
                <a:sym typeface="Calibri"/>
              </a:rPr>
              <a:t>De-identified patient and vaccination data on 0 to 2-year-olds extracted from IIS database</a:t>
            </a:r>
            <a:endParaRPr kumimoji="0" sz="2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748" name="Google Shape;748;p119"/>
          <p:cNvSpPr txBox="1"/>
          <p:nvPr/>
        </p:nvSpPr>
        <p:spPr>
          <a:xfrm>
            <a:off x="8081177" y="4514739"/>
            <a:ext cx="2990700" cy="2211600"/>
          </a:xfrm>
          <a:prstGeom prst="rect">
            <a:avLst/>
          </a:prstGeom>
          <a:noFill/>
          <a:ln>
            <a:noFill/>
          </a:ln>
        </p:spPr>
        <p:txBody>
          <a:bodyPr spcFirstLastPara="1" wrap="square" lIns="91425" tIns="45700" rIns="91425" bIns="45700" anchor="t" anchorCtr="0">
            <a:normAutofit/>
          </a:bodyPr>
          <a:lstStyle/>
          <a:p>
            <a:pPr marL="685800" marR="0" lvl="0" indent="-457200" algn="l" defTabSz="914400" rtl="0" eaLnBrk="1" fontAlgn="auto" latinLnBrk="0" hangingPunct="1">
              <a:lnSpc>
                <a:spcPct val="100000"/>
              </a:lnSpc>
              <a:spcBef>
                <a:spcPts val="0"/>
              </a:spcBef>
              <a:spcAft>
                <a:spcPts val="0"/>
              </a:spcAft>
              <a:buClr>
                <a:srgbClr val="000000"/>
              </a:buClr>
              <a:buSzPts val="2800"/>
              <a:buFont typeface="Arial"/>
              <a:buChar char="•"/>
              <a:tabLst/>
              <a:defRPr/>
            </a:pPr>
            <a:r>
              <a:rPr kumimoji="0" lang="en-US" sz="2800" b="0" i="0" u="none" strike="noStrike" kern="0" cap="none" spc="0" normalizeH="0" baseline="0" noProof="0" dirty="0">
                <a:ln>
                  <a:noFill/>
                </a:ln>
                <a:solidFill>
                  <a:srgbClr val="000000"/>
                </a:solidFill>
                <a:effectLst/>
                <a:uLnTx/>
                <a:uFillTx/>
                <a:latin typeface="Calibri"/>
                <a:ea typeface="Calibri"/>
                <a:cs typeface="Calibri"/>
                <a:sym typeface="Calibri"/>
              </a:rPr>
              <a:t>Completeness</a:t>
            </a:r>
            <a:endParaRPr kumimoji="0" sz="15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469900" marR="0" lvl="0" indent="-127000" algn="l" defTabSz="914400" rtl="0" eaLnBrk="1" fontAlgn="auto" latinLnBrk="0" hangingPunct="1">
              <a:lnSpc>
                <a:spcPct val="100000"/>
              </a:lnSpc>
              <a:spcBef>
                <a:spcPts val="0"/>
              </a:spcBef>
              <a:spcAft>
                <a:spcPts val="0"/>
              </a:spcAft>
              <a:buClr>
                <a:srgbClr val="000000"/>
              </a:buClr>
              <a:buSzPts val="1600"/>
              <a:buFont typeface="Arial"/>
              <a:buNone/>
              <a:tabLst/>
              <a:defRPr/>
            </a:pPr>
            <a:endParaRPr kumimoji="0" sz="16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685800" marR="0" lvl="0" indent="-457200" algn="l" defTabSz="914400" rtl="0" eaLnBrk="1" fontAlgn="auto" latinLnBrk="0" hangingPunct="1">
              <a:lnSpc>
                <a:spcPct val="100000"/>
              </a:lnSpc>
              <a:spcBef>
                <a:spcPts val="0"/>
              </a:spcBef>
              <a:spcAft>
                <a:spcPts val="0"/>
              </a:spcAft>
              <a:buClr>
                <a:srgbClr val="000000"/>
              </a:buClr>
              <a:buSzPts val="2800"/>
              <a:buFont typeface="Arial"/>
              <a:buChar char="•"/>
              <a:tabLst/>
              <a:defRPr/>
            </a:pPr>
            <a:r>
              <a:rPr kumimoji="0" lang="en-US" sz="2800" b="0" i="0" u="none" strike="noStrike" kern="0" cap="none" spc="0" normalizeH="0" baseline="0" noProof="0" dirty="0">
                <a:ln>
                  <a:noFill/>
                </a:ln>
                <a:solidFill>
                  <a:srgbClr val="000000"/>
                </a:solidFill>
                <a:effectLst/>
                <a:uLnTx/>
                <a:uFillTx/>
                <a:latin typeface="Calibri"/>
                <a:ea typeface="Calibri"/>
                <a:cs typeface="Calibri"/>
                <a:sym typeface="Calibri"/>
              </a:rPr>
              <a:t>Validity</a:t>
            </a:r>
            <a:endParaRPr kumimoji="0" sz="15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469900" marR="0" lvl="0" indent="-127000" algn="l" defTabSz="914400" rtl="0" eaLnBrk="1" fontAlgn="auto" latinLnBrk="0" hangingPunct="1">
              <a:lnSpc>
                <a:spcPct val="100000"/>
              </a:lnSpc>
              <a:spcBef>
                <a:spcPts val="0"/>
              </a:spcBef>
              <a:spcAft>
                <a:spcPts val="0"/>
              </a:spcAft>
              <a:buClr>
                <a:srgbClr val="000000"/>
              </a:buClr>
              <a:buSzPts val="1600"/>
              <a:buFont typeface="Arial"/>
              <a:buNone/>
              <a:tabLst/>
              <a:defRPr/>
            </a:pPr>
            <a:endParaRPr kumimoji="0" sz="16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685800" marR="0" lvl="0" indent="-457200" algn="l" defTabSz="914400" rtl="0" eaLnBrk="1" fontAlgn="auto" latinLnBrk="0" hangingPunct="1">
              <a:lnSpc>
                <a:spcPct val="100000"/>
              </a:lnSpc>
              <a:spcBef>
                <a:spcPts val="0"/>
              </a:spcBef>
              <a:spcAft>
                <a:spcPts val="0"/>
              </a:spcAft>
              <a:buClr>
                <a:srgbClr val="000000"/>
              </a:buClr>
              <a:buSzPts val="2800"/>
              <a:buFont typeface="Arial"/>
              <a:buChar char="•"/>
              <a:tabLst/>
              <a:defRPr/>
            </a:pPr>
            <a:r>
              <a:rPr kumimoji="0" lang="en-US" sz="2800" b="0" i="0" u="none" strike="noStrike" kern="0" cap="none" spc="0" normalizeH="0" baseline="0" noProof="0" dirty="0">
                <a:ln>
                  <a:noFill/>
                </a:ln>
                <a:solidFill>
                  <a:srgbClr val="000000"/>
                </a:solidFill>
                <a:effectLst/>
                <a:uLnTx/>
                <a:uFillTx/>
                <a:latin typeface="Calibri"/>
                <a:ea typeface="Calibri"/>
                <a:cs typeface="Calibri"/>
                <a:sym typeface="Calibri"/>
              </a:rPr>
              <a:t>Timeliness</a:t>
            </a:r>
            <a:endParaRPr kumimoji="0" sz="15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749" name="Google Shape;749;p119"/>
          <p:cNvSpPr/>
          <p:nvPr/>
        </p:nvSpPr>
        <p:spPr>
          <a:xfrm>
            <a:off x="2939775" y="2411909"/>
            <a:ext cx="1350900" cy="276300"/>
          </a:xfrm>
          <a:prstGeom prst="rightArrow">
            <a:avLst>
              <a:gd name="adj1" fmla="val 50000"/>
              <a:gd name="adj2" fmla="val 50000"/>
            </a:avLst>
          </a:prstGeom>
          <a:solidFill>
            <a:srgbClr val="1BBCFF"/>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endParaRPr kumimoji="0" sz="19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750" name="Google Shape;750;p119"/>
          <p:cNvSpPr/>
          <p:nvPr/>
        </p:nvSpPr>
        <p:spPr>
          <a:xfrm>
            <a:off x="6556075" y="2362509"/>
            <a:ext cx="1350300" cy="325500"/>
          </a:xfrm>
          <a:prstGeom prst="rightArrow">
            <a:avLst>
              <a:gd name="adj1" fmla="val 50000"/>
              <a:gd name="adj2" fmla="val 50000"/>
            </a:avLst>
          </a:prstGeom>
          <a:solidFill>
            <a:srgbClr val="1BBCFF"/>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endParaRPr kumimoji="0" sz="19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751" name="Google Shape;751;p119"/>
          <p:cNvSpPr txBox="1"/>
          <p:nvPr/>
        </p:nvSpPr>
        <p:spPr>
          <a:xfrm>
            <a:off x="4049596" y="3145089"/>
            <a:ext cx="3333300" cy="3097200"/>
          </a:xfrm>
          <a:prstGeom prst="rect">
            <a:avLst/>
          </a:prstGeom>
          <a:noFill/>
          <a:ln>
            <a:noFill/>
          </a:ln>
        </p:spPr>
        <p:txBody>
          <a:bodyPr spcFirstLastPara="1" wrap="square" lIns="91425" tIns="45700" rIns="91425" bIns="45700" anchor="t" anchorCtr="0">
            <a:normAutofit/>
          </a:bodyPr>
          <a:lstStyle/>
          <a:p>
            <a:pPr marL="2413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900" b="0" i="0" u="none" strike="noStrike" kern="0" cap="none" spc="0" normalizeH="0" baseline="0" noProof="0" dirty="0">
                <a:ln>
                  <a:noFill/>
                </a:ln>
                <a:solidFill>
                  <a:srgbClr val="000000"/>
                </a:solidFill>
                <a:effectLst/>
                <a:uLnTx/>
                <a:uFillTx/>
                <a:latin typeface="Calibri"/>
                <a:ea typeface="Calibri"/>
                <a:cs typeface="Calibri"/>
                <a:sym typeface="Calibri"/>
              </a:rPr>
              <a:t>De-identified data transformed into encrypted file of counts for each measure</a:t>
            </a:r>
            <a:endParaRPr kumimoji="0" sz="1900" b="0" i="0" u="none" strike="noStrike" kern="0" cap="none" spc="0" normalizeH="0" baseline="0" noProof="0" dirty="0">
              <a:ln>
                <a:noFill/>
              </a:ln>
              <a:solidFill>
                <a:srgbClr val="000000"/>
              </a:solidFill>
              <a:effectLst/>
              <a:uLnTx/>
              <a:uFillTx/>
              <a:latin typeface="Arial"/>
              <a:cs typeface="Arial"/>
              <a:sym typeface="Arial"/>
            </a:endParaRPr>
          </a:p>
        </p:txBody>
      </p:sp>
      <p:sp>
        <p:nvSpPr>
          <p:cNvPr id="752" name="Google Shape;752;p119"/>
          <p:cNvSpPr txBox="1"/>
          <p:nvPr/>
        </p:nvSpPr>
        <p:spPr>
          <a:xfrm>
            <a:off x="7534700" y="3063663"/>
            <a:ext cx="3333300" cy="1394400"/>
          </a:xfrm>
          <a:prstGeom prst="rect">
            <a:avLst/>
          </a:prstGeom>
          <a:noFill/>
          <a:ln>
            <a:noFill/>
          </a:ln>
        </p:spPr>
        <p:txBody>
          <a:bodyPr spcFirstLastPara="1" wrap="square" lIns="91425" tIns="45700" rIns="91425" bIns="45700" anchor="t" anchorCtr="0">
            <a:normAutofit lnSpcReduction="10000"/>
          </a:bodyPr>
          <a:lstStyle/>
          <a:p>
            <a:pPr marL="2413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900" b="0" i="0" u="none" strike="noStrike" kern="0" cap="none" spc="0" normalizeH="0" baseline="0" noProof="0" dirty="0">
                <a:ln>
                  <a:noFill/>
                </a:ln>
                <a:solidFill>
                  <a:srgbClr val="000000"/>
                </a:solidFill>
                <a:effectLst/>
                <a:uLnTx/>
                <a:uFillTx/>
                <a:latin typeface="Calibri"/>
                <a:ea typeface="Calibri"/>
                <a:cs typeface="Calibri"/>
                <a:sym typeface="Calibri"/>
              </a:rPr>
              <a:t>AIRA analyzes encrypted file and measures data</a:t>
            </a:r>
            <a:endParaRPr kumimoji="0" sz="2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93"/>
          <p:cNvSpPr txBox="1">
            <a:spLocks noGrp="1"/>
          </p:cNvSpPr>
          <p:nvPr>
            <p:ph type="title"/>
          </p:nvPr>
        </p:nvSpPr>
        <p:spPr>
          <a:xfrm>
            <a:off x="608249" y="363552"/>
            <a:ext cx="9422100" cy="992100"/>
          </a:xfrm>
          <a:prstGeom prst="rect">
            <a:avLst/>
          </a:prstGeom>
          <a:noFill/>
          <a:ln>
            <a:noFill/>
          </a:ln>
        </p:spPr>
        <p:txBody>
          <a:bodyPr spcFirstLastPara="1" wrap="square" lIns="121900" tIns="121900" rIns="121900" bIns="121900" anchor="t" anchorCtr="0">
            <a:normAutofit/>
          </a:bodyPr>
          <a:lstStyle/>
          <a:p>
            <a:pPr marL="0" marR="0" lvl="0" indent="0" algn="l" rtl="0">
              <a:lnSpc>
                <a:spcPct val="100000"/>
              </a:lnSpc>
              <a:spcBef>
                <a:spcPts val="0"/>
              </a:spcBef>
              <a:spcAft>
                <a:spcPts val="0"/>
              </a:spcAft>
              <a:buClr>
                <a:schemeClr val="dk2"/>
              </a:buClr>
              <a:buSzPts val="5100"/>
              <a:buFont typeface="Calibri"/>
              <a:buNone/>
            </a:pPr>
            <a:r>
              <a:rPr lang="en-US" dirty="0">
                <a:solidFill>
                  <a:srgbClr val="1E5DB2"/>
                </a:solidFill>
              </a:rPr>
              <a:t>Overview of Data Quality (DQ) Part 1 </a:t>
            </a:r>
            <a:endParaRPr dirty="0">
              <a:solidFill>
                <a:srgbClr val="1E5DB2"/>
              </a:solidFill>
            </a:endParaRPr>
          </a:p>
        </p:txBody>
      </p:sp>
      <p:sp>
        <p:nvSpPr>
          <p:cNvPr id="519" name="Google Shape;519;p93"/>
          <p:cNvSpPr txBox="1">
            <a:spLocks noGrp="1"/>
          </p:cNvSpPr>
          <p:nvPr>
            <p:ph type="body" idx="1"/>
          </p:nvPr>
        </p:nvSpPr>
        <p:spPr>
          <a:xfrm>
            <a:off x="608249" y="1150487"/>
            <a:ext cx="9666900" cy="5226249"/>
          </a:xfrm>
          <a:prstGeom prst="rect">
            <a:avLst/>
          </a:prstGeom>
          <a:noFill/>
          <a:ln>
            <a:noFill/>
          </a:ln>
        </p:spPr>
        <p:txBody>
          <a:bodyPr spcFirstLastPara="1" wrap="square" lIns="121900" tIns="121900" rIns="121900" bIns="121900" anchor="t" anchorCtr="0">
            <a:normAutofit/>
          </a:bodyPr>
          <a:lstStyle/>
          <a:p>
            <a:pPr marL="609600" marR="0" lvl="0" indent="-488950" algn="l" rtl="0">
              <a:lnSpc>
                <a:spcPct val="125000"/>
              </a:lnSpc>
              <a:spcBef>
                <a:spcPts val="1300"/>
              </a:spcBef>
              <a:spcAft>
                <a:spcPts val="0"/>
              </a:spcAft>
              <a:buClr>
                <a:schemeClr val="dk1"/>
              </a:buClr>
              <a:buSzPts val="2900"/>
              <a:buChar char="•"/>
            </a:pPr>
            <a:r>
              <a:rPr lang="en-US" dirty="0"/>
              <a:t>Introduction</a:t>
            </a:r>
            <a:endParaRPr dirty="0"/>
          </a:p>
          <a:p>
            <a:pPr marL="1219200" marR="0" lvl="1" indent="-457200" algn="l" rtl="0">
              <a:lnSpc>
                <a:spcPct val="125000"/>
              </a:lnSpc>
              <a:spcBef>
                <a:spcPts val="0"/>
              </a:spcBef>
              <a:spcAft>
                <a:spcPts val="0"/>
              </a:spcAft>
              <a:buClr>
                <a:schemeClr val="dk1"/>
              </a:buClr>
              <a:buSzPts val="2400"/>
              <a:buChar char="•"/>
            </a:pPr>
            <a:r>
              <a:rPr lang="en-US" dirty="0"/>
              <a:t>Consider and discuss Your System’s Data Quality </a:t>
            </a:r>
            <a:endParaRPr dirty="0"/>
          </a:p>
          <a:p>
            <a:pPr marL="609600" marR="0" lvl="0" indent="-488950" algn="l" rtl="0">
              <a:lnSpc>
                <a:spcPct val="125000"/>
              </a:lnSpc>
              <a:spcBef>
                <a:spcPts val="0"/>
              </a:spcBef>
              <a:spcAft>
                <a:spcPts val="0"/>
              </a:spcAft>
              <a:buClr>
                <a:schemeClr val="dk1"/>
              </a:buClr>
              <a:buSzPts val="2900"/>
              <a:buChar char="•"/>
            </a:pPr>
            <a:r>
              <a:rPr lang="en-US" dirty="0"/>
              <a:t>Deeper Discussion of Key DQ Tools and Resources</a:t>
            </a:r>
            <a:endParaRPr dirty="0"/>
          </a:p>
          <a:p>
            <a:pPr marL="1219200" marR="0" lvl="1" indent="-457200" algn="l" rtl="0">
              <a:lnSpc>
                <a:spcPct val="125000"/>
              </a:lnSpc>
              <a:spcBef>
                <a:spcPts val="0"/>
              </a:spcBef>
              <a:spcAft>
                <a:spcPts val="0"/>
              </a:spcAft>
              <a:buClr>
                <a:schemeClr val="dk1"/>
              </a:buClr>
              <a:buSzPts val="2400"/>
              <a:buChar char="•"/>
            </a:pPr>
            <a:r>
              <a:rPr lang="en-US" dirty="0"/>
              <a:t>CDC DQ Blueprint, CDC Data Quality and Summary reports for quarterly routine data submission, Measurement and Improvement Reports on DQ, Guidance Resources</a:t>
            </a:r>
            <a:endParaRPr dirty="0"/>
          </a:p>
          <a:p>
            <a:pPr marL="609600" marR="0" lvl="0" indent="-488950" algn="l" rtl="0">
              <a:lnSpc>
                <a:spcPct val="125000"/>
              </a:lnSpc>
              <a:spcBef>
                <a:spcPts val="0"/>
              </a:spcBef>
              <a:spcAft>
                <a:spcPts val="0"/>
              </a:spcAft>
              <a:buClr>
                <a:schemeClr val="dk1"/>
              </a:buClr>
              <a:buSzPts val="2900"/>
              <a:buChar char="•"/>
            </a:pPr>
            <a:r>
              <a:rPr lang="en-US" u="sng" dirty="0"/>
              <a:t>Activity</a:t>
            </a:r>
            <a:r>
              <a:rPr lang="en-US" dirty="0"/>
              <a:t>: Where to Intervene to Improve Data Quality?</a:t>
            </a:r>
            <a:endParaRPr dirty="0"/>
          </a:p>
          <a:p>
            <a:pPr marL="609600" marR="0" lvl="0" indent="-488950" algn="l" rtl="0">
              <a:lnSpc>
                <a:spcPct val="125000"/>
              </a:lnSpc>
              <a:spcBef>
                <a:spcPts val="0"/>
              </a:spcBef>
              <a:spcAft>
                <a:spcPts val="0"/>
              </a:spcAft>
              <a:buClr>
                <a:schemeClr val="dk1"/>
              </a:buClr>
              <a:buSzPts val="2900"/>
              <a:buChar char="•"/>
            </a:pPr>
            <a:r>
              <a:rPr lang="en-US" dirty="0"/>
              <a:t>More Tools from the Field</a:t>
            </a:r>
            <a:endParaRPr dirty="0"/>
          </a:p>
        </p:txBody>
      </p:sp>
      <p:pic>
        <p:nvPicPr>
          <p:cNvPr id="520" name="Google Shape;520;p93"/>
          <p:cNvPicPr preferRelativeResize="0"/>
          <p:nvPr/>
        </p:nvPicPr>
        <p:blipFill rotWithShape="1">
          <a:blip r:embed="rId3">
            <a:alphaModFix/>
          </a:blip>
          <a:srcRect/>
          <a:stretch/>
        </p:blipFill>
        <p:spPr>
          <a:xfrm>
            <a:off x="9399265" y="4536601"/>
            <a:ext cx="1955234" cy="1955234"/>
          </a:xfrm>
          <a:prstGeom prst="rect">
            <a:avLst/>
          </a:prstGeom>
          <a:noFill/>
          <a:ln>
            <a:noFill/>
          </a:ln>
        </p:spPr>
      </p:pic>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758" name="Google Shape;758;p120"/>
          <p:cNvSpPr txBox="1">
            <a:spLocks noGrp="1"/>
          </p:cNvSpPr>
          <p:nvPr>
            <p:ph type="title" idx="4294967295"/>
          </p:nvPr>
        </p:nvSpPr>
        <p:spPr>
          <a:xfrm>
            <a:off x="637955" y="234903"/>
            <a:ext cx="11290500" cy="1073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Open Sans Light"/>
              <a:buNone/>
            </a:pPr>
            <a:r>
              <a:rPr lang="en-US" dirty="0">
                <a:solidFill>
                  <a:srgbClr val="1E5DB2"/>
                </a:solidFill>
              </a:rPr>
              <a:t>DAR Benefits</a:t>
            </a:r>
            <a:endParaRPr dirty="0">
              <a:solidFill>
                <a:srgbClr val="1E5DB2"/>
              </a:solidFill>
            </a:endParaRPr>
          </a:p>
        </p:txBody>
      </p:sp>
      <p:sp>
        <p:nvSpPr>
          <p:cNvPr id="759" name="Google Shape;759;p120"/>
          <p:cNvSpPr txBox="1">
            <a:spLocks noGrp="1"/>
          </p:cNvSpPr>
          <p:nvPr>
            <p:ph type="body" idx="4294967295"/>
          </p:nvPr>
        </p:nvSpPr>
        <p:spPr>
          <a:xfrm>
            <a:off x="637955" y="1371184"/>
            <a:ext cx="10430700" cy="46692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2800"/>
              <a:buNone/>
            </a:pPr>
            <a:r>
              <a:rPr lang="en-US" sz="2900" dirty="0"/>
              <a:t>IIS-wide and provider-specific data quality reports, robust ad-hoc query functionality</a:t>
            </a:r>
            <a:endParaRPr sz="2900" dirty="0"/>
          </a:p>
        </p:txBody>
      </p:sp>
      <p:sp>
        <p:nvSpPr>
          <p:cNvPr id="760" name="Google Shape;760;p120"/>
          <p:cNvSpPr txBox="1"/>
          <p:nvPr/>
        </p:nvSpPr>
        <p:spPr>
          <a:xfrm>
            <a:off x="1117681" y="5509300"/>
            <a:ext cx="9248100" cy="8310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Visit </a:t>
            </a:r>
            <a:r>
              <a:rPr kumimoji="0" lang="en-US" sz="2400" b="0" i="0" u="sng" strike="noStrike" kern="0" cap="none" spc="0" normalizeH="0" baseline="0" noProof="0" dirty="0">
                <a:ln>
                  <a:noFill/>
                </a:ln>
                <a:solidFill>
                  <a:srgbClr val="0094A9"/>
                </a:solidFill>
                <a:effectLst/>
                <a:uLnTx/>
                <a:uFillTx/>
                <a:latin typeface="Calibri"/>
                <a:ea typeface="Calibri"/>
                <a:cs typeface="Calibri"/>
                <a:sym typeface="Calibri"/>
                <a:hlinkClick r:id="rId3"/>
              </a:rPr>
              <a:t>https://www.immregistries.org/data-at-rest</a:t>
            </a: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 for more information or email </a:t>
            </a:r>
            <a:r>
              <a:rPr kumimoji="0" lang="en-US" sz="2400" b="0" i="0" u="sng" strike="noStrike" kern="0" cap="none" spc="0" normalizeH="0" baseline="0" noProof="0" dirty="0">
                <a:ln>
                  <a:noFill/>
                </a:ln>
                <a:solidFill>
                  <a:srgbClr val="0094A9"/>
                </a:solidFill>
                <a:effectLst/>
                <a:uLnTx/>
                <a:uFillTx/>
                <a:latin typeface="Calibri"/>
                <a:ea typeface="Calibri"/>
                <a:cs typeface="Calibri"/>
                <a:sym typeface="Calibri"/>
                <a:hlinkClick r:id="rId4"/>
              </a:rPr>
              <a:t>aart@immregistries.org</a:t>
            </a: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 to participate</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761" name="Google Shape;761;p120"/>
          <p:cNvPicPr preferRelativeResize="0"/>
          <p:nvPr/>
        </p:nvPicPr>
        <p:blipFill rotWithShape="1">
          <a:blip r:embed="rId5">
            <a:alphaModFix/>
          </a:blip>
          <a:srcRect b="10160"/>
          <a:stretch/>
        </p:blipFill>
        <p:spPr>
          <a:xfrm>
            <a:off x="708840" y="2593328"/>
            <a:ext cx="10575056" cy="2847325"/>
          </a:xfrm>
          <a:prstGeom prst="rect">
            <a:avLst/>
          </a:prstGeom>
          <a:noFill/>
          <a:ln>
            <a:noFill/>
          </a:ln>
        </p:spPr>
      </p:pic>
      <p:sp>
        <p:nvSpPr>
          <p:cNvPr id="762" name="Google Shape;762;p120"/>
          <p:cNvSpPr/>
          <p:nvPr/>
        </p:nvSpPr>
        <p:spPr>
          <a:xfrm>
            <a:off x="11450700" y="6051167"/>
            <a:ext cx="693300" cy="7344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763" name="Google Shape;763;p120" title="PHII_2022Logo_SymbolOnly_Blue.png"/>
          <p:cNvPicPr preferRelativeResize="0"/>
          <p:nvPr/>
        </p:nvPicPr>
        <p:blipFill>
          <a:blip r:embed="rId6">
            <a:alphaModFix/>
          </a:blip>
          <a:stretch>
            <a:fillRect/>
          </a:stretch>
        </p:blipFill>
        <p:spPr>
          <a:xfrm>
            <a:off x="11233652" y="5891400"/>
            <a:ext cx="910233" cy="894166"/>
          </a:xfrm>
          <a:prstGeom prst="rect">
            <a:avLst/>
          </a:prstGeom>
          <a:noFill/>
          <a:ln>
            <a:noFill/>
          </a:ln>
        </p:spPr>
      </p:pic>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sp>
        <p:nvSpPr>
          <p:cNvPr id="768" name="Google Shape;768;p121"/>
          <p:cNvSpPr txBox="1">
            <a:spLocks noGrp="1"/>
          </p:cNvSpPr>
          <p:nvPr>
            <p:ph type="title"/>
          </p:nvPr>
        </p:nvSpPr>
        <p:spPr>
          <a:xfrm>
            <a:off x="649429" y="287287"/>
            <a:ext cx="9422100" cy="992100"/>
          </a:xfrm>
          <a:prstGeom prst="rect">
            <a:avLst/>
          </a:prstGeom>
          <a:noFill/>
          <a:ln>
            <a:noFill/>
          </a:ln>
        </p:spPr>
        <p:txBody>
          <a:bodyPr spcFirstLastPara="1" wrap="square" lIns="91425" tIns="45700" rIns="91425" bIns="45700" anchor="ctr" anchorCtr="0">
            <a:normAutofit/>
          </a:bodyPr>
          <a:lstStyle/>
          <a:p>
            <a:pPr marL="0" lvl="0" indent="0" algn="l" rtl="0">
              <a:lnSpc>
                <a:spcPct val="103448"/>
              </a:lnSpc>
              <a:spcBef>
                <a:spcPts val="0"/>
              </a:spcBef>
              <a:spcAft>
                <a:spcPts val="0"/>
              </a:spcAft>
              <a:buClr>
                <a:srgbClr val="0075C9"/>
              </a:buClr>
              <a:buSzPts val="3900"/>
              <a:buFont typeface="Barlow Medium"/>
              <a:buNone/>
            </a:pPr>
            <a:r>
              <a:rPr lang="en-US" dirty="0">
                <a:solidFill>
                  <a:srgbClr val="1E5DB2"/>
                </a:solidFill>
              </a:rPr>
              <a:t>Address Standardization and Validation</a:t>
            </a:r>
            <a:endParaRPr dirty="0">
              <a:solidFill>
                <a:srgbClr val="1E5DB2"/>
              </a:solidFill>
            </a:endParaRPr>
          </a:p>
        </p:txBody>
      </p:sp>
      <p:sp>
        <p:nvSpPr>
          <p:cNvPr id="769" name="Google Shape;769;p121"/>
          <p:cNvSpPr txBox="1">
            <a:spLocks noGrp="1"/>
          </p:cNvSpPr>
          <p:nvPr>
            <p:ph type="body" idx="1"/>
          </p:nvPr>
        </p:nvSpPr>
        <p:spPr>
          <a:xfrm>
            <a:off x="649429" y="1431621"/>
            <a:ext cx="9666900" cy="47883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1300"/>
              </a:spcBef>
              <a:spcAft>
                <a:spcPts val="0"/>
              </a:spcAft>
              <a:buClr>
                <a:schemeClr val="dk1"/>
              </a:buClr>
              <a:buSzPts val="2900"/>
              <a:buNone/>
            </a:pPr>
            <a:r>
              <a:rPr lang="en-US" sz="2900" dirty="0"/>
              <a:t>AIRA and CDC sponsor a shared service that allows all IIS to standardize, validate and geocode all data</a:t>
            </a:r>
            <a:endParaRPr sz="2900" dirty="0"/>
          </a:p>
          <a:p>
            <a:pPr marL="609600" lvl="0" indent="-488950" algn="l" rtl="0">
              <a:lnSpc>
                <a:spcPct val="100000"/>
              </a:lnSpc>
              <a:spcBef>
                <a:spcPts val="1300"/>
              </a:spcBef>
              <a:spcAft>
                <a:spcPts val="0"/>
              </a:spcAft>
              <a:buClr>
                <a:schemeClr val="dk1"/>
              </a:buClr>
              <a:buSzPts val="2900"/>
              <a:buChar char="•"/>
            </a:pPr>
            <a:r>
              <a:rPr lang="en-US" sz="2900" dirty="0"/>
              <a:t>Patients, providers, responsible parties, etc.</a:t>
            </a:r>
            <a:endParaRPr sz="2900" dirty="0"/>
          </a:p>
          <a:p>
            <a:pPr marL="0" lvl="0" indent="0" algn="l" rtl="0">
              <a:lnSpc>
                <a:spcPct val="114285"/>
              </a:lnSpc>
              <a:spcBef>
                <a:spcPts val="1100"/>
              </a:spcBef>
              <a:spcAft>
                <a:spcPts val="0"/>
              </a:spcAft>
              <a:buClr>
                <a:schemeClr val="dk1"/>
              </a:buClr>
              <a:buSzPts val="2800"/>
              <a:buNone/>
            </a:pPr>
            <a:endParaRPr dirty="0"/>
          </a:p>
          <a:p>
            <a:pPr marL="0" lvl="0" indent="0" algn="l" rtl="0">
              <a:lnSpc>
                <a:spcPct val="114285"/>
              </a:lnSpc>
              <a:spcBef>
                <a:spcPts val="1100"/>
              </a:spcBef>
              <a:spcAft>
                <a:spcPts val="0"/>
              </a:spcAft>
              <a:buClr>
                <a:schemeClr val="dk1"/>
              </a:buClr>
              <a:buSzPts val="2800"/>
              <a:buNone/>
            </a:pPr>
            <a:endParaRPr dirty="0"/>
          </a:p>
        </p:txBody>
      </p:sp>
      <p:pic>
        <p:nvPicPr>
          <p:cNvPr id="770" name="Google Shape;770;p121"/>
          <p:cNvPicPr preferRelativeResize="0"/>
          <p:nvPr/>
        </p:nvPicPr>
        <p:blipFill rotWithShape="1">
          <a:blip r:embed="rId3">
            <a:alphaModFix/>
          </a:blip>
          <a:srcRect/>
          <a:stretch/>
        </p:blipFill>
        <p:spPr>
          <a:xfrm>
            <a:off x="1588464" y="3502103"/>
            <a:ext cx="7543800" cy="2565400"/>
          </a:xfrm>
          <a:prstGeom prst="rect">
            <a:avLst/>
          </a:prstGeom>
          <a:noFill/>
          <a:ln>
            <a:noFill/>
          </a:ln>
        </p:spPr>
      </p:pic>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5" name="Google Shape;775;p122"/>
          <p:cNvSpPr txBox="1">
            <a:spLocks noGrp="1"/>
          </p:cNvSpPr>
          <p:nvPr>
            <p:ph type="title"/>
          </p:nvPr>
        </p:nvSpPr>
        <p:spPr>
          <a:xfrm>
            <a:off x="608249" y="202225"/>
            <a:ext cx="10535700" cy="992100"/>
          </a:xfrm>
          <a:prstGeom prst="rect">
            <a:avLst/>
          </a:prstGeom>
          <a:noFill/>
          <a:ln>
            <a:noFill/>
          </a:ln>
        </p:spPr>
        <p:txBody>
          <a:bodyPr spcFirstLastPara="1" wrap="square" lIns="91425" tIns="45700" rIns="91425" bIns="45700" anchor="ctr" anchorCtr="0">
            <a:normAutofit/>
          </a:bodyPr>
          <a:lstStyle/>
          <a:p>
            <a:pPr marL="0" lvl="0" indent="0" algn="l" rtl="0">
              <a:lnSpc>
                <a:spcPct val="108620"/>
              </a:lnSpc>
              <a:spcBef>
                <a:spcPts val="0"/>
              </a:spcBef>
              <a:spcAft>
                <a:spcPts val="0"/>
              </a:spcAft>
              <a:buClr>
                <a:schemeClr val="lt1"/>
              </a:buClr>
              <a:buSzPts val="3900"/>
              <a:buFont typeface="Barlow Medium"/>
              <a:buNone/>
            </a:pPr>
            <a:r>
              <a:rPr lang="en-US" dirty="0"/>
              <a:t>Improving Demographics Across the Lifespan</a:t>
            </a:r>
            <a:endParaRPr dirty="0"/>
          </a:p>
        </p:txBody>
      </p:sp>
      <p:sp>
        <p:nvSpPr>
          <p:cNvPr id="776" name="Google Shape;776;p122"/>
          <p:cNvSpPr txBox="1">
            <a:spLocks noGrp="1"/>
          </p:cNvSpPr>
          <p:nvPr>
            <p:ph type="body" idx="1"/>
          </p:nvPr>
        </p:nvSpPr>
        <p:spPr>
          <a:xfrm>
            <a:off x="608234" y="1388967"/>
            <a:ext cx="7026000" cy="4788300"/>
          </a:xfrm>
          <a:prstGeom prst="rect">
            <a:avLst/>
          </a:prstGeom>
          <a:noFill/>
          <a:ln>
            <a:noFill/>
          </a:ln>
        </p:spPr>
        <p:txBody>
          <a:bodyPr spcFirstLastPara="1" wrap="square" lIns="91425" tIns="45700" rIns="91425" bIns="45700" anchor="t" anchorCtr="0">
            <a:normAutofit lnSpcReduction="10000"/>
          </a:bodyPr>
          <a:lstStyle/>
          <a:p>
            <a:pPr marL="609600" lvl="0" indent="-488950" algn="l" rtl="0">
              <a:lnSpc>
                <a:spcPct val="109090"/>
              </a:lnSpc>
              <a:spcBef>
                <a:spcPts val="1100"/>
              </a:spcBef>
              <a:spcAft>
                <a:spcPts val="0"/>
              </a:spcAft>
              <a:buClr>
                <a:schemeClr val="lt1"/>
              </a:buClr>
              <a:buSzPts val="2900"/>
              <a:buChar char="•"/>
            </a:pPr>
            <a:r>
              <a:rPr lang="en-US" sz="2900" dirty="0"/>
              <a:t>Integrating with Vital Records in your Jurisdiction</a:t>
            </a:r>
            <a:endParaRPr sz="2900" dirty="0"/>
          </a:p>
          <a:p>
            <a:pPr marL="1219200" lvl="1" indent="-457200" algn="l" rtl="0">
              <a:lnSpc>
                <a:spcPct val="109090"/>
              </a:lnSpc>
              <a:spcBef>
                <a:spcPts val="0"/>
              </a:spcBef>
              <a:spcAft>
                <a:spcPts val="0"/>
              </a:spcAft>
              <a:buClr>
                <a:schemeClr val="lt1"/>
              </a:buClr>
              <a:buSzPts val="2400"/>
              <a:buChar char="•"/>
            </a:pPr>
            <a:r>
              <a:rPr lang="en-US" sz="2900" dirty="0"/>
              <a:t>Birth</a:t>
            </a:r>
            <a:endParaRPr sz="2900" dirty="0"/>
          </a:p>
          <a:p>
            <a:pPr marL="1219200" lvl="1" indent="-457200" algn="l" rtl="0">
              <a:lnSpc>
                <a:spcPct val="109090"/>
              </a:lnSpc>
              <a:spcBef>
                <a:spcPts val="0"/>
              </a:spcBef>
              <a:spcAft>
                <a:spcPts val="0"/>
              </a:spcAft>
              <a:buClr>
                <a:schemeClr val="lt1"/>
              </a:buClr>
              <a:buSzPts val="2400"/>
              <a:buChar char="•"/>
            </a:pPr>
            <a:r>
              <a:rPr lang="en-US" sz="2900" dirty="0"/>
              <a:t>Adoptions</a:t>
            </a:r>
            <a:endParaRPr sz="2900" dirty="0"/>
          </a:p>
          <a:p>
            <a:pPr marL="1219200" lvl="1" indent="-457200" algn="l" rtl="0">
              <a:lnSpc>
                <a:spcPct val="109090"/>
              </a:lnSpc>
              <a:spcBef>
                <a:spcPts val="0"/>
              </a:spcBef>
              <a:spcAft>
                <a:spcPts val="0"/>
              </a:spcAft>
              <a:buClr>
                <a:schemeClr val="lt1"/>
              </a:buClr>
              <a:buSzPts val="2400"/>
              <a:buChar char="•"/>
            </a:pPr>
            <a:r>
              <a:rPr lang="en-US" sz="2900" dirty="0"/>
              <a:t>Updates</a:t>
            </a:r>
            <a:endParaRPr sz="2900" dirty="0"/>
          </a:p>
          <a:p>
            <a:pPr marL="1219200" lvl="1" indent="-457200" algn="l" rtl="0">
              <a:lnSpc>
                <a:spcPct val="109090"/>
              </a:lnSpc>
              <a:spcBef>
                <a:spcPts val="0"/>
              </a:spcBef>
              <a:spcAft>
                <a:spcPts val="0"/>
              </a:spcAft>
              <a:buClr>
                <a:schemeClr val="lt1"/>
              </a:buClr>
              <a:buSzPts val="2400"/>
              <a:buChar char="•"/>
            </a:pPr>
            <a:r>
              <a:rPr lang="en-US" sz="2900" dirty="0"/>
              <a:t>Death</a:t>
            </a:r>
            <a:endParaRPr sz="2900" dirty="0"/>
          </a:p>
          <a:p>
            <a:pPr marL="609600" lvl="0" indent="-488950" algn="l" rtl="0">
              <a:lnSpc>
                <a:spcPct val="109090"/>
              </a:lnSpc>
              <a:spcBef>
                <a:spcPts val="0"/>
              </a:spcBef>
              <a:spcAft>
                <a:spcPts val="0"/>
              </a:spcAft>
              <a:buClr>
                <a:schemeClr val="lt1"/>
              </a:buClr>
              <a:buSzPts val="2900"/>
              <a:buChar char="•"/>
            </a:pPr>
            <a:r>
              <a:rPr lang="en-US" sz="2900" dirty="0"/>
              <a:t>Engaging with other PH Programs, Master Patient Indexes (MPIs), HIEs, DMV</a:t>
            </a:r>
            <a:endParaRPr sz="2900" dirty="0"/>
          </a:p>
          <a:p>
            <a:pPr marL="609600" lvl="0" indent="-488950" algn="l" rtl="0">
              <a:lnSpc>
                <a:spcPct val="109090"/>
              </a:lnSpc>
              <a:spcBef>
                <a:spcPts val="0"/>
              </a:spcBef>
              <a:spcAft>
                <a:spcPts val="0"/>
              </a:spcAft>
              <a:buClr>
                <a:schemeClr val="lt1"/>
              </a:buClr>
              <a:buSzPts val="2900"/>
              <a:buChar char="•"/>
            </a:pPr>
            <a:r>
              <a:rPr lang="en-US" sz="2900" dirty="0"/>
              <a:t>Exchanging data with other IIS</a:t>
            </a:r>
            <a:endParaRPr sz="2900" dirty="0"/>
          </a:p>
        </p:txBody>
      </p:sp>
      <p:pic>
        <p:nvPicPr>
          <p:cNvPr id="777" name="Google Shape;777;p122" descr="Partnership - Free of Charge Creative Commons Chalkboard image"/>
          <p:cNvPicPr preferRelativeResize="0"/>
          <p:nvPr/>
        </p:nvPicPr>
        <p:blipFill rotWithShape="1">
          <a:blip r:embed="rId3">
            <a:alphaModFix/>
          </a:blip>
          <a:srcRect/>
          <a:stretch/>
        </p:blipFill>
        <p:spPr>
          <a:xfrm>
            <a:off x="7382002" y="2055468"/>
            <a:ext cx="4624068" cy="3040333"/>
          </a:xfrm>
          <a:prstGeom prst="rect">
            <a:avLst/>
          </a:prstGeom>
          <a:noFill/>
          <a:ln>
            <a:noFill/>
          </a:ln>
          <a:effectLst>
            <a:outerShdw blurRad="57150" dist="19050" dir="5400000" algn="bl" rotWithShape="0">
              <a:srgbClr val="000000">
                <a:alpha val="49800"/>
              </a:srgbClr>
            </a:outerShdw>
          </a:effectLst>
        </p:spPr>
      </p:pic>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Google Shape;783;p123"/>
          <p:cNvSpPr txBox="1">
            <a:spLocks noGrp="1"/>
          </p:cNvSpPr>
          <p:nvPr>
            <p:ph type="title" idx="4294967295"/>
          </p:nvPr>
        </p:nvSpPr>
        <p:spPr>
          <a:xfrm>
            <a:off x="636541" y="211069"/>
            <a:ext cx="11535267" cy="99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sz="3600" dirty="0">
                <a:solidFill>
                  <a:srgbClr val="1E5DB2"/>
                </a:solidFill>
              </a:rPr>
              <a:t>Determine Who/Where to Intervene on IIS DQ Challenges</a:t>
            </a:r>
            <a:endParaRPr sz="3600" dirty="0">
              <a:solidFill>
                <a:srgbClr val="1E5DB2"/>
              </a:solidFill>
            </a:endParaRPr>
          </a:p>
        </p:txBody>
      </p:sp>
      <p:grpSp>
        <p:nvGrpSpPr>
          <p:cNvPr id="784" name="Google Shape;784;p123"/>
          <p:cNvGrpSpPr/>
          <p:nvPr/>
        </p:nvGrpSpPr>
        <p:grpSpPr>
          <a:xfrm>
            <a:off x="3522596" y="1725508"/>
            <a:ext cx="8508637" cy="1232769"/>
            <a:chOff x="2642013" y="1191825"/>
            <a:chExt cx="6381637" cy="924600"/>
          </a:xfrm>
        </p:grpSpPr>
        <p:cxnSp>
          <p:nvCxnSpPr>
            <p:cNvPr id="785" name="Google Shape;785;p123"/>
            <p:cNvCxnSpPr/>
            <p:nvPr/>
          </p:nvCxnSpPr>
          <p:spPr>
            <a:xfrm rot="10800000">
              <a:off x="2642013" y="1654113"/>
              <a:ext cx="1225200" cy="0"/>
            </a:xfrm>
            <a:prstGeom prst="straightConnector1">
              <a:avLst/>
            </a:prstGeom>
            <a:noFill/>
            <a:ln w="9525" cap="flat" cmpd="sng">
              <a:solidFill>
                <a:srgbClr val="249C90"/>
              </a:solidFill>
              <a:prstDash val="solid"/>
              <a:round/>
              <a:headEnd type="none" w="sm" len="sm"/>
              <a:tailEnd type="oval" w="med" len="med"/>
            </a:ln>
          </p:spPr>
        </p:cxnSp>
        <p:sp>
          <p:nvSpPr>
            <p:cNvPr id="786" name="Google Shape;786;p123"/>
            <p:cNvSpPr txBox="1"/>
            <p:nvPr/>
          </p:nvSpPr>
          <p:spPr>
            <a:xfrm>
              <a:off x="6496450" y="1191825"/>
              <a:ext cx="2527200" cy="9246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r>
                <a:rPr kumimoji="0" lang="en-US" sz="1900" b="1" i="0" u="none" strike="noStrike" kern="0" cap="none" spc="0" normalizeH="0" baseline="0" noProof="0" dirty="0">
                  <a:ln>
                    <a:noFill/>
                  </a:ln>
                  <a:solidFill>
                    <a:srgbClr val="2E5F7D"/>
                  </a:solidFill>
                  <a:effectLst/>
                  <a:uLnTx/>
                  <a:uFillTx/>
                  <a:latin typeface="Calibri"/>
                  <a:ea typeface="Calibri"/>
                  <a:cs typeface="Calibri"/>
                  <a:sym typeface="Calibri"/>
                </a:rPr>
                <a:t>End User </a:t>
              </a:r>
              <a:br>
                <a:rPr kumimoji="0" lang="en-US" sz="1900" b="1" i="0" u="none" strike="noStrike" kern="0" cap="none" spc="0" normalizeH="0" baseline="0" noProof="0" dirty="0">
                  <a:ln>
                    <a:noFill/>
                  </a:ln>
                  <a:solidFill>
                    <a:srgbClr val="2E5F7D"/>
                  </a:solidFill>
                  <a:effectLst/>
                  <a:uLnTx/>
                  <a:uFillTx/>
                  <a:latin typeface="Calibri"/>
                  <a:ea typeface="Calibri"/>
                  <a:cs typeface="Calibri"/>
                  <a:sym typeface="Calibri"/>
                </a:rPr>
              </a:br>
              <a:r>
                <a:rPr kumimoji="0" lang="en-US" sz="1900" b="1" i="0" u="none" strike="noStrike" kern="0" cap="none" spc="0" normalizeH="0" baseline="0" noProof="0" dirty="0">
                  <a:ln>
                    <a:noFill/>
                  </a:ln>
                  <a:solidFill>
                    <a:srgbClr val="2E5F7D"/>
                  </a:solidFill>
                  <a:effectLst/>
                  <a:uLnTx/>
                  <a:uFillTx/>
                  <a:latin typeface="Calibri"/>
                  <a:ea typeface="Calibri"/>
                  <a:cs typeface="Calibri"/>
                  <a:sym typeface="Calibri"/>
                </a:rPr>
                <a:t>(Provider, Pharmacist, etc.)</a:t>
              </a:r>
              <a:endParaRPr kumimoji="0" sz="1900" b="1" i="0" u="none" strike="noStrike" kern="0" cap="none" spc="0" normalizeH="0" baseline="0" noProof="0" dirty="0">
                <a:ln>
                  <a:noFill/>
                </a:ln>
                <a:solidFill>
                  <a:srgbClr val="2E5F7D"/>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2100"/>
                </a:spcAft>
                <a:buClr>
                  <a:srgbClr val="000000"/>
                </a:buClr>
                <a:buSzPts val="1900"/>
                <a:buFont typeface="Arial"/>
                <a:buNone/>
                <a:tabLst/>
                <a:defRPr/>
              </a:pPr>
              <a:r>
                <a:rPr kumimoji="0" lang="en-US" sz="1900" b="0" i="0" u="none" strike="noStrike" kern="0" cap="none" spc="0" normalizeH="0" baseline="0" noProof="0" dirty="0">
                  <a:ln>
                    <a:noFill/>
                  </a:ln>
                  <a:solidFill>
                    <a:srgbClr val="000000"/>
                  </a:solidFill>
                  <a:effectLst/>
                  <a:uLnTx/>
                  <a:uFillTx/>
                  <a:latin typeface="Calibri"/>
                  <a:ea typeface="Calibri"/>
                  <a:cs typeface="Calibri"/>
                  <a:sym typeface="Calibri"/>
                </a:rPr>
                <a:t>Workflow issues may affect accuracy or completeness of data capture.</a:t>
              </a:r>
              <a:endParaRPr kumimoji="0" sz="19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grpSp>
        <p:nvGrpSpPr>
          <p:cNvPr id="787" name="Google Shape;787;p123"/>
          <p:cNvGrpSpPr/>
          <p:nvPr/>
        </p:nvGrpSpPr>
        <p:grpSpPr>
          <a:xfrm>
            <a:off x="3522239" y="4280911"/>
            <a:ext cx="8248386" cy="2179979"/>
            <a:chOff x="2641938" y="3108425"/>
            <a:chExt cx="5635298" cy="1635025"/>
          </a:xfrm>
        </p:grpSpPr>
        <p:cxnSp>
          <p:nvCxnSpPr>
            <p:cNvPr id="788" name="Google Shape;788;p123"/>
            <p:cNvCxnSpPr/>
            <p:nvPr/>
          </p:nvCxnSpPr>
          <p:spPr>
            <a:xfrm rot="10800000">
              <a:off x="2641938" y="3108425"/>
              <a:ext cx="930000" cy="0"/>
            </a:xfrm>
            <a:prstGeom prst="straightConnector1">
              <a:avLst/>
            </a:prstGeom>
            <a:noFill/>
            <a:ln w="9525" cap="flat" cmpd="sng">
              <a:solidFill>
                <a:srgbClr val="1F887E"/>
              </a:solidFill>
              <a:prstDash val="solid"/>
              <a:round/>
              <a:headEnd type="none" w="sm" len="sm"/>
              <a:tailEnd type="oval" w="med" len="med"/>
            </a:ln>
          </p:spPr>
        </p:cxnSp>
        <p:sp>
          <p:nvSpPr>
            <p:cNvPr id="789" name="Google Shape;789;p123"/>
            <p:cNvSpPr txBox="1"/>
            <p:nvPr/>
          </p:nvSpPr>
          <p:spPr>
            <a:xfrm>
              <a:off x="6153236" y="3818850"/>
              <a:ext cx="2124000" cy="9246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r>
                <a:rPr kumimoji="0" lang="en-US" sz="1900" b="1" i="0" u="none" strike="noStrike" kern="0" cap="none" spc="0" normalizeH="0" baseline="0" noProof="0" dirty="0">
                  <a:ln>
                    <a:noFill/>
                  </a:ln>
                  <a:solidFill>
                    <a:srgbClr val="2E5F7D"/>
                  </a:solidFill>
                  <a:effectLst/>
                  <a:uLnTx/>
                  <a:uFillTx/>
                  <a:latin typeface="Calibri"/>
                  <a:ea typeface="Calibri"/>
                  <a:cs typeface="Calibri"/>
                  <a:sym typeface="Calibri"/>
                </a:rPr>
                <a:t>Electronic Health Record/</a:t>
              </a:r>
              <a:br>
                <a:rPr kumimoji="0" lang="en-US" sz="1900" b="1" i="0" u="none" strike="noStrike" kern="0" cap="none" spc="0" normalizeH="0" baseline="0" noProof="0" dirty="0">
                  <a:ln>
                    <a:noFill/>
                  </a:ln>
                  <a:solidFill>
                    <a:srgbClr val="2E5F7D"/>
                  </a:solidFill>
                  <a:effectLst/>
                  <a:uLnTx/>
                  <a:uFillTx/>
                  <a:latin typeface="Calibri"/>
                  <a:ea typeface="Calibri"/>
                  <a:cs typeface="Calibri"/>
                  <a:sym typeface="Calibri"/>
                </a:rPr>
              </a:br>
              <a:r>
                <a:rPr kumimoji="0" lang="en-US" sz="1900" b="1" i="0" u="none" strike="noStrike" kern="0" cap="none" spc="0" normalizeH="0" baseline="0" noProof="0" dirty="0">
                  <a:ln>
                    <a:noFill/>
                  </a:ln>
                  <a:solidFill>
                    <a:srgbClr val="2E5F7D"/>
                  </a:solidFill>
                  <a:effectLst/>
                  <a:uLnTx/>
                  <a:uFillTx/>
                  <a:latin typeface="Calibri"/>
                  <a:ea typeface="Calibri"/>
                  <a:cs typeface="Calibri"/>
                  <a:sym typeface="Calibri"/>
                </a:rPr>
                <a:t>IT System</a:t>
              </a:r>
              <a:endParaRPr kumimoji="0" sz="1900" b="1" i="0" u="none" strike="noStrike" kern="0" cap="none" spc="0" normalizeH="0" baseline="0" noProof="0" dirty="0">
                <a:ln>
                  <a:noFill/>
                </a:ln>
                <a:solidFill>
                  <a:srgbClr val="2E5F7D"/>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2100"/>
                </a:spcAft>
                <a:buClr>
                  <a:srgbClr val="000000"/>
                </a:buClr>
                <a:buSzPts val="1900"/>
                <a:buFont typeface="Arial"/>
                <a:buNone/>
                <a:tabLst/>
                <a:defRPr/>
              </a:pPr>
              <a:r>
                <a:rPr kumimoji="0" lang="en-US" sz="1900" b="0" i="0" u="none" strike="noStrike" kern="0" cap="none" spc="0" normalizeH="0" baseline="0" noProof="0" dirty="0">
                  <a:ln>
                    <a:noFill/>
                  </a:ln>
                  <a:solidFill>
                    <a:srgbClr val="000000"/>
                  </a:solidFill>
                  <a:effectLst/>
                  <a:uLnTx/>
                  <a:uFillTx/>
                  <a:latin typeface="Calibri"/>
                  <a:ea typeface="Calibri"/>
                  <a:cs typeface="Calibri"/>
                  <a:sym typeface="Calibri"/>
                </a:rPr>
                <a:t>System may have fields configured incorrectly or code sets improperly mapped.</a:t>
              </a:r>
              <a:endParaRPr kumimoji="0" sz="19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grpSp>
        <p:nvGrpSpPr>
          <p:cNvPr id="790" name="Google Shape;790;p123"/>
          <p:cNvGrpSpPr/>
          <p:nvPr/>
        </p:nvGrpSpPr>
        <p:grpSpPr>
          <a:xfrm>
            <a:off x="590685" y="4042202"/>
            <a:ext cx="8071016" cy="1523962"/>
            <a:chOff x="443025" y="2929389"/>
            <a:chExt cx="6053413" cy="1143000"/>
          </a:xfrm>
        </p:grpSpPr>
        <p:cxnSp>
          <p:nvCxnSpPr>
            <p:cNvPr id="791" name="Google Shape;791;p123"/>
            <p:cNvCxnSpPr/>
            <p:nvPr/>
          </p:nvCxnSpPr>
          <p:spPr>
            <a:xfrm>
              <a:off x="4657738" y="3854000"/>
              <a:ext cx="1838700" cy="0"/>
            </a:xfrm>
            <a:prstGeom prst="straightConnector1">
              <a:avLst/>
            </a:prstGeom>
            <a:noFill/>
            <a:ln w="9525" cap="flat" cmpd="sng">
              <a:solidFill>
                <a:srgbClr val="1D7E74"/>
              </a:solidFill>
              <a:prstDash val="solid"/>
              <a:round/>
              <a:headEnd type="none" w="sm" len="sm"/>
              <a:tailEnd type="oval" w="med" len="med"/>
            </a:ln>
          </p:spPr>
        </p:cxnSp>
        <p:sp>
          <p:nvSpPr>
            <p:cNvPr id="792" name="Google Shape;792;p123"/>
            <p:cNvSpPr txBox="1"/>
            <p:nvPr/>
          </p:nvSpPr>
          <p:spPr>
            <a:xfrm>
              <a:off x="443025" y="2929389"/>
              <a:ext cx="2225100" cy="11430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r>
                <a:rPr kumimoji="0" lang="en-US" sz="1900" b="1" i="0" u="none" strike="noStrike" kern="0" cap="none" spc="0" normalizeH="0" baseline="0" noProof="0" dirty="0">
                  <a:ln>
                    <a:noFill/>
                  </a:ln>
                  <a:solidFill>
                    <a:srgbClr val="2E5F7D"/>
                  </a:solidFill>
                  <a:effectLst/>
                  <a:uLnTx/>
                  <a:uFillTx/>
                  <a:latin typeface="Calibri"/>
                  <a:ea typeface="Calibri"/>
                  <a:cs typeface="Calibri"/>
                  <a:sym typeface="Calibri"/>
                </a:rPr>
                <a:t>IIS System or Program</a:t>
              </a:r>
              <a:endParaRPr kumimoji="0" sz="1900" b="1" i="0" u="none" strike="noStrike" kern="0" cap="none" spc="0" normalizeH="0" baseline="0" noProof="0" dirty="0">
                <a:ln>
                  <a:noFill/>
                </a:ln>
                <a:solidFill>
                  <a:srgbClr val="2E5F7D"/>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2100"/>
                </a:spcAft>
                <a:buClr>
                  <a:srgbClr val="000000"/>
                </a:buClr>
                <a:buSzPts val="1900"/>
                <a:buFont typeface="Arial"/>
                <a:buNone/>
                <a:tabLst/>
                <a:defRPr/>
              </a:pPr>
              <a:r>
                <a:rPr kumimoji="0" lang="en-US" sz="1900" b="0" i="0" u="none" strike="noStrike" kern="0" cap="none" spc="0" normalizeH="0" baseline="0" noProof="0" dirty="0">
                  <a:ln>
                    <a:noFill/>
                  </a:ln>
                  <a:solidFill>
                    <a:srgbClr val="000000"/>
                  </a:solidFill>
                  <a:effectLst/>
                  <a:uLnTx/>
                  <a:uFillTx/>
                  <a:latin typeface="Calibri"/>
                  <a:ea typeface="Calibri"/>
                  <a:cs typeface="Calibri"/>
                  <a:sym typeface="Calibri"/>
                </a:rPr>
                <a:t>IIS may have questionable deduplication algorithms that cause false positives or false negatives, or incomplete business rules.</a:t>
              </a:r>
              <a:endParaRPr kumimoji="0" sz="19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grpSp>
        <p:nvGrpSpPr>
          <p:cNvPr id="793" name="Google Shape;793;p123"/>
          <p:cNvGrpSpPr/>
          <p:nvPr/>
        </p:nvGrpSpPr>
        <p:grpSpPr>
          <a:xfrm>
            <a:off x="6946276" y="2341877"/>
            <a:ext cx="4839062" cy="2274459"/>
            <a:chOff x="5209838" y="1654113"/>
            <a:chExt cx="3629387" cy="1705887"/>
          </a:xfrm>
        </p:grpSpPr>
        <p:sp>
          <p:nvSpPr>
            <p:cNvPr id="794" name="Google Shape;794;p123"/>
            <p:cNvSpPr txBox="1"/>
            <p:nvPr/>
          </p:nvSpPr>
          <p:spPr>
            <a:xfrm>
              <a:off x="6509725" y="2435400"/>
              <a:ext cx="2329500" cy="9246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r>
                <a:rPr kumimoji="0" lang="en-US" sz="1900" b="1" i="0" u="none" strike="noStrike" kern="0" cap="none" spc="0" normalizeH="0" baseline="0" noProof="0" dirty="0">
                  <a:ln>
                    <a:noFill/>
                  </a:ln>
                  <a:solidFill>
                    <a:srgbClr val="2E5F7D"/>
                  </a:solidFill>
                  <a:effectLst/>
                  <a:uLnTx/>
                  <a:uFillTx/>
                  <a:latin typeface="Calibri"/>
                  <a:ea typeface="Calibri"/>
                  <a:cs typeface="Calibri"/>
                  <a:sym typeface="Calibri"/>
                </a:rPr>
                <a:t>EHR HL7 Interface</a:t>
              </a:r>
              <a:endParaRPr kumimoji="0" sz="1900" b="1" i="0" u="none" strike="noStrike" kern="0" cap="none" spc="0" normalizeH="0" baseline="0" noProof="0" dirty="0">
                <a:ln>
                  <a:noFill/>
                </a:ln>
                <a:solidFill>
                  <a:srgbClr val="2E5F7D"/>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2100"/>
                </a:spcAft>
                <a:buClr>
                  <a:srgbClr val="000000"/>
                </a:buClr>
                <a:buSzPts val="1900"/>
                <a:buFont typeface="Arial"/>
                <a:buNone/>
                <a:tabLst/>
                <a:defRPr/>
              </a:pPr>
              <a:r>
                <a:rPr kumimoji="0" lang="en-US" sz="1900" b="0" i="0" u="none" strike="noStrike" kern="0" cap="none" spc="0" normalizeH="0" baseline="0" noProof="0" dirty="0">
                  <a:ln>
                    <a:noFill/>
                  </a:ln>
                  <a:solidFill>
                    <a:srgbClr val="000000"/>
                  </a:solidFill>
                  <a:effectLst/>
                  <a:uLnTx/>
                  <a:uFillTx/>
                  <a:latin typeface="Calibri"/>
                  <a:ea typeface="Calibri"/>
                  <a:cs typeface="Calibri"/>
                  <a:sym typeface="Calibri"/>
                </a:rPr>
                <a:t>EHR system may be sending inconsistently, or may be unable to receive acknowledgement messages.</a:t>
              </a:r>
              <a:endParaRPr kumimoji="0" sz="19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cxnSp>
          <p:nvCxnSpPr>
            <p:cNvPr id="795" name="Google Shape;795;p123"/>
            <p:cNvCxnSpPr/>
            <p:nvPr/>
          </p:nvCxnSpPr>
          <p:spPr>
            <a:xfrm>
              <a:off x="5209838" y="1654113"/>
              <a:ext cx="1286700" cy="0"/>
            </a:xfrm>
            <a:prstGeom prst="straightConnector1">
              <a:avLst/>
            </a:prstGeom>
            <a:noFill/>
            <a:ln w="9525" cap="flat" cmpd="sng">
              <a:solidFill>
                <a:srgbClr val="155B54"/>
              </a:solidFill>
              <a:prstDash val="solid"/>
              <a:round/>
              <a:headEnd type="none" w="sm" len="sm"/>
              <a:tailEnd type="oval" w="med" len="med"/>
            </a:ln>
          </p:spPr>
        </p:cxnSp>
      </p:grpSp>
      <p:grpSp>
        <p:nvGrpSpPr>
          <p:cNvPr id="796" name="Google Shape;796;p123"/>
          <p:cNvGrpSpPr/>
          <p:nvPr/>
        </p:nvGrpSpPr>
        <p:grpSpPr>
          <a:xfrm>
            <a:off x="893778" y="1899537"/>
            <a:ext cx="7767990" cy="1937685"/>
            <a:chOff x="670350" y="1322350"/>
            <a:chExt cx="5826138" cy="1453300"/>
          </a:xfrm>
        </p:grpSpPr>
        <p:cxnSp>
          <p:nvCxnSpPr>
            <p:cNvPr id="797" name="Google Shape;797;p123"/>
            <p:cNvCxnSpPr/>
            <p:nvPr/>
          </p:nvCxnSpPr>
          <p:spPr>
            <a:xfrm>
              <a:off x="5610288" y="2775650"/>
              <a:ext cx="886200" cy="0"/>
            </a:xfrm>
            <a:prstGeom prst="straightConnector1">
              <a:avLst/>
            </a:prstGeom>
            <a:noFill/>
            <a:ln w="9525" cap="flat" cmpd="sng">
              <a:solidFill>
                <a:srgbClr val="1B786E"/>
              </a:solidFill>
              <a:prstDash val="solid"/>
              <a:round/>
              <a:headEnd type="none" w="sm" len="sm"/>
              <a:tailEnd type="oval" w="med" len="med"/>
            </a:ln>
          </p:spPr>
        </p:cxnSp>
        <p:sp>
          <p:nvSpPr>
            <p:cNvPr id="798" name="Google Shape;798;p123"/>
            <p:cNvSpPr txBox="1"/>
            <p:nvPr/>
          </p:nvSpPr>
          <p:spPr>
            <a:xfrm>
              <a:off x="670350" y="1322350"/>
              <a:ext cx="2124000" cy="9246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r>
                <a:rPr kumimoji="0" lang="en-US" sz="1900" b="1" i="0" u="none" strike="noStrike" kern="0" cap="none" spc="0" normalizeH="0" baseline="0" noProof="0" dirty="0">
                  <a:ln>
                    <a:noFill/>
                  </a:ln>
                  <a:solidFill>
                    <a:srgbClr val="2E5F7D"/>
                  </a:solidFill>
                  <a:effectLst/>
                  <a:uLnTx/>
                  <a:uFillTx/>
                  <a:latin typeface="Calibri"/>
                  <a:ea typeface="Calibri"/>
                  <a:cs typeface="Calibri"/>
                  <a:sym typeface="Calibri"/>
                </a:rPr>
                <a:t>IIS HL7 Interface</a:t>
              </a:r>
              <a:endParaRPr kumimoji="0" sz="1900" b="1" i="0" u="none" strike="noStrike" kern="0" cap="none" spc="0" normalizeH="0" baseline="0" noProof="0" dirty="0">
                <a:ln>
                  <a:noFill/>
                </a:ln>
                <a:solidFill>
                  <a:srgbClr val="2E5F7D"/>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2100"/>
                </a:spcAft>
                <a:buClr>
                  <a:srgbClr val="000000"/>
                </a:buClr>
                <a:buSzPts val="1900"/>
                <a:buFont typeface="Arial"/>
                <a:buNone/>
                <a:tabLst/>
                <a:defRPr/>
              </a:pPr>
              <a:r>
                <a:rPr kumimoji="0" lang="en-US" sz="1900" b="0" i="0" u="none" strike="noStrike" kern="0" cap="none" spc="0" normalizeH="0" baseline="0" noProof="0" dirty="0">
                  <a:ln>
                    <a:noFill/>
                  </a:ln>
                  <a:solidFill>
                    <a:srgbClr val="000000"/>
                  </a:solidFill>
                  <a:effectLst/>
                  <a:uLnTx/>
                  <a:uFillTx/>
                  <a:latin typeface="Calibri"/>
                  <a:ea typeface="Calibri"/>
                  <a:cs typeface="Calibri"/>
                  <a:sym typeface="Calibri"/>
                </a:rPr>
                <a:t>IIS may not send back properly configured acknowledgement or response messages.</a:t>
              </a:r>
              <a:endParaRPr kumimoji="0" sz="19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grpSp>
        <p:nvGrpSpPr>
          <p:cNvPr id="799" name="Google Shape;799;p123"/>
          <p:cNvGrpSpPr/>
          <p:nvPr/>
        </p:nvGrpSpPr>
        <p:grpSpPr>
          <a:xfrm>
            <a:off x="3468228" y="1009715"/>
            <a:ext cx="5229469" cy="5221233"/>
            <a:chOff x="2610905" y="610652"/>
            <a:chExt cx="3922200" cy="3922200"/>
          </a:xfrm>
        </p:grpSpPr>
        <p:sp>
          <p:nvSpPr>
            <p:cNvPr id="800" name="Google Shape;800;p123"/>
            <p:cNvSpPr/>
            <p:nvPr/>
          </p:nvSpPr>
          <p:spPr>
            <a:xfrm rot="-4980021">
              <a:off x="3204123" y="1186472"/>
              <a:ext cx="2771960" cy="2771960"/>
            </a:xfrm>
            <a:prstGeom prst="blockArc">
              <a:avLst>
                <a:gd name="adj1" fmla="val 12602522"/>
                <a:gd name="adj2" fmla="val 16867657"/>
                <a:gd name="adj3" fmla="val 20844"/>
              </a:avLst>
            </a:prstGeom>
            <a:solidFill>
              <a:srgbClr val="1F887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endParaRPr kumimoji="0" sz="19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01" name="Google Shape;801;p123"/>
            <p:cNvSpPr/>
            <p:nvPr/>
          </p:nvSpPr>
          <p:spPr>
            <a:xfrm rot="7920309">
              <a:off x="3183402" y="1183149"/>
              <a:ext cx="2777207" cy="2777207"/>
            </a:xfrm>
            <a:prstGeom prst="blockArc">
              <a:avLst>
                <a:gd name="adj1" fmla="val 12602522"/>
                <a:gd name="adj2" fmla="val 16867657"/>
                <a:gd name="adj3" fmla="val 20844"/>
              </a:avLst>
            </a:prstGeom>
            <a:solidFill>
              <a:srgbClr val="1B786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endParaRPr kumimoji="0" sz="19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02" name="Google Shape;802;p123"/>
            <p:cNvSpPr/>
            <p:nvPr/>
          </p:nvSpPr>
          <p:spPr>
            <a:xfrm rot="3600063">
              <a:off x="3186336" y="1195681"/>
              <a:ext cx="2777488" cy="2777488"/>
            </a:xfrm>
            <a:prstGeom prst="blockArc">
              <a:avLst>
                <a:gd name="adj1" fmla="val 12602522"/>
                <a:gd name="adj2" fmla="val 16867657"/>
                <a:gd name="adj3" fmla="val 20844"/>
              </a:avLst>
            </a:prstGeom>
            <a:solidFill>
              <a:srgbClr val="155B5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endParaRPr kumimoji="0" sz="19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03" name="Google Shape;803;p123"/>
            <p:cNvSpPr/>
            <p:nvPr/>
          </p:nvSpPr>
          <p:spPr>
            <a:xfrm rot="4024705">
              <a:off x="5326689" y="1940918"/>
              <a:ext cx="578477" cy="579147"/>
            </a:xfrm>
            <a:prstGeom prst="pie">
              <a:avLst>
                <a:gd name="adj1" fmla="val 6190354"/>
                <a:gd name="adj2" fmla="val 14996165"/>
              </a:avLst>
            </a:prstGeom>
            <a:solidFill>
              <a:srgbClr val="1B786E"/>
            </a:solidFill>
            <a:ln>
              <a:noFill/>
            </a:ln>
            <a:effectLst>
              <a:outerShdw blurRad="142875" algn="bl" rotWithShape="0">
                <a:srgbClr val="000000">
                  <a:alpha val="42750"/>
                </a:srgb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endParaRPr kumimoji="0" sz="19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04" name="Google Shape;804;p123"/>
            <p:cNvSpPr/>
            <p:nvPr/>
          </p:nvSpPr>
          <p:spPr>
            <a:xfrm rot="-6816027">
              <a:off x="5326777" y="1940818"/>
              <a:ext cx="578485" cy="579155"/>
            </a:xfrm>
            <a:prstGeom prst="pie">
              <a:avLst>
                <a:gd name="adj1" fmla="val 4028252"/>
                <a:gd name="adj2" fmla="val 17183677"/>
              </a:avLst>
            </a:prstGeom>
            <a:solidFill>
              <a:srgbClr val="1B786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endParaRPr kumimoji="0" sz="19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05" name="Google Shape;805;p123"/>
            <p:cNvSpPr/>
            <p:nvPr/>
          </p:nvSpPr>
          <p:spPr>
            <a:xfrm rot="-9359762">
              <a:off x="3193941" y="1176205"/>
              <a:ext cx="2777287" cy="2777287"/>
            </a:xfrm>
            <a:prstGeom prst="blockArc">
              <a:avLst>
                <a:gd name="adj1" fmla="val 12602522"/>
                <a:gd name="adj2" fmla="val 16867657"/>
                <a:gd name="adj3" fmla="val 20844"/>
              </a:avLst>
            </a:prstGeom>
            <a:solidFill>
              <a:srgbClr val="1D7E7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endParaRPr kumimoji="0" sz="19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06" name="Google Shape;806;p123"/>
            <p:cNvSpPr/>
            <p:nvPr/>
          </p:nvSpPr>
          <p:spPr>
            <a:xfrm rot="-8936366">
              <a:off x="3659170" y="3173531"/>
              <a:ext cx="578551" cy="578963"/>
            </a:xfrm>
            <a:prstGeom prst="pie">
              <a:avLst>
                <a:gd name="adj1" fmla="val 6190354"/>
                <a:gd name="adj2" fmla="val 14996165"/>
              </a:avLst>
            </a:prstGeom>
            <a:solidFill>
              <a:srgbClr val="1F887E"/>
            </a:solidFill>
            <a:ln>
              <a:noFill/>
            </a:ln>
            <a:effectLst>
              <a:outerShdw blurRad="142875" algn="bl" rotWithShape="0">
                <a:srgbClr val="000000">
                  <a:alpha val="42750"/>
                </a:srgb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endParaRPr kumimoji="0" sz="19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07" name="Google Shape;807;p123"/>
            <p:cNvSpPr/>
            <p:nvPr/>
          </p:nvSpPr>
          <p:spPr>
            <a:xfrm rot="1824498">
              <a:off x="3659329" y="3173470"/>
              <a:ext cx="578475" cy="578885"/>
            </a:xfrm>
            <a:prstGeom prst="pie">
              <a:avLst>
                <a:gd name="adj1" fmla="val 4028252"/>
                <a:gd name="adj2" fmla="val 17183677"/>
              </a:avLst>
            </a:prstGeom>
            <a:solidFill>
              <a:srgbClr val="1F887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endParaRPr kumimoji="0" sz="19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08" name="Google Shape;808;p123"/>
            <p:cNvSpPr/>
            <p:nvPr/>
          </p:nvSpPr>
          <p:spPr>
            <a:xfrm rot="-600092">
              <a:off x="3198852" y="1195456"/>
              <a:ext cx="2777611" cy="2777611"/>
            </a:xfrm>
            <a:prstGeom prst="blockArc">
              <a:avLst>
                <a:gd name="adj1" fmla="val 12513247"/>
                <a:gd name="adj2" fmla="val 16867657"/>
                <a:gd name="adj3" fmla="val 20844"/>
              </a:avLst>
            </a:prstGeom>
            <a:solidFill>
              <a:srgbClr val="249C9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endParaRPr kumimoji="0" sz="19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09" name="Google Shape;809;p123"/>
            <p:cNvSpPr/>
            <p:nvPr/>
          </p:nvSpPr>
          <p:spPr>
            <a:xfrm rot="-176551">
              <a:off x="4312090" y="1195443"/>
              <a:ext cx="578563" cy="579162"/>
            </a:xfrm>
            <a:prstGeom prst="pie">
              <a:avLst>
                <a:gd name="adj1" fmla="val 6190354"/>
                <a:gd name="adj2" fmla="val 14996165"/>
              </a:avLst>
            </a:prstGeom>
            <a:solidFill>
              <a:srgbClr val="155B54"/>
            </a:solidFill>
            <a:ln>
              <a:noFill/>
            </a:ln>
            <a:effectLst>
              <a:outerShdw blurRad="142875" algn="bl" rotWithShape="0">
                <a:srgbClr val="000000">
                  <a:alpha val="42750"/>
                </a:srgb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endParaRPr kumimoji="0" sz="19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10" name="Google Shape;810;p123"/>
            <p:cNvSpPr/>
            <p:nvPr/>
          </p:nvSpPr>
          <p:spPr>
            <a:xfrm rot="10584085">
              <a:off x="4312106" y="1195621"/>
              <a:ext cx="578340" cy="578939"/>
            </a:xfrm>
            <a:prstGeom prst="pie">
              <a:avLst>
                <a:gd name="adj1" fmla="val 4028252"/>
                <a:gd name="adj2" fmla="val 17183677"/>
              </a:avLst>
            </a:prstGeom>
            <a:solidFill>
              <a:srgbClr val="155B5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endParaRPr kumimoji="0" sz="19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11" name="Google Shape;811;p123"/>
            <p:cNvSpPr/>
            <p:nvPr/>
          </p:nvSpPr>
          <p:spPr>
            <a:xfrm rot="8344778">
              <a:off x="4940918" y="3162896"/>
              <a:ext cx="578465" cy="578888"/>
            </a:xfrm>
            <a:prstGeom prst="pie">
              <a:avLst>
                <a:gd name="adj1" fmla="val 6190354"/>
                <a:gd name="adj2" fmla="val 14996165"/>
              </a:avLst>
            </a:prstGeom>
            <a:solidFill>
              <a:srgbClr val="1D7E74"/>
            </a:solidFill>
            <a:ln>
              <a:noFill/>
            </a:ln>
            <a:effectLst>
              <a:outerShdw blurRad="142875" algn="bl" rotWithShape="0">
                <a:srgbClr val="000000">
                  <a:alpha val="42750"/>
                </a:srgb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endParaRPr kumimoji="0" sz="19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12" name="Google Shape;812;p123"/>
            <p:cNvSpPr/>
            <p:nvPr/>
          </p:nvSpPr>
          <p:spPr>
            <a:xfrm rot="-2495643">
              <a:off x="4940935" y="3162786"/>
              <a:ext cx="578445" cy="579093"/>
            </a:xfrm>
            <a:prstGeom prst="pie">
              <a:avLst>
                <a:gd name="adj1" fmla="val 4028252"/>
                <a:gd name="adj2" fmla="val 17183677"/>
              </a:avLst>
            </a:prstGeom>
            <a:solidFill>
              <a:srgbClr val="1D7E7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endParaRPr kumimoji="0" sz="19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13" name="Google Shape;813;p123"/>
            <p:cNvSpPr/>
            <p:nvPr/>
          </p:nvSpPr>
          <p:spPr>
            <a:xfrm rot="-4556960">
              <a:off x="3257317" y="1939130"/>
              <a:ext cx="578302" cy="578957"/>
            </a:xfrm>
            <a:prstGeom prst="pie">
              <a:avLst>
                <a:gd name="adj1" fmla="val 6190354"/>
                <a:gd name="adj2" fmla="val 14996165"/>
              </a:avLst>
            </a:prstGeom>
            <a:solidFill>
              <a:srgbClr val="249C90"/>
            </a:solidFill>
            <a:ln>
              <a:noFill/>
            </a:ln>
            <a:effectLst>
              <a:outerShdw blurRad="142875" algn="bl" rotWithShape="0">
                <a:srgbClr val="000000">
                  <a:alpha val="42750"/>
                </a:srgb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endParaRPr kumimoji="0" sz="19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14" name="Google Shape;814;p123"/>
            <p:cNvSpPr/>
            <p:nvPr/>
          </p:nvSpPr>
          <p:spPr>
            <a:xfrm rot="6204541">
              <a:off x="3257486" y="1938903"/>
              <a:ext cx="578264" cy="578917"/>
            </a:xfrm>
            <a:prstGeom prst="pie">
              <a:avLst>
                <a:gd name="adj1" fmla="val 4028252"/>
                <a:gd name="adj2" fmla="val 17183677"/>
              </a:avLst>
            </a:prstGeom>
            <a:solidFill>
              <a:srgbClr val="249C9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endParaRPr kumimoji="0" sz="19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15" name="Google Shape;815;p123"/>
            <p:cNvSpPr txBox="1"/>
            <p:nvPr/>
          </p:nvSpPr>
          <p:spPr>
            <a:xfrm>
              <a:off x="4341900" y="1271896"/>
              <a:ext cx="507900" cy="266100"/>
            </a:xfrm>
            <a:prstGeom prst="rect">
              <a:avLst/>
            </a:prstGeom>
            <a:no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100"/>
                <a:buFont typeface="Arial"/>
                <a:buNone/>
                <a:tabLst/>
                <a:defRPr/>
              </a:pPr>
              <a:r>
                <a:rPr kumimoji="0" lang="en-US" sz="2100" b="1" i="0" u="none" strike="noStrike" kern="0" cap="none" spc="0" normalizeH="0" baseline="0" noProof="0" dirty="0">
                  <a:ln>
                    <a:noFill/>
                  </a:ln>
                  <a:solidFill>
                    <a:srgbClr val="FFFFFF"/>
                  </a:solidFill>
                  <a:effectLst/>
                  <a:uLnTx/>
                  <a:uFillTx/>
                  <a:latin typeface="Roboto"/>
                  <a:ea typeface="Roboto"/>
                  <a:cs typeface="Roboto"/>
                  <a:sym typeface="Roboto"/>
                </a:rPr>
                <a:t>01</a:t>
              </a:r>
              <a:endParaRPr kumimoji="0" sz="2100" b="1" i="0" u="none" strike="noStrike" kern="0" cap="none" spc="0" normalizeH="0" baseline="0" noProof="0" dirty="0">
                <a:ln>
                  <a:noFill/>
                </a:ln>
                <a:solidFill>
                  <a:srgbClr val="FFFFFF"/>
                </a:solidFill>
                <a:effectLst/>
                <a:uLnTx/>
                <a:uFillTx/>
                <a:latin typeface="Roboto"/>
                <a:ea typeface="Roboto"/>
                <a:cs typeface="Roboto"/>
                <a:sym typeface="Roboto"/>
              </a:endParaRPr>
            </a:p>
          </p:txBody>
        </p:sp>
        <p:sp>
          <p:nvSpPr>
            <p:cNvPr id="816" name="Google Shape;816;p123"/>
            <p:cNvSpPr txBox="1"/>
            <p:nvPr/>
          </p:nvSpPr>
          <p:spPr>
            <a:xfrm>
              <a:off x="3274219" y="2018364"/>
              <a:ext cx="507900" cy="266100"/>
            </a:xfrm>
            <a:prstGeom prst="rect">
              <a:avLst/>
            </a:prstGeom>
            <a:no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100"/>
                <a:buFont typeface="Arial"/>
                <a:buNone/>
                <a:tabLst/>
                <a:defRPr/>
              </a:pPr>
              <a:r>
                <a:rPr kumimoji="0" lang="en-US" sz="2100" b="1" i="0" u="none" strike="noStrike" kern="0" cap="none" spc="0" normalizeH="0" baseline="0" noProof="0" dirty="0">
                  <a:ln>
                    <a:noFill/>
                  </a:ln>
                  <a:solidFill>
                    <a:srgbClr val="FFFFFF"/>
                  </a:solidFill>
                  <a:effectLst/>
                  <a:uLnTx/>
                  <a:uFillTx/>
                  <a:latin typeface="Roboto"/>
                  <a:ea typeface="Roboto"/>
                  <a:cs typeface="Roboto"/>
                  <a:sym typeface="Roboto"/>
                </a:rPr>
                <a:t>05</a:t>
              </a:r>
              <a:endParaRPr kumimoji="0" sz="2100" b="1" i="0" u="none" strike="noStrike" kern="0" cap="none" spc="0" normalizeH="0" baseline="0" noProof="0" dirty="0">
                <a:ln>
                  <a:noFill/>
                </a:ln>
                <a:solidFill>
                  <a:srgbClr val="FFFFFF"/>
                </a:solidFill>
                <a:effectLst/>
                <a:uLnTx/>
                <a:uFillTx/>
                <a:latin typeface="Roboto"/>
                <a:ea typeface="Roboto"/>
                <a:cs typeface="Roboto"/>
                <a:sym typeface="Roboto"/>
              </a:endParaRPr>
            </a:p>
          </p:txBody>
        </p:sp>
        <p:sp>
          <p:nvSpPr>
            <p:cNvPr id="817" name="Google Shape;817;p123"/>
            <p:cNvSpPr txBox="1"/>
            <p:nvPr/>
          </p:nvSpPr>
          <p:spPr>
            <a:xfrm>
              <a:off x="3685317" y="3247321"/>
              <a:ext cx="507900" cy="266100"/>
            </a:xfrm>
            <a:prstGeom prst="rect">
              <a:avLst/>
            </a:prstGeom>
            <a:no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100"/>
                <a:buFont typeface="Arial"/>
                <a:buNone/>
                <a:tabLst/>
                <a:defRPr/>
              </a:pPr>
              <a:r>
                <a:rPr kumimoji="0" lang="en-US" sz="2100" b="1" i="0" u="none" strike="noStrike" kern="0" cap="none" spc="0" normalizeH="0" baseline="0" noProof="0" dirty="0">
                  <a:ln>
                    <a:noFill/>
                  </a:ln>
                  <a:solidFill>
                    <a:srgbClr val="FFFFFF"/>
                  </a:solidFill>
                  <a:effectLst/>
                  <a:uLnTx/>
                  <a:uFillTx/>
                  <a:latin typeface="Roboto"/>
                  <a:ea typeface="Roboto"/>
                  <a:cs typeface="Roboto"/>
                  <a:sym typeface="Roboto"/>
                </a:rPr>
                <a:t>04</a:t>
              </a:r>
              <a:endParaRPr kumimoji="0" sz="2100" b="1" i="0" u="none" strike="noStrike" kern="0" cap="none" spc="0" normalizeH="0" baseline="0" noProof="0" dirty="0">
                <a:ln>
                  <a:noFill/>
                </a:ln>
                <a:solidFill>
                  <a:srgbClr val="FFFFFF"/>
                </a:solidFill>
                <a:effectLst/>
                <a:uLnTx/>
                <a:uFillTx/>
                <a:latin typeface="Roboto"/>
                <a:ea typeface="Roboto"/>
                <a:cs typeface="Roboto"/>
                <a:sym typeface="Roboto"/>
              </a:endParaRPr>
            </a:p>
          </p:txBody>
        </p:sp>
        <p:sp>
          <p:nvSpPr>
            <p:cNvPr id="818" name="Google Shape;818;p123"/>
            <p:cNvSpPr txBox="1"/>
            <p:nvPr/>
          </p:nvSpPr>
          <p:spPr>
            <a:xfrm>
              <a:off x="4955323" y="3247321"/>
              <a:ext cx="507900" cy="266100"/>
            </a:xfrm>
            <a:prstGeom prst="rect">
              <a:avLst/>
            </a:prstGeom>
            <a:no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100"/>
                <a:buFont typeface="Arial"/>
                <a:buNone/>
                <a:tabLst/>
                <a:defRPr/>
              </a:pPr>
              <a:r>
                <a:rPr kumimoji="0" lang="en-US" sz="2100" b="1" i="0" u="none" strike="noStrike" kern="0" cap="none" spc="0" normalizeH="0" baseline="0" noProof="0" dirty="0">
                  <a:ln>
                    <a:noFill/>
                  </a:ln>
                  <a:solidFill>
                    <a:srgbClr val="FFFFFF"/>
                  </a:solidFill>
                  <a:effectLst/>
                  <a:uLnTx/>
                  <a:uFillTx/>
                  <a:latin typeface="Roboto"/>
                  <a:ea typeface="Roboto"/>
                  <a:cs typeface="Roboto"/>
                  <a:sym typeface="Roboto"/>
                </a:rPr>
                <a:t>03</a:t>
              </a:r>
              <a:endParaRPr kumimoji="0" sz="2100" b="1" i="0" u="none" strike="noStrike" kern="0" cap="none" spc="0" normalizeH="0" baseline="0" noProof="0" dirty="0">
                <a:ln>
                  <a:noFill/>
                </a:ln>
                <a:solidFill>
                  <a:srgbClr val="FFFFFF"/>
                </a:solidFill>
                <a:effectLst/>
                <a:uLnTx/>
                <a:uFillTx/>
                <a:latin typeface="Roboto"/>
                <a:ea typeface="Roboto"/>
                <a:cs typeface="Roboto"/>
                <a:sym typeface="Roboto"/>
              </a:endParaRPr>
            </a:p>
          </p:txBody>
        </p:sp>
        <p:sp>
          <p:nvSpPr>
            <p:cNvPr id="819" name="Google Shape;819;p123"/>
            <p:cNvSpPr txBox="1"/>
            <p:nvPr/>
          </p:nvSpPr>
          <p:spPr>
            <a:xfrm>
              <a:off x="5364737" y="2018364"/>
              <a:ext cx="507900" cy="266100"/>
            </a:xfrm>
            <a:prstGeom prst="rect">
              <a:avLst/>
            </a:prstGeom>
            <a:no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100"/>
                <a:buFont typeface="Arial"/>
                <a:buNone/>
                <a:tabLst/>
                <a:defRPr/>
              </a:pPr>
              <a:r>
                <a:rPr kumimoji="0" lang="en-US" sz="2100" b="1" i="0" u="none" strike="noStrike" kern="0" cap="none" spc="0" normalizeH="0" baseline="0" noProof="0" dirty="0">
                  <a:ln>
                    <a:noFill/>
                  </a:ln>
                  <a:solidFill>
                    <a:srgbClr val="FFFFFF"/>
                  </a:solidFill>
                  <a:effectLst/>
                  <a:uLnTx/>
                  <a:uFillTx/>
                  <a:latin typeface="Roboto"/>
                  <a:ea typeface="Roboto"/>
                  <a:cs typeface="Roboto"/>
                  <a:sym typeface="Roboto"/>
                </a:rPr>
                <a:t>02</a:t>
              </a:r>
              <a:endParaRPr kumimoji="0" sz="2100" b="1" i="0" u="none" strike="noStrike" kern="0" cap="none" spc="0" normalizeH="0" baseline="0" noProof="0" dirty="0">
                <a:ln>
                  <a:noFill/>
                </a:ln>
                <a:solidFill>
                  <a:srgbClr val="FFFFFF"/>
                </a:solidFill>
                <a:effectLst/>
                <a:uLnTx/>
                <a:uFillTx/>
                <a:latin typeface="Roboto"/>
                <a:ea typeface="Roboto"/>
                <a:cs typeface="Roboto"/>
                <a:sym typeface="Roboto"/>
              </a:endParaRPr>
            </a:p>
          </p:txBody>
        </p:sp>
      </p:grpSp>
      <p:sp>
        <p:nvSpPr>
          <p:cNvPr id="820" name="Google Shape;820;p123"/>
          <p:cNvSpPr/>
          <p:nvPr/>
        </p:nvSpPr>
        <p:spPr>
          <a:xfrm>
            <a:off x="11481733" y="6051167"/>
            <a:ext cx="651600" cy="7449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821" name="Google Shape;821;p123" title="PHII_2022Logo_SymbolOnly_Blue.png"/>
          <p:cNvPicPr preferRelativeResize="0"/>
          <p:nvPr/>
        </p:nvPicPr>
        <p:blipFill>
          <a:blip r:embed="rId3">
            <a:alphaModFix/>
          </a:blip>
          <a:stretch>
            <a:fillRect/>
          </a:stretch>
        </p:blipFill>
        <p:spPr>
          <a:xfrm>
            <a:off x="11221719" y="5922433"/>
            <a:ext cx="910233" cy="894166"/>
          </a:xfrm>
          <a:prstGeom prst="rect">
            <a:avLst/>
          </a:prstGeom>
          <a:noFill/>
          <a:ln>
            <a:noFill/>
          </a:ln>
        </p:spPr>
      </p:pic>
    </p:spTree>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pic>
        <p:nvPicPr>
          <p:cNvPr id="828" name="Google Shape;828;p124"/>
          <p:cNvPicPr preferRelativeResize="0"/>
          <p:nvPr/>
        </p:nvPicPr>
        <p:blipFill rotWithShape="1">
          <a:blip r:embed="rId3">
            <a:alphaModFix/>
          </a:blip>
          <a:srcRect/>
          <a:stretch/>
        </p:blipFill>
        <p:spPr>
          <a:xfrm>
            <a:off x="8999739" y="4607400"/>
            <a:ext cx="2043700" cy="2043733"/>
          </a:xfrm>
          <a:prstGeom prst="rect">
            <a:avLst/>
          </a:prstGeom>
          <a:noFill/>
          <a:ln>
            <a:noFill/>
          </a:ln>
        </p:spPr>
      </p:pic>
      <p:sp>
        <p:nvSpPr>
          <p:cNvPr id="826" name="Google Shape;826;p124"/>
          <p:cNvSpPr txBox="1">
            <a:spLocks noGrp="1"/>
          </p:cNvSpPr>
          <p:nvPr>
            <p:ph type="title"/>
          </p:nvPr>
        </p:nvSpPr>
        <p:spPr>
          <a:xfrm>
            <a:off x="635251" y="542468"/>
            <a:ext cx="9615653" cy="992100"/>
          </a:xfrm>
          <a:prstGeom prst="rect">
            <a:avLst/>
          </a:prstGeom>
          <a:noFill/>
          <a:ln>
            <a:noFill/>
          </a:ln>
        </p:spPr>
        <p:txBody>
          <a:bodyPr spcFirstLastPara="1" wrap="square" lIns="91425" tIns="45700" rIns="91425" bIns="45700" anchor="ctr" anchorCtr="0">
            <a:noAutofit/>
          </a:bodyPr>
          <a:lstStyle/>
          <a:p>
            <a:pPr marL="0" lvl="0" indent="0" algn="l" rtl="0">
              <a:lnSpc>
                <a:spcPct val="108303"/>
              </a:lnSpc>
              <a:spcBef>
                <a:spcPts val="0"/>
              </a:spcBef>
              <a:spcAft>
                <a:spcPts val="0"/>
              </a:spcAft>
              <a:buClr>
                <a:srgbClr val="0075C9"/>
              </a:buClr>
              <a:buSzPts val="1300"/>
              <a:buFont typeface="Barlow Medium"/>
              <a:buNone/>
            </a:pPr>
            <a:r>
              <a:rPr lang="en-US" sz="3600" dirty="0">
                <a:solidFill>
                  <a:srgbClr val="1E5DB2"/>
                </a:solidFill>
              </a:rPr>
              <a:t>Incentivizing Provider Sites/EHRs to Invest in Data Quality</a:t>
            </a:r>
            <a:endParaRPr sz="3600" dirty="0">
              <a:solidFill>
                <a:srgbClr val="1E5DB2"/>
              </a:solidFill>
            </a:endParaRPr>
          </a:p>
        </p:txBody>
      </p:sp>
      <p:sp>
        <p:nvSpPr>
          <p:cNvPr id="827" name="Google Shape;827;p124"/>
          <p:cNvSpPr txBox="1">
            <a:spLocks noGrp="1"/>
          </p:cNvSpPr>
          <p:nvPr>
            <p:ph type="body" idx="1"/>
          </p:nvPr>
        </p:nvSpPr>
        <p:spPr>
          <a:xfrm>
            <a:off x="632551" y="1775340"/>
            <a:ext cx="9618354" cy="4788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300"/>
              </a:spcBef>
              <a:spcAft>
                <a:spcPts val="0"/>
              </a:spcAft>
              <a:buClr>
                <a:srgbClr val="2E5F7D"/>
              </a:buClr>
              <a:buSzPts val="2900"/>
              <a:buNone/>
            </a:pPr>
            <a:r>
              <a:rPr lang="en-US" b="1" dirty="0">
                <a:solidFill>
                  <a:srgbClr val="1E5DB2"/>
                </a:solidFill>
              </a:rPr>
              <a:t>Once providers are through testing, how do we engage them? </a:t>
            </a:r>
            <a:br>
              <a:rPr lang="en-US" sz="2900" b="1" dirty="0">
                <a:solidFill>
                  <a:srgbClr val="1E5DB2"/>
                </a:solidFill>
              </a:rPr>
            </a:br>
            <a:endParaRPr sz="1400" b="1" dirty="0">
              <a:solidFill>
                <a:srgbClr val="1E5DB2"/>
              </a:solidFill>
            </a:endParaRPr>
          </a:p>
          <a:p>
            <a:pPr marL="0" lvl="0" indent="0" algn="l" rtl="0">
              <a:lnSpc>
                <a:spcPct val="100000"/>
              </a:lnSpc>
              <a:spcBef>
                <a:spcPts val="1300"/>
              </a:spcBef>
              <a:spcAft>
                <a:spcPts val="0"/>
              </a:spcAft>
              <a:buClr>
                <a:schemeClr val="dk1"/>
              </a:buClr>
              <a:buSzPts val="2900"/>
              <a:buNone/>
            </a:pPr>
            <a:r>
              <a:rPr lang="en-US" i="1" dirty="0"/>
              <a:t>Ideas:</a:t>
            </a:r>
            <a:endParaRPr i="1" dirty="0"/>
          </a:p>
          <a:p>
            <a:pPr marL="609600" lvl="0" indent="-457200" algn="l" rtl="0">
              <a:lnSpc>
                <a:spcPct val="100000"/>
              </a:lnSpc>
              <a:spcBef>
                <a:spcPts val="0"/>
              </a:spcBef>
              <a:spcAft>
                <a:spcPts val="0"/>
              </a:spcAft>
              <a:buClr>
                <a:schemeClr val="dk1"/>
              </a:buClr>
              <a:buSzPts val="2400"/>
              <a:buChar char="•"/>
            </a:pPr>
            <a:r>
              <a:rPr lang="en-US" sz="2350" dirty="0"/>
              <a:t>Provider site report cards/quality reports – summary of IIS activity with </a:t>
            </a:r>
            <a:r>
              <a:rPr lang="en-US" sz="2350" u="sng" dirty="0">
                <a:solidFill>
                  <a:srgbClr val="0D5CDF"/>
                </a:solidFill>
                <a:hlinkClick r:id="rId4">
                  <a:extLst>
                    <a:ext uri="{A12FA001-AC4F-418D-AE19-62706E023703}">
                      <ahyp:hlinkClr xmlns:ahyp="http://schemas.microsoft.com/office/drawing/2018/hyperlinkcolor" val="tx"/>
                    </a:ext>
                  </a:extLst>
                </a:hlinkClick>
              </a:rPr>
              <a:t>report cards</a:t>
            </a:r>
            <a:endParaRPr sz="2350" dirty="0">
              <a:solidFill>
                <a:srgbClr val="0D5CDF"/>
              </a:solidFill>
            </a:endParaRPr>
          </a:p>
          <a:p>
            <a:pPr marL="609600" lvl="0" indent="-457200" algn="l" rtl="0">
              <a:lnSpc>
                <a:spcPct val="100000"/>
              </a:lnSpc>
              <a:spcBef>
                <a:spcPts val="0"/>
              </a:spcBef>
              <a:spcAft>
                <a:spcPts val="0"/>
              </a:spcAft>
              <a:buClr>
                <a:schemeClr val="dk1"/>
              </a:buClr>
              <a:buSzPts val="2400"/>
              <a:buChar char="•"/>
            </a:pPr>
            <a:r>
              <a:rPr lang="en-US" sz="2350" dirty="0"/>
              <a:t>Recognition for good data quality (e.g., “honor roll,” partner awards)</a:t>
            </a:r>
            <a:endParaRPr sz="2350" dirty="0"/>
          </a:p>
          <a:p>
            <a:pPr marL="609600" lvl="0" indent="-457200" algn="l" rtl="0">
              <a:lnSpc>
                <a:spcPct val="100000"/>
              </a:lnSpc>
              <a:spcBef>
                <a:spcPts val="0"/>
              </a:spcBef>
              <a:spcAft>
                <a:spcPts val="0"/>
              </a:spcAft>
              <a:buClr>
                <a:schemeClr val="dk1"/>
              </a:buClr>
              <a:buSzPts val="2400"/>
              <a:buChar char="•"/>
            </a:pPr>
            <a:r>
              <a:rPr lang="en-US" sz="2350" dirty="0"/>
              <a:t>Leveraging associations (e.g., AAP, AAFP)</a:t>
            </a:r>
            <a:endParaRPr sz="2350" dirty="0"/>
          </a:p>
          <a:p>
            <a:pPr marL="609600" lvl="0" indent="-457200" algn="l" rtl="0">
              <a:lnSpc>
                <a:spcPct val="100000"/>
              </a:lnSpc>
              <a:spcBef>
                <a:spcPts val="0"/>
              </a:spcBef>
              <a:spcAft>
                <a:spcPts val="0"/>
              </a:spcAft>
              <a:buClr>
                <a:schemeClr val="dk1"/>
              </a:buClr>
              <a:buSzPts val="2400"/>
              <a:buChar char="•"/>
            </a:pPr>
            <a:r>
              <a:rPr lang="en-US" sz="2350" dirty="0"/>
              <a:t>Partnering with local chapters (e.g., HIMSS*)</a:t>
            </a:r>
            <a:endParaRPr sz="2350" dirty="0"/>
          </a:p>
          <a:p>
            <a:pPr marL="609600" lvl="0" indent="-457200" algn="l" rtl="0">
              <a:lnSpc>
                <a:spcPct val="100000"/>
              </a:lnSpc>
              <a:spcBef>
                <a:spcPts val="0"/>
              </a:spcBef>
              <a:spcAft>
                <a:spcPts val="0"/>
              </a:spcAft>
              <a:buClr>
                <a:schemeClr val="dk1"/>
              </a:buClr>
              <a:buSzPts val="2400"/>
              <a:buChar char="•"/>
            </a:pPr>
            <a:r>
              <a:rPr lang="en-US" sz="2350" dirty="0"/>
              <a:t>Support ASTP/ONC rules that incentivize reporting (e.g., HTI-1)</a:t>
            </a:r>
            <a:endParaRPr sz="2350" dirty="0"/>
          </a:p>
          <a:p>
            <a:pPr marL="609600" lvl="0" indent="-457200" algn="l" rtl="0">
              <a:lnSpc>
                <a:spcPct val="100000"/>
              </a:lnSpc>
              <a:spcBef>
                <a:spcPts val="0"/>
              </a:spcBef>
              <a:spcAft>
                <a:spcPts val="0"/>
              </a:spcAft>
              <a:buClr>
                <a:schemeClr val="dk1"/>
              </a:buClr>
              <a:buSzPts val="2400"/>
              <a:buChar char="•"/>
            </a:pPr>
            <a:r>
              <a:rPr lang="en-US" sz="2350" dirty="0"/>
              <a:t>What else? </a:t>
            </a:r>
            <a:endParaRPr sz="2350" dirty="0"/>
          </a:p>
        </p:txBody>
      </p:sp>
      <p:sp>
        <p:nvSpPr>
          <p:cNvPr id="829" name="Google Shape;829;p124"/>
          <p:cNvSpPr txBox="1"/>
          <p:nvPr/>
        </p:nvSpPr>
        <p:spPr>
          <a:xfrm>
            <a:off x="1084400" y="6340400"/>
            <a:ext cx="6332100" cy="517500"/>
          </a:xfrm>
          <a:prstGeom prst="rect">
            <a:avLst/>
          </a:prstGeom>
          <a:noFill/>
          <a:ln>
            <a:noFill/>
          </a:ln>
        </p:spPr>
        <p:txBody>
          <a:bodyPr spcFirstLastPara="1" wrap="square" lIns="121900" tIns="121900" rIns="121900" bIns="121900" anchor="t" anchorCtr="0">
            <a:noAutofit/>
          </a:bodyPr>
          <a:lstStyle/>
          <a:p>
            <a:pPr marL="0" marR="0" lvl="0" indent="0" algn="r" defTabSz="914400" rtl="0" eaLnBrk="1" fontAlgn="auto" latinLnBrk="0" hangingPunct="1">
              <a:lnSpc>
                <a:spcPct val="90000"/>
              </a:lnSpc>
              <a:spcBef>
                <a:spcPts val="1100"/>
              </a:spcBef>
              <a:spcAft>
                <a:spcPts val="0"/>
              </a:spcAft>
              <a:buClr>
                <a:srgbClr val="000000"/>
              </a:buClr>
              <a:buSzPts val="1500"/>
              <a:buFont typeface="Arial"/>
              <a:buNone/>
              <a:tabLst/>
              <a:defRPr/>
            </a:pPr>
            <a:r>
              <a:rPr kumimoji="0" lang="en-US" sz="1900" b="0" i="0" u="none" strike="noStrike" kern="0" cap="none" spc="0" normalizeH="0" baseline="0" noProof="0" dirty="0">
                <a:ln>
                  <a:noFill/>
                </a:ln>
                <a:solidFill>
                  <a:srgbClr val="000000"/>
                </a:solidFill>
                <a:effectLst/>
                <a:highlight>
                  <a:srgbClr val="FFFFFF"/>
                </a:highlight>
                <a:uLnTx/>
                <a:uFillTx/>
                <a:latin typeface="Calibri"/>
                <a:ea typeface="Calibri"/>
                <a:cs typeface="Calibri"/>
                <a:sym typeface="Calibri"/>
              </a:rPr>
              <a:t>*HIMSS = Health Information Management Systems Society</a:t>
            </a:r>
            <a:endParaRPr kumimoji="0" sz="2800" b="0" i="0" u="none" strike="noStrike" kern="0" cap="none" spc="0" normalizeH="0" baseline="0" noProof="0" dirty="0">
              <a:ln>
                <a:noFill/>
              </a:ln>
              <a:solidFill>
                <a:srgbClr val="000000"/>
              </a:solidFill>
              <a:effectLst/>
              <a:highlight>
                <a:srgbClr val="FFFFFF"/>
              </a:highlight>
              <a:uLnTx/>
              <a:uFillTx/>
              <a:latin typeface="Calibri"/>
              <a:ea typeface="Calibri"/>
              <a:cs typeface="Calibri"/>
              <a:sym typeface="Calibri"/>
            </a:endParaRPr>
          </a:p>
        </p:txBody>
      </p:sp>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833"/>
        <p:cNvGrpSpPr/>
        <p:nvPr/>
      </p:nvGrpSpPr>
      <p:grpSpPr>
        <a:xfrm>
          <a:off x="0" y="0"/>
          <a:ext cx="0" cy="0"/>
          <a:chOff x="0" y="0"/>
          <a:chExt cx="0" cy="0"/>
        </a:xfrm>
      </p:grpSpPr>
      <p:pic>
        <p:nvPicPr>
          <p:cNvPr id="834" name="Google Shape;834;p125"/>
          <p:cNvPicPr preferRelativeResize="0"/>
          <p:nvPr/>
        </p:nvPicPr>
        <p:blipFill>
          <a:blip r:embed="rId3">
            <a:alphaModFix/>
          </a:blip>
          <a:stretch>
            <a:fillRect/>
          </a:stretch>
        </p:blipFill>
        <p:spPr>
          <a:xfrm>
            <a:off x="185967" y="-487167"/>
            <a:ext cx="10355034" cy="8194666"/>
          </a:xfrm>
          <a:prstGeom prst="rect">
            <a:avLst/>
          </a:prstGeom>
          <a:noFill/>
          <a:ln>
            <a:noFill/>
          </a:ln>
        </p:spPr>
      </p:pic>
      <p:pic>
        <p:nvPicPr>
          <p:cNvPr id="835" name="Google Shape;835;p125"/>
          <p:cNvPicPr preferRelativeResize="0"/>
          <p:nvPr/>
        </p:nvPicPr>
        <p:blipFill>
          <a:blip r:embed="rId4">
            <a:alphaModFix/>
          </a:blip>
          <a:stretch>
            <a:fillRect/>
          </a:stretch>
        </p:blipFill>
        <p:spPr>
          <a:xfrm>
            <a:off x="787697" y="5219967"/>
            <a:ext cx="1120632" cy="1450530"/>
          </a:xfrm>
          <a:prstGeom prst="rect">
            <a:avLst/>
          </a:prstGeom>
          <a:noFill/>
          <a:ln>
            <a:noFill/>
          </a:ln>
        </p:spPr>
      </p:pic>
      <p:pic>
        <p:nvPicPr>
          <p:cNvPr id="836" name="Google Shape;836;p125"/>
          <p:cNvPicPr preferRelativeResize="0"/>
          <p:nvPr/>
        </p:nvPicPr>
        <p:blipFill>
          <a:blip r:embed="rId4">
            <a:alphaModFix/>
          </a:blip>
          <a:stretch>
            <a:fillRect/>
          </a:stretch>
        </p:blipFill>
        <p:spPr>
          <a:xfrm>
            <a:off x="7301064" y="2926667"/>
            <a:ext cx="1120632" cy="1450530"/>
          </a:xfrm>
          <a:prstGeom prst="rect">
            <a:avLst/>
          </a:prstGeom>
          <a:noFill/>
          <a:ln>
            <a:noFill/>
          </a:ln>
        </p:spPr>
      </p:pic>
      <p:pic>
        <p:nvPicPr>
          <p:cNvPr id="837" name="Google Shape;837;p125"/>
          <p:cNvPicPr preferRelativeResize="0"/>
          <p:nvPr/>
        </p:nvPicPr>
        <p:blipFill>
          <a:blip r:embed="rId4">
            <a:alphaModFix/>
          </a:blip>
          <a:stretch>
            <a:fillRect/>
          </a:stretch>
        </p:blipFill>
        <p:spPr>
          <a:xfrm>
            <a:off x="185964" y="1521434"/>
            <a:ext cx="1120632" cy="1450530"/>
          </a:xfrm>
          <a:prstGeom prst="rect">
            <a:avLst/>
          </a:prstGeom>
          <a:noFill/>
          <a:ln>
            <a:noFill/>
          </a:ln>
        </p:spPr>
      </p:pic>
      <p:sp>
        <p:nvSpPr>
          <p:cNvPr id="838" name="Google Shape;838;p125"/>
          <p:cNvSpPr txBox="1"/>
          <p:nvPr/>
        </p:nvSpPr>
        <p:spPr>
          <a:xfrm>
            <a:off x="5769933" y="229967"/>
            <a:ext cx="2131200" cy="677100"/>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Bree Serif"/>
                <a:ea typeface="Bree Serif"/>
                <a:cs typeface="Bree Serif"/>
                <a:sym typeface="Bree Serif"/>
              </a:rPr>
              <a:t>Upstream</a:t>
            </a:r>
            <a:endParaRPr kumimoji="0" sz="3500" b="0" i="0" u="none" strike="noStrike" kern="0" cap="none" spc="0" normalizeH="0" baseline="0" noProof="0" dirty="0">
              <a:ln>
                <a:noFill/>
              </a:ln>
              <a:solidFill>
                <a:srgbClr val="000000"/>
              </a:solidFill>
              <a:effectLst/>
              <a:uLnTx/>
              <a:uFillTx/>
              <a:latin typeface="Caveat"/>
              <a:ea typeface="Caveat"/>
              <a:cs typeface="Caveat"/>
              <a:sym typeface="Caveat"/>
            </a:endParaRPr>
          </a:p>
        </p:txBody>
      </p:sp>
      <p:sp>
        <p:nvSpPr>
          <p:cNvPr id="839" name="Google Shape;839;p125"/>
          <p:cNvSpPr/>
          <p:nvPr/>
        </p:nvSpPr>
        <p:spPr>
          <a:xfrm rot="-3065618">
            <a:off x="7869072" y="776569"/>
            <a:ext cx="315739" cy="1953617"/>
          </a:xfrm>
          <a:prstGeom prst="down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840" name="Google Shape;840;p125"/>
          <p:cNvSpPr txBox="1"/>
          <p:nvPr/>
        </p:nvSpPr>
        <p:spPr>
          <a:xfrm>
            <a:off x="8626700" y="2649000"/>
            <a:ext cx="2678100" cy="677100"/>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Bree Serif"/>
                <a:ea typeface="Bree Serif"/>
                <a:cs typeface="Bree Serif"/>
                <a:sym typeface="Bree Serif"/>
              </a:rPr>
              <a:t>Downstream</a:t>
            </a:r>
            <a:endParaRPr kumimoji="0" sz="3500" b="0" i="0" u="none" strike="noStrike" kern="0" cap="none" spc="0" normalizeH="0" baseline="0" noProof="0" dirty="0">
              <a:ln>
                <a:noFill/>
              </a:ln>
              <a:solidFill>
                <a:srgbClr val="000000"/>
              </a:solidFill>
              <a:effectLst/>
              <a:uLnTx/>
              <a:uFillTx/>
              <a:latin typeface="Caveat"/>
              <a:ea typeface="Caveat"/>
              <a:cs typeface="Caveat"/>
              <a:sym typeface="Caveat"/>
            </a:endParaRPr>
          </a:p>
        </p:txBody>
      </p:sp>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844"/>
        <p:cNvGrpSpPr/>
        <p:nvPr/>
      </p:nvGrpSpPr>
      <p:grpSpPr>
        <a:xfrm>
          <a:off x="0" y="0"/>
          <a:ext cx="0" cy="0"/>
          <a:chOff x="0" y="0"/>
          <a:chExt cx="0" cy="0"/>
        </a:xfrm>
      </p:grpSpPr>
      <p:pic>
        <p:nvPicPr>
          <p:cNvPr id="845" name="Google Shape;845;p126"/>
          <p:cNvPicPr preferRelativeResize="0"/>
          <p:nvPr/>
        </p:nvPicPr>
        <p:blipFill>
          <a:blip r:embed="rId3">
            <a:alphaModFix/>
          </a:blip>
          <a:stretch>
            <a:fillRect/>
          </a:stretch>
        </p:blipFill>
        <p:spPr>
          <a:xfrm>
            <a:off x="185967" y="-487167"/>
            <a:ext cx="10355034" cy="8194666"/>
          </a:xfrm>
          <a:prstGeom prst="rect">
            <a:avLst/>
          </a:prstGeom>
          <a:noFill/>
          <a:ln>
            <a:noFill/>
          </a:ln>
        </p:spPr>
      </p:pic>
      <p:pic>
        <p:nvPicPr>
          <p:cNvPr id="846" name="Google Shape;846;p126"/>
          <p:cNvPicPr preferRelativeResize="0"/>
          <p:nvPr/>
        </p:nvPicPr>
        <p:blipFill>
          <a:blip r:embed="rId4">
            <a:alphaModFix/>
          </a:blip>
          <a:stretch>
            <a:fillRect/>
          </a:stretch>
        </p:blipFill>
        <p:spPr>
          <a:xfrm>
            <a:off x="787697" y="5219967"/>
            <a:ext cx="1120632" cy="1450530"/>
          </a:xfrm>
          <a:prstGeom prst="rect">
            <a:avLst/>
          </a:prstGeom>
          <a:noFill/>
          <a:ln>
            <a:noFill/>
          </a:ln>
        </p:spPr>
      </p:pic>
      <p:pic>
        <p:nvPicPr>
          <p:cNvPr id="847" name="Google Shape;847;p126"/>
          <p:cNvPicPr preferRelativeResize="0"/>
          <p:nvPr/>
        </p:nvPicPr>
        <p:blipFill>
          <a:blip r:embed="rId4">
            <a:alphaModFix/>
          </a:blip>
          <a:stretch>
            <a:fillRect/>
          </a:stretch>
        </p:blipFill>
        <p:spPr>
          <a:xfrm>
            <a:off x="7301064" y="2926667"/>
            <a:ext cx="1120632" cy="1450530"/>
          </a:xfrm>
          <a:prstGeom prst="rect">
            <a:avLst/>
          </a:prstGeom>
          <a:noFill/>
          <a:ln>
            <a:noFill/>
          </a:ln>
        </p:spPr>
      </p:pic>
      <p:pic>
        <p:nvPicPr>
          <p:cNvPr id="848" name="Google Shape;848;p126"/>
          <p:cNvPicPr preferRelativeResize="0"/>
          <p:nvPr/>
        </p:nvPicPr>
        <p:blipFill>
          <a:blip r:embed="rId4">
            <a:alphaModFix/>
          </a:blip>
          <a:stretch>
            <a:fillRect/>
          </a:stretch>
        </p:blipFill>
        <p:spPr>
          <a:xfrm>
            <a:off x="185964" y="1521434"/>
            <a:ext cx="1120632" cy="1450530"/>
          </a:xfrm>
          <a:prstGeom prst="rect">
            <a:avLst/>
          </a:prstGeom>
          <a:noFill/>
          <a:ln>
            <a:noFill/>
          </a:ln>
        </p:spPr>
      </p:pic>
      <p:sp>
        <p:nvSpPr>
          <p:cNvPr id="849" name="Google Shape;849;p126"/>
          <p:cNvSpPr txBox="1"/>
          <p:nvPr/>
        </p:nvSpPr>
        <p:spPr>
          <a:xfrm>
            <a:off x="5443233" y="207833"/>
            <a:ext cx="2131200" cy="677100"/>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Bree Serif"/>
                <a:ea typeface="Bree Serif"/>
                <a:cs typeface="Bree Serif"/>
                <a:sym typeface="Bree Serif"/>
              </a:rPr>
              <a:t>Upstream</a:t>
            </a:r>
            <a:endParaRPr kumimoji="0" sz="2800" b="0" i="0" u="none" strike="noStrike" kern="0" cap="none" spc="0" normalizeH="0" baseline="0" noProof="0" dirty="0">
              <a:ln>
                <a:noFill/>
              </a:ln>
              <a:solidFill>
                <a:srgbClr val="000000"/>
              </a:solidFill>
              <a:effectLst/>
              <a:uLnTx/>
              <a:uFillTx/>
              <a:latin typeface="Bree Serif"/>
              <a:ea typeface="Bree Serif"/>
              <a:cs typeface="Bree Serif"/>
              <a:sym typeface="Bree Serif"/>
            </a:endParaRPr>
          </a:p>
        </p:txBody>
      </p:sp>
      <p:sp>
        <p:nvSpPr>
          <p:cNvPr id="850" name="Google Shape;850;p126"/>
          <p:cNvSpPr/>
          <p:nvPr/>
        </p:nvSpPr>
        <p:spPr>
          <a:xfrm rot="-3065618">
            <a:off x="7469539" y="644935"/>
            <a:ext cx="315739" cy="1953617"/>
          </a:xfrm>
          <a:prstGeom prst="down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851" name="Google Shape;851;p126"/>
          <p:cNvSpPr txBox="1"/>
          <p:nvPr/>
        </p:nvSpPr>
        <p:spPr>
          <a:xfrm>
            <a:off x="8306700" y="2539533"/>
            <a:ext cx="2678100" cy="677100"/>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Bree Serif"/>
                <a:ea typeface="Bree Serif"/>
                <a:cs typeface="Bree Serif"/>
                <a:sym typeface="Bree Serif"/>
              </a:rPr>
              <a:t>Downstream</a:t>
            </a:r>
            <a:endParaRPr kumimoji="0" sz="3500" b="0" i="0" u="none" strike="noStrike" kern="0" cap="none" spc="0" normalizeH="0" baseline="0" noProof="0" dirty="0">
              <a:ln>
                <a:noFill/>
              </a:ln>
              <a:solidFill>
                <a:srgbClr val="000000"/>
              </a:solidFill>
              <a:effectLst/>
              <a:uLnTx/>
              <a:uFillTx/>
              <a:latin typeface="Caveat"/>
              <a:ea typeface="Caveat"/>
              <a:cs typeface="Caveat"/>
              <a:sym typeface="Caveat"/>
            </a:endParaRPr>
          </a:p>
        </p:txBody>
      </p:sp>
      <p:sp>
        <p:nvSpPr>
          <p:cNvPr id="852" name="Google Shape;852;p126"/>
          <p:cNvSpPr/>
          <p:nvPr/>
        </p:nvSpPr>
        <p:spPr>
          <a:xfrm rot="7720099">
            <a:off x="8482948" y="241057"/>
            <a:ext cx="315455" cy="1953593"/>
          </a:xfrm>
          <a:prstGeom prst="down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853" name="Google Shape;853;p126"/>
          <p:cNvSpPr txBox="1"/>
          <p:nvPr/>
        </p:nvSpPr>
        <p:spPr>
          <a:xfrm>
            <a:off x="9573800" y="207833"/>
            <a:ext cx="2678100" cy="1539300"/>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Bree Serif"/>
                <a:ea typeface="Bree Serif"/>
                <a:cs typeface="Bree Serif"/>
                <a:sym typeface="Bree Serif"/>
              </a:rPr>
              <a:t>Data Also Flows Bidirectionally</a:t>
            </a:r>
            <a:endParaRPr kumimoji="0" sz="3500" b="0" i="0" u="none" strike="noStrike" kern="0" cap="none" spc="0" normalizeH="0" baseline="0" noProof="0" dirty="0">
              <a:ln>
                <a:noFill/>
              </a:ln>
              <a:solidFill>
                <a:srgbClr val="000000"/>
              </a:solidFill>
              <a:effectLst/>
              <a:uLnTx/>
              <a:uFillTx/>
              <a:latin typeface="Caveat"/>
              <a:ea typeface="Caveat"/>
              <a:cs typeface="Caveat"/>
              <a:sym typeface="Caveat"/>
            </a:endParaRPr>
          </a:p>
        </p:txBody>
      </p:sp>
    </p:spTree>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857"/>
        <p:cNvGrpSpPr/>
        <p:nvPr/>
      </p:nvGrpSpPr>
      <p:grpSpPr>
        <a:xfrm>
          <a:off x="0" y="0"/>
          <a:ext cx="0" cy="0"/>
          <a:chOff x="0" y="0"/>
          <a:chExt cx="0" cy="0"/>
        </a:xfrm>
      </p:grpSpPr>
      <p:pic>
        <p:nvPicPr>
          <p:cNvPr id="858" name="Google Shape;858;p127"/>
          <p:cNvPicPr preferRelativeResize="0"/>
          <p:nvPr/>
        </p:nvPicPr>
        <p:blipFill>
          <a:blip r:embed="rId3">
            <a:alphaModFix/>
          </a:blip>
          <a:stretch>
            <a:fillRect/>
          </a:stretch>
        </p:blipFill>
        <p:spPr>
          <a:xfrm>
            <a:off x="84367" y="-487167"/>
            <a:ext cx="10355034" cy="8194666"/>
          </a:xfrm>
          <a:prstGeom prst="rect">
            <a:avLst/>
          </a:prstGeom>
          <a:noFill/>
          <a:ln>
            <a:noFill/>
          </a:ln>
        </p:spPr>
      </p:pic>
      <p:pic>
        <p:nvPicPr>
          <p:cNvPr id="859" name="Google Shape;859;p127"/>
          <p:cNvPicPr preferRelativeResize="0"/>
          <p:nvPr/>
        </p:nvPicPr>
        <p:blipFill>
          <a:blip r:embed="rId4">
            <a:alphaModFix/>
          </a:blip>
          <a:stretch>
            <a:fillRect/>
          </a:stretch>
        </p:blipFill>
        <p:spPr>
          <a:xfrm>
            <a:off x="1571264" y="5032167"/>
            <a:ext cx="1120632" cy="1450530"/>
          </a:xfrm>
          <a:prstGeom prst="rect">
            <a:avLst/>
          </a:prstGeom>
          <a:noFill/>
          <a:ln>
            <a:noFill/>
          </a:ln>
        </p:spPr>
      </p:pic>
      <p:pic>
        <p:nvPicPr>
          <p:cNvPr id="860" name="Google Shape;860;p127"/>
          <p:cNvPicPr preferRelativeResize="0"/>
          <p:nvPr/>
        </p:nvPicPr>
        <p:blipFill>
          <a:blip r:embed="rId4">
            <a:alphaModFix/>
          </a:blip>
          <a:stretch>
            <a:fillRect/>
          </a:stretch>
        </p:blipFill>
        <p:spPr>
          <a:xfrm>
            <a:off x="287564" y="1521434"/>
            <a:ext cx="1120632" cy="1450530"/>
          </a:xfrm>
          <a:prstGeom prst="rect">
            <a:avLst/>
          </a:prstGeom>
          <a:noFill/>
          <a:ln>
            <a:noFill/>
          </a:ln>
        </p:spPr>
      </p:pic>
      <p:pic>
        <p:nvPicPr>
          <p:cNvPr id="861" name="Google Shape;861;p127"/>
          <p:cNvPicPr preferRelativeResize="0"/>
          <p:nvPr/>
        </p:nvPicPr>
        <p:blipFill>
          <a:blip r:embed="rId5">
            <a:alphaModFix/>
          </a:blip>
          <a:stretch>
            <a:fillRect/>
          </a:stretch>
        </p:blipFill>
        <p:spPr>
          <a:xfrm>
            <a:off x="2394000" y="275000"/>
            <a:ext cx="826134" cy="622933"/>
          </a:xfrm>
          <a:prstGeom prst="rect">
            <a:avLst/>
          </a:prstGeom>
          <a:noFill/>
          <a:ln>
            <a:noFill/>
          </a:ln>
        </p:spPr>
      </p:pic>
      <p:sp>
        <p:nvSpPr>
          <p:cNvPr id="862" name="Google Shape;862;p127"/>
          <p:cNvSpPr txBox="1"/>
          <p:nvPr/>
        </p:nvSpPr>
        <p:spPr>
          <a:xfrm>
            <a:off x="3220133" y="246700"/>
            <a:ext cx="8584800" cy="630900"/>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0" i="0" u="none" strike="noStrike" kern="0" cap="none" spc="0" normalizeH="0" baseline="0" noProof="0" dirty="0">
                <a:ln>
                  <a:noFill/>
                </a:ln>
                <a:solidFill>
                  <a:srgbClr val="000000"/>
                </a:solidFill>
                <a:effectLst/>
                <a:uLnTx/>
                <a:uFillTx/>
                <a:latin typeface="Bree Serif"/>
                <a:ea typeface="Bree Serif"/>
                <a:cs typeface="Bree Serif"/>
                <a:sym typeface="Bree Serif"/>
              </a:rPr>
              <a:t>Provider Office EHR Data Entry Screens/Work Flow</a:t>
            </a:r>
            <a:endParaRPr kumimoji="0" sz="2500" b="0" i="0" u="none" strike="noStrike" kern="0" cap="none" spc="0" normalizeH="0" baseline="0" noProof="0" dirty="0">
              <a:ln>
                <a:noFill/>
              </a:ln>
              <a:solidFill>
                <a:srgbClr val="000000"/>
              </a:solidFill>
              <a:effectLst/>
              <a:uLnTx/>
              <a:uFillTx/>
              <a:latin typeface="Bree Serif"/>
              <a:ea typeface="Bree Serif"/>
              <a:cs typeface="Bree Serif"/>
              <a:sym typeface="Bree Serif"/>
            </a:endParaRPr>
          </a:p>
        </p:txBody>
      </p:sp>
      <p:sp>
        <p:nvSpPr>
          <p:cNvPr id="863" name="Google Shape;863;p127"/>
          <p:cNvSpPr txBox="1"/>
          <p:nvPr/>
        </p:nvSpPr>
        <p:spPr>
          <a:xfrm>
            <a:off x="5735500" y="897933"/>
            <a:ext cx="6003600" cy="1015800"/>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0" i="0" u="none" strike="noStrike" kern="0" cap="none" spc="0" normalizeH="0" baseline="0" noProof="0" dirty="0">
                <a:ln>
                  <a:noFill/>
                </a:ln>
                <a:solidFill>
                  <a:srgbClr val="000000"/>
                </a:solidFill>
                <a:effectLst/>
                <a:uLnTx/>
                <a:uFillTx/>
                <a:latin typeface="Bree Serif"/>
                <a:ea typeface="Bree Serif"/>
                <a:cs typeface="Bree Serif"/>
                <a:sym typeface="Bree Serif"/>
              </a:rPr>
              <a:t>EHR User Interface, Outgoing Message Triggers, Incoming Query Responses</a:t>
            </a:r>
            <a:endParaRPr kumimoji="0" sz="2000" b="0" i="0" u="none" strike="noStrike" kern="0" cap="none" spc="0" normalizeH="0" baseline="0" noProof="0" dirty="0">
              <a:ln>
                <a:noFill/>
              </a:ln>
              <a:solidFill>
                <a:srgbClr val="000000"/>
              </a:solidFill>
              <a:effectLst/>
              <a:uLnTx/>
              <a:uFillTx/>
              <a:latin typeface="Caveat"/>
              <a:ea typeface="Caveat"/>
              <a:cs typeface="Caveat"/>
              <a:sym typeface="Caveat"/>
            </a:endParaRPr>
          </a:p>
        </p:txBody>
      </p:sp>
      <p:pic>
        <p:nvPicPr>
          <p:cNvPr id="864" name="Google Shape;864;p127"/>
          <p:cNvPicPr preferRelativeResize="0"/>
          <p:nvPr/>
        </p:nvPicPr>
        <p:blipFill>
          <a:blip r:embed="rId6">
            <a:alphaModFix/>
          </a:blip>
          <a:stretch>
            <a:fillRect/>
          </a:stretch>
        </p:blipFill>
        <p:spPr>
          <a:xfrm>
            <a:off x="6262133" y="2816767"/>
            <a:ext cx="741798" cy="741798"/>
          </a:xfrm>
          <a:prstGeom prst="rect">
            <a:avLst/>
          </a:prstGeom>
          <a:noFill/>
          <a:ln>
            <a:noFill/>
          </a:ln>
        </p:spPr>
      </p:pic>
      <p:sp>
        <p:nvSpPr>
          <p:cNvPr id="865" name="Google Shape;865;p127"/>
          <p:cNvSpPr txBox="1"/>
          <p:nvPr/>
        </p:nvSpPr>
        <p:spPr>
          <a:xfrm>
            <a:off x="6964000" y="2825000"/>
            <a:ext cx="5126400" cy="630900"/>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0" i="0" u="none" strike="noStrike" kern="0" cap="none" spc="0" normalizeH="0" baseline="0" noProof="0" dirty="0">
                <a:ln>
                  <a:noFill/>
                </a:ln>
                <a:solidFill>
                  <a:srgbClr val="000000"/>
                </a:solidFill>
                <a:effectLst/>
                <a:uLnTx/>
                <a:uFillTx/>
                <a:latin typeface="Bree Serif"/>
                <a:ea typeface="Bree Serif"/>
                <a:cs typeface="Bree Serif"/>
                <a:sym typeface="Bree Serif"/>
              </a:rPr>
              <a:t>IIS HL7 Interface Standards</a:t>
            </a:r>
            <a:endParaRPr kumimoji="0" sz="2000" b="0" i="0" u="none" strike="noStrike" kern="0" cap="none" spc="0" normalizeH="0" baseline="0" noProof="0" dirty="0">
              <a:ln>
                <a:noFill/>
              </a:ln>
              <a:solidFill>
                <a:srgbClr val="000000"/>
              </a:solidFill>
              <a:effectLst/>
              <a:uLnTx/>
              <a:uFillTx/>
              <a:latin typeface="Caveat"/>
              <a:ea typeface="Caveat"/>
              <a:cs typeface="Caveat"/>
              <a:sym typeface="Caveat"/>
            </a:endParaRPr>
          </a:p>
        </p:txBody>
      </p:sp>
      <p:pic>
        <p:nvPicPr>
          <p:cNvPr id="866" name="Google Shape;866;p127"/>
          <p:cNvPicPr preferRelativeResize="0"/>
          <p:nvPr/>
        </p:nvPicPr>
        <p:blipFill>
          <a:blip r:embed="rId7">
            <a:alphaModFix/>
          </a:blip>
          <a:stretch>
            <a:fillRect/>
          </a:stretch>
        </p:blipFill>
        <p:spPr>
          <a:xfrm>
            <a:off x="5075300" y="931111"/>
            <a:ext cx="451833" cy="627189"/>
          </a:xfrm>
          <a:prstGeom prst="rect">
            <a:avLst/>
          </a:prstGeom>
          <a:noFill/>
          <a:ln>
            <a:noFill/>
          </a:ln>
        </p:spPr>
      </p:pic>
      <p:pic>
        <p:nvPicPr>
          <p:cNvPr id="867" name="Google Shape;867;p127"/>
          <p:cNvPicPr preferRelativeResize="0"/>
          <p:nvPr/>
        </p:nvPicPr>
        <p:blipFill rotWithShape="1">
          <a:blip r:embed="rId8">
            <a:alphaModFix/>
          </a:blip>
          <a:srcRect l="53174"/>
          <a:stretch/>
        </p:blipFill>
        <p:spPr>
          <a:xfrm>
            <a:off x="7211933" y="3122859"/>
            <a:ext cx="741799" cy="1584223"/>
          </a:xfrm>
          <a:prstGeom prst="rect">
            <a:avLst/>
          </a:prstGeom>
          <a:noFill/>
          <a:ln>
            <a:noFill/>
          </a:ln>
        </p:spPr>
      </p:pic>
      <p:sp>
        <p:nvSpPr>
          <p:cNvPr id="868" name="Google Shape;868;p127"/>
          <p:cNvSpPr txBox="1"/>
          <p:nvPr/>
        </p:nvSpPr>
        <p:spPr>
          <a:xfrm>
            <a:off x="7961800" y="3688967"/>
            <a:ext cx="4545600" cy="630900"/>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0" i="0" u="none" strike="noStrike" kern="0" cap="none" spc="0" normalizeH="0" baseline="0" noProof="0" dirty="0">
                <a:ln>
                  <a:noFill/>
                </a:ln>
                <a:solidFill>
                  <a:srgbClr val="000000"/>
                </a:solidFill>
                <a:effectLst/>
                <a:uLnTx/>
                <a:uFillTx/>
                <a:latin typeface="Bree Serif"/>
                <a:ea typeface="Bree Serif"/>
                <a:cs typeface="Bree Serif"/>
                <a:sym typeface="Bree Serif"/>
              </a:rPr>
              <a:t>IIS Business Rules, Matching</a:t>
            </a:r>
            <a:endParaRPr kumimoji="0" sz="2000" b="0" i="0" u="none" strike="noStrike" kern="0" cap="none" spc="0" normalizeH="0" baseline="0" noProof="0" dirty="0">
              <a:ln>
                <a:noFill/>
              </a:ln>
              <a:solidFill>
                <a:srgbClr val="000000"/>
              </a:solidFill>
              <a:effectLst/>
              <a:uLnTx/>
              <a:uFillTx/>
              <a:latin typeface="Caveat"/>
              <a:ea typeface="Caveat"/>
              <a:cs typeface="Caveat"/>
              <a:sym typeface="Caveat"/>
            </a:endParaRPr>
          </a:p>
        </p:txBody>
      </p:sp>
      <p:sp>
        <p:nvSpPr>
          <p:cNvPr id="869" name="Google Shape;869;p127"/>
          <p:cNvSpPr txBox="1"/>
          <p:nvPr/>
        </p:nvSpPr>
        <p:spPr>
          <a:xfrm>
            <a:off x="9412300" y="4211967"/>
            <a:ext cx="2850000" cy="1015800"/>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0" i="0" u="none" strike="noStrike" kern="0" cap="none" spc="0" normalizeH="0" baseline="0" noProof="0" dirty="0">
                <a:ln>
                  <a:noFill/>
                </a:ln>
                <a:solidFill>
                  <a:srgbClr val="000000"/>
                </a:solidFill>
                <a:effectLst/>
                <a:uLnTx/>
                <a:uFillTx/>
                <a:latin typeface="Bree Serif"/>
                <a:ea typeface="Bree Serif"/>
                <a:cs typeface="Bree Serif"/>
                <a:sym typeface="Bree Serif"/>
              </a:rPr>
              <a:t>IIS Data Quality Reports</a:t>
            </a:r>
            <a:endParaRPr kumimoji="0" sz="2000" b="0" i="0" u="none" strike="noStrike" kern="0" cap="none" spc="0" normalizeH="0" baseline="0" noProof="0" dirty="0">
              <a:ln>
                <a:noFill/>
              </a:ln>
              <a:solidFill>
                <a:srgbClr val="000000"/>
              </a:solidFill>
              <a:effectLst/>
              <a:uLnTx/>
              <a:uFillTx/>
              <a:latin typeface="Caveat"/>
              <a:ea typeface="Caveat"/>
              <a:cs typeface="Caveat"/>
              <a:sym typeface="Caveat"/>
            </a:endParaRPr>
          </a:p>
        </p:txBody>
      </p:sp>
      <p:sp>
        <p:nvSpPr>
          <p:cNvPr id="870" name="Google Shape;870;p127"/>
          <p:cNvSpPr txBox="1"/>
          <p:nvPr/>
        </p:nvSpPr>
        <p:spPr>
          <a:xfrm>
            <a:off x="7183100" y="1942233"/>
            <a:ext cx="4622100" cy="630900"/>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0" i="0" u="none" strike="noStrike" kern="0" cap="none" spc="0" normalizeH="0" baseline="0" noProof="0" dirty="0">
                <a:ln>
                  <a:noFill/>
                </a:ln>
                <a:solidFill>
                  <a:srgbClr val="000000"/>
                </a:solidFill>
                <a:effectLst/>
                <a:uLnTx/>
                <a:uFillTx/>
                <a:latin typeface="Bree Serif"/>
                <a:ea typeface="Bree Serif"/>
                <a:cs typeface="Bree Serif"/>
                <a:sym typeface="Bree Serif"/>
              </a:rPr>
              <a:t>HIE Business Rules/Processes</a:t>
            </a:r>
            <a:endParaRPr kumimoji="0" sz="2500" b="0" i="0" u="none" strike="noStrike" kern="0" cap="none" spc="0" normalizeH="0" baseline="0" noProof="0" dirty="0">
              <a:ln>
                <a:noFill/>
              </a:ln>
              <a:solidFill>
                <a:srgbClr val="000000"/>
              </a:solidFill>
              <a:effectLst/>
              <a:uLnTx/>
              <a:uFillTx/>
              <a:latin typeface="Bree Serif"/>
              <a:ea typeface="Bree Serif"/>
              <a:cs typeface="Bree Serif"/>
              <a:sym typeface="Bree Serif"/>
            </a:endParaRPr>
          </a:p>
        </p:txBody>
      </p:sp>
      <p:pic>
        <p:nvPicPr>
          <p:cNvPr id="871" name="Google Shape;871;p127"/>
          <p:cNvPicPr preferRelativeResize="0"/>
          <p:nvPr/>
        </p:nvPicPr>
        <p:blipFill>
          <a:blip r:embed="rId9">
            <a:alphaModFix/>
          </a:blip>
          <a:stretch>
            <a:fillRect/>
          </a:stretch>
        </p:blipFill>
        <p:spPr>
          <a:xfrm>
            <a:off x="6356961" y="1893367"/>
            <a:ext cx="826134" cy="826134"/>
          </a:xfrm>
          <a:prstGeom prst="rect">
            <a:avLst/>
          </a:prstGeom>
          <a:noFill/>
          <a:ln>
            <a:noFill/>
          </a:ln>
        </p:spPr>
      </p:pic>
      <p:pic>
        <p:nvPicPr>
          <p:cNvPr id="872" name="Google Shape;872;p127"/>
          <p:cNvPicPr preferRelativeResize="0"/>
          <p:nvPr/>
        </p:nvPicPr>
        <p:blipFill>
          <a:blip r:embed="rId10">
            <a:alphaModFix/>
          </a:blip>
          <a:stretch>
            <a:fillRect/>
          </a:stretch>
        </p:blipFill>
        <p:spPr>
          <a:xfrm>
            <a:off x="8691400" y="4380700"/>
            <a:ext cx="622934" cy="622933"/>
          </a:xfrm>
          <a:prstGeom prst="rect">
            <a:avLst/>
          </a:prstGeom>
          <a:noFill/>
          <a:ln>
            <a:noFill/>
          </a:ln>
        </p:spPr>
      </p:pic>
      <p:pic>
        <p:nvPicPr>
          <p:cNvPr id="873" name="Google Shape;873;p127"/>
          <p:cNvPicPr preferRelativeResize="0"/>
          <p:nvPr/>
        </p:nvPicPr>
        <p:blipFill>
          <a:blip r:embed="rId11">
            <a:alphaModFix/>
          </a:blip>
          <a:stretch>
            <a:fillRect/>
          </a:stretch>
        </p:blipFill>
        <p:spPr>
          <a:xfrm>
            <a:off x="10575817" y="6045367"/>
            <a:ext cx="741800" cy="741800"/>
          </a:xfrm>
          <a:prstGeom prst="rect">
            <a:avLst/>
          </a:prstGeom>
          <a:noFill/>
          <a:ln>
            <a:noFill/>
          </a:ln>
        </p:spPr>
      </p:pic>
      <p:sp>
        <p:nvSpPr>
          <p:cNvPr id="874" name="Google Shape;874;p127"/>
          <p:cNvSpPr txBox="1"/>
          <p:nvPr/>
        </p:nvSpPr>
        <p:spPr>
          <a:xfrm>
            <a:off x="11336133" y="6146933"/>
            <a:ext cx="926100" cy="630900"/>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0" i="0" u="none" strike="noStrike" kern="0" cap="none" spc="0" normalizeH="0" baseline="0" noProof="0" dirty="0">
                <a:ln>
                  <a:noFill/>
                </a:ln>
                <a:solidFill>
                  <a:srgbClr val="000000"/>
                </a:solidFill>
                <a:effectLst/>
                <a:uLnTx/>
                <a:uFillTx/>
                <a:latin typeface="Bree Serif"/>
                <a:ea typeface="Bree Serif"/>
                <a:cs typeface="Bree Serif"/>
                <a:sym typeface="Bree Serif"/>
              </a:rPr>
              <a:t>CDC</a:t>
            </a:r>
            <a:endParaRPr kumimoji="0" sz="2000" b="0" i="0" u="none" strike="noStrike" kern="0" cap="none" spc="0" normalizeH="0" baseline="0" noProof="0" dirty="0">
              <a:ln>
                <a:noFill/>
              </a:ln>
              <a:solidFill>
                <a:srgbClr val="000000"/>
              </a:solidFill>
              <a:effectLst/>
              <a:uLnTx/>
              <a:uFillTx/>
              <a:latin typeface="Caveat"/>
              <a:ea typeface="Caveat"/>
              <a:cs typeface="Caveat"/>
              <a:sym typeface="Caveat"/>
            </a:endParaRPr>
          </a:p>
        </p:txBody>
      </p:sp>
      <p:pic>
        <p:nvPicPr>
          <p:cNvPr id="875" name="Google Shape;875;p127"/>
          <p:cNvPicPr preferRelativeResize="0"/>
          <p:nvPr/>
        </p:nvPicPr>
        <p:blipFill>
          <a:blip r:embed="rId6">
            <a:alphaModFix/>
          </a:blip>
          <a:stretch>
            <a:fillRect/>
          </a:stretch>
        </p:blipFill>
        <p:spPr>
          <a:xfrm>
            <a:off x="9828600" y="5242966"/>
            <a:ext cx="451832" cy="451832"/>
          </a:xfrm>
          <a:prstGeom prst="rect">
            <a:avLst/>
          </a:prstGeom>
          <a:noFill/>
          <a:ln>
            <a:noFill/>
          </a:ln>
        </p:spPr>
      </p:pic>
      <p:pic>
        <p:nvPicPr>
          <p:cNvPr id="876" name="Google Shape;876;p127"/>
          <p:cNvPicPr preferRelativeResize="0"/>
          <p:nvPr/>
        </p:nvPicPr>
        <p:blipFill>
          <a:blip r:embed="rId6">
            <a:alphaModFix/>
          </a:blip>
          <a:stretch>
            <a:fillRect/>
          </a:stretch>
        </p:blipFill>
        <p:spPr>
          <a:xfrm>
            <a:off x="10619200" y="5242966"/>
            <a:ext cx="451832" cy="451832"/>
          </a:xfrm>
          <a:prstGeom prst="rect">
            <a:avLst/>
          </a:prstGeom>
          <a:noFill/>
          <a:ln>
            <a:noFill/>
          </a:ln>
        </p:spPr>
      </p:pic>
      <p:sp>
        <p:nvSpPr>
          <p:cNvPr id="877" name="Google Shape;877;p127"/>
          <p:cNvSpPr txBox="1"/>
          <p:nvPr/>
        </p:nvSpPr>
        <p:spPr>
          <a:xfrm>
            <a:off x="11118167" y="5150883"/>
            <a:ext cx="1727100" cy="630900"/>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0" i="0" u="none" strike="noStrike" kern="0" cap="none" spc="0" normalizeH="0" baseline="0" noProof="0" dirty="0">
                <a:ln>
                  <a:noFill/>
                </a:ln>
                <a:solidFill>
                  <a:srgbClr val="000000"/>
                </a:solidFill>
                <a:effectLst/>
                <a:uLnTx/>
                <a:uFillTx/>
                <a:latin typeface="Bree Serif"/>
                <a:ea typeface="Bree Serif"/>
                <a:cs typeface="Bree Serif"/>
                <a:sym typeface="Bree Serif"/>
              </a:rPr>
              <a:t>IIS-IIS </a:t>
            </a:r>
            <a:endParaRPr kumimoji="0" sz="2000" b="0" i="0" u="none" strike="noStrike" kern="0" cap="none" spc="0" normalizeH="0" baseline="0" noProof="0" dirty="0">
              <a:ln>
                <a:noFill/>
              </a:ln>
              <a:solidFill>
                <a:srgbClr val="000000"/>
              </a:solidFill>
              <a:effectLst/>
              <a:uLnTx/>
              <a:uFillTx/>
              <a:latin typeface="Caveat"/>
              <a:ea typeface="Caveat"/>
              <a:cs typeface="Caveat"/>
              <a:sym typeface="Caveat"/>
            </a:endParaRPr>
          </a:p>
        </p:txBody>
      </p:sp>
      <p:cxnSp>
        <p:nvCxnSpPr>
          <p:cNvPr id="878" name="Google Shape;878;p127"/>
          <p:cNvCxnSpPr/>
          <p:nvPr/>
        </p:nvCxnSpPr>
        <p:spPr>
          <a:xfrm>
            <a:off x="10280433" y="5468900"/>
            <a:ext cx="333300" cy="0"/>
          </a:xfrm>
          <a:prstGeom prst="straightConnector1">
            <a:avLst/>
          </a:prstGeom>
          <a:noFill/>
          <a:ln w="9525" cap="flat" cmpd="sng">
            <a:solidFill>
              <a:schemeClr val="dk1"/>
            </a:solidFill>
            <a:prstDash val="solid"/>
            <a:round/>
            <a:headEnd type="stealth" w="med" len="med"/>
            <a:tailEnd type="stealth" w="med" len="med"/>
          </a:ln>
        </p:spPr>
      </p:cxnSp>
    </p:spTree>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884" name="Google Shape;884;p128"/>
          <p:cNvSpPr txBox="1">
            <a:spLocks noGrp="1"/>
          </p:cNvSpPr>
          <p:nvPr>
            <p:ph type="title"/>
          </p:nvPr>
        </p:nvSpPr>
        <p:spPr>
          <a:xfrm>
            <a:off x="1780172" y="394400"/>
            <a:ext cx="7587600" cy="1074300"/>
          </a:xfrm>
          <a:prstGeom prst="rect">
            <a:avLst/>
          </a:prstGeom>
          <a:noFill/>
          <a:ln>
            <a:noFill/>
          </a:ln>
        </p:spPr>
        <p:txBody>
          <a:bodyPr spcFirstLastPara="1" wrap="square" lIns="91425" tIns="45700" rIns="91425" bIns="45700" anchor="ctr" anchorCtr="0">
            <a:noAutofit/>
          </a:bodyPr>
          <a:lstStyle/>
          <a:p>
            <a:pPr marL="0" lvl="0" indent="0" algn="l" rtl="0">
              <a:lnSpc>
                <a:spcPct val="103448"/>
              </a:lnSpc>
              <a:spcBef>
                <a:spcPts val="0"/>
              </a:spcBef>
              <a:spcAft>
                <a:spcPts val="0"/>
              </a:spcAft>
              <a:buClr>
                <a:srgbClr val="0075C9"/>
              </a:buClr>
              <a:buSzPts val="3900"/>
              <a:buFont typeface="Barlow Medium"/>
              <a:buNone/>
            </a:pPr>
            <a:r>
              <a:rPr lang="en-US" dirty="0">
                <a:solidFill>
                  <a:srgbClr val="1E5DB2"/>
                </a:solidFill>
              </a:rPr>
              <a:t>Activity: Upstream, Downstream, </a:t>
            </a:r>
            <a:endParaRPr dirty="0">
              <a:solidFill>
                <a:srgbClr val="1E5DB2"/>
              </a:solidFill>
            </a:endParaRPr>
          </a:p>
          <a:p>
            <a:pPr marL="0" lvl="0" indent="0" algn="l" rtl="0">
              <a:lnSpc>
                <a:spcPct val="103448"/>
              </a:lnSpc>
              <a:spcBef>
                <a:spcPts val="0"/>
              </a:spcBef>
              <a:spcAft>
                <a:spcPts val="0"/>
              </a:spcAft>
              <a:buClr>
                <a:srgbClr val="0075C9"/>
              </a:buClr>
              <a:buSzPts val="3900"/>
              <a:buFont typeface="Barlow Medium"/>
              <a:buNone/>
            </a:pPr>
            <a:r>
              <a:rPr lang="en-US" dirty="0">
                <a:solidFill>
                  <a:srgbClr val="1E5DB2"/>
                </a:solidFill>
              </a:rPr>
              <a:t>Where Do We Fish? </a:t>
            </a:r>
            <a:endParaRPr dirty="0">
              <a:solidFill>
                <a:srgbClr val="1E5DB2"/>
              </a:solidFill>
            </a:endParaRPr>
          </a:p>
        </p:txBody>
      </p:sp>
      <p:sp>
        <p:nvSpPr>
          <p:cNvPr id="885" name="Google Shape;885;p128"/>
          <p:cNvSpPr txBox="1">
            <a:spLocks noGrp="1"/>
          </p:cNvSpPr>
          <p:nvPr>
            <p:ph type="body" idx="1"/>
          </p:nvPr>
        </p:nvSpPr>
        <p:spPr>
          <a:xfrm>
            <a:off x="582700" y="1875353"/>
            <a:ext cx="9666900" cy="4762500"/>
          </a:xfrm>
          <a:prstGeom prst="rect">
            <a:avLst/>
          </a:prstGeom>
          <a:noFill/>
          <a:ln>
            <a:noFill/>
          </a:ln>
        </p:spPr>
        <p:txBody>
          <a:bodyPr spcFirstLastPara="1" wrap="square" lIns="91425" tIns="45700" rIns="91425" bIns="45700" anchor="t" anchorCtr="0">
            <a:noAutofit/>
          </a:bodyPr>
          <a:lstStyle/>
          <a:p>
            <a:pPr marL="457200" lvl="0" indent="-368300" algn="l" rtl="0">
              <a:lnSpc>
                <a:spcPct val="100000"/>
              </a:lnSpc>
              <a:spcBef>
                <a:spcPts val="1300"/>
              </a:spcBef>
              <a:spcAft>
                <a:spcPts val="0"/>
              </a:spcAft>
              <a:buClr>
                <a:schemeClr val="dk1"/>
              </a:buClr>
              <a:buSzPts val="2400"/>
              <a:buChar char="•"/>
            </a:pPr>
            <a:r>
              <a:rPr lang="en-US" sz="2300" dirty="0">
                <a:latin typeface="Barlow"/>
                <a:ea typeface="Barlow"/>
                <a:cs typeface="Barlow"/>
                <a:sym typeface="Barlow"/>
              </a:rPr>
              <a:t>Each table will take on one data quality scenario (see handout)</a:t>
            </a:r>
            <a:endParaRPr sz="2300" dirty="0">
              <a:latin typeface="Barlow"/>
              <a:ea typeface="Barlow"/>
              <a:cs typeface="Barlow"/>
              <a:sym typeface="Barlow"/>
            </a:endParaRPr>
          </a:p>
          <a:p>
            <a:pPr marL="457200" lvl="0" indent="-368300" algn="l" rtl="0">
              <a:lnSpc>
                <a:spcPct val="100000"/>
              </a:lnSpc>
              <a:spcBef>
                <a:spcPts val="1300"/>
              </a:spcBef>
              <a:spcAft>
                <a:spcPts val="0"/>
              </a:spcAft>
              <a:buClr>
                <a:schemeClr val="dk1"/>
              </a:buClr>
              <a:buSzPts val="2400"/>
              <a:buChar char="•"/>
            </a:pPr>
            <a:r>
              <a:rPr lang="en-US" sz="2300" dirty="0">
                <a:latin typeface="Barlow"/>
                <a:ea typeface="Barlow"/>
                <a:cs typeface="Barlow"/>
                <a:sym typeface="Barlow"/>
              </a:rPr>
              <a:t>Participants will answer these four questions, writing high-level notes on the flip charts:</a:t>
            </a:r>
            <a:endParaRPr sz="2300" dirty="0">
              <a:latin typeface="Barlow"/>
              <a:ea typeface="Barlow"/>
              <a:cs typeface="Barlow"/>
              <a:sym typeface="Barlow"/>
            </a:endParaRPr>
          </a:p>
          <a:p>
            <a:pPr marL="914400" lvl="1" indent="-368300" algn="l" rtl="0">
              <a:lnSpc>
                <a:spcPct val="100000"/>
              </a:lnSpc>
              <a:spcBef>
                <a:spcPts val="1300"/>
              </a:spcBef>
              <a:spcAft>
                <a:spcPts val="0"/>
              </a:spcAft>
              <a:buClr>
                <a:schemeClr val="dk1"/>
              </a:buClr>
              <a:buSzPts val="2400"/>
              <a:buChar char="•"/>
            </a:pPr>
            <a:r>
              <a:rPr lang="en-US" sz="2300" dirty="0">
                <a:latin typeface="Barlow"/>
                <a:ea typeface="Barlow"/>
                <a:cs typeface="Barlow"/>
                <a:sym typeface="Barlow"/>
              </a:rPr>
              <a:t>What problem are we addressing (i.e., what fish are we looking for)?</a:t>
            </a:r>
            <a:endParaRPr sz="2300" dirty="0">
              <a:latin typeface="Barlow"/>
              <a:ea typeface="Barlow"/>
              <a:cs typeface="Barlow"/>
              <a:sym typeface="Barlow"/>
            </a:endParaRPr>
          </a:p>
          <a:p>
            <a:pPr marL="914400" lvl="1" indent="-368300" algn="l" rtl="0">
              <a:lnSpc>
                <a:spcPct val="100000"/>
              </a:lnSpc>
              <a:spcBef>
                <a:spcPts val="1300"/>
              </a:spcBef>
              <a:spcAft>
                <a:spcPts val="0"/>
              </a:spcAft>
              <a:buClr>
                <a:schemeClr val="dk1"/>
              </a:buClr>
              <a:buSzPts val="2400"/>
              <a:buChar char="•"/>
            </a:pPr>
            <a:r>
              <a:rPr lang="en-US" sz="2300" dirty="0">
                <a:latin typeface="Barlow"/>
                <a:ea typeface="Barlow"/>
                <a:cs typeface="Barlow"/>
                <a:sym typeface="Barlow"/>
              </a:rPr>
              <a:t>Where is the root cause (i.e., where are the big fish)?</a:t>
            </a:r>
            <a:endParaRPr sz="2300" dirty="0">
              <a:latin typeface="Barlow"/>
              <a:ea typeface="Barlow"/>
              <a:cs typeface="Barlow"/>
              <a:sym typeface="Barlow"/>
            </a:endParaRPr>
          </a:p>
          <a:p>
            <a:pPr marL="914400" lvl="1" indent="-368300" algn="l" rtl="0">
              <a:lnSpc>
                <a:spcPct val="100000"/>
              </a:lnSpc>
              <a:spcBef>
                <a:spcPts val="1300"/>
              </a:spcBef>
              <a:spcAft>
                <a:spcPts val="0"/>
              </a:spcAft>
              <a:buClr>
                <a:schemeClr val="dk1"/>
              </a:buClr>
              <a:buSzPts val="2400"/>
              <a:buChar char="•"/>
            </a:pPr>
            <a:r>
              <a:rPr lang="en-US" sz="2300" dirty="0">
                <a:latin typeface="Barlow"/>
                <a:ea typeface="Barlow"/>
                <a:cs typeface="Barlow"/>
                <a:sym typeface="Barlow"/>
              </a:rPr>
              <a:t>What can we do about it (i.e., how do we catch them)?</a:t>
            </a:r>
            <a:endParaRPr sz="2300" dirty="0">
              <a:latin typeface="Barlow"/>
              <a:ea typeface="Barlow"/>
              <a:cs typeface="Barlow"/>
              <a:sym typeface="Barlow"/>
            </a:endParaRPr>
          </a:p>
          <a:p>
            <a:pPr marL="914400" lvl="1" indent="-368300" algn="l" rtl="0">
              <a:lnSpc>
                <a:spcPct val="100000"/>
              </a:lnSpc>
              <a:spcBef>
                <a:spcPts val="1300"/>
              </a:spcBef>
              <a:spcAft>
                <a:spcPts val="0"/>
              </a:spcAft>
              <a:buClr>
                <a:schemeClr val="dk1"/>
              </a:buClr>
              <a:buSzPts val="2400"/>
              <a:buChar char="•"/>
            </a:pPr>
            <a:r>
              <a:rPr lang="en-US" sz="2300" dirty="0">
                <a:latin typeface="Barlow"/>
                <a:ea typeface="Barlow"/>
                <a:cs typeface="Barlow"/>
                <a:sym typeface="Barlow"/>
              </a:rPr>
              <a:t>What resources could help us (i.e., what’s the best bait)? </a:t>
            </a:r>
            <a:endParaRPr sz="2300" dirty="0">
              <a:latin typeface="Barlow"/>
              <a:ea typeface="Barlow"/>
              <a:cs typeface="Barlow"/>
              <a:sym typeface="Barlow"/>
            </a:endParaRPr>
          </a:p>
          <a:p>
            <a:pPr marL="457200" lvl="0" indent="-368300" algn="l" rtl="0">
              <a:lnSpc>
                <a:spcPct val="100000"/>
              </a:lnSpc>
              <a:spcBef>
                <a:spcPts val="1300"/>
              </a:spcBef>
              <a:spcAft>
                <a:spcPts val="0"/>
              </a:spcAft>
              <a:buClr>
                <a:schemeClr val="dk1"/>
              </a:buClr>
              <a:buSzPts val="2400"/>
              <a:buChar char="•"/>
            </a:pPr>
            <a:r>
              <a:rPr lang="en-US" sz="2300" dirty="0">
                <a:highlight>
                  <a:schemeClr val="lt1"/>
                </a:highlight>
                <a:latin typeface="Barlow"/>
                <a:ea typeface="Barlow"/>
                <a:cs typeface="Barlow"/>
                <a:sym typeface="Barlow"/>
              </a:rPr>
              <a:t>When groups are finished, they will rotate to another group’s responses, reviewing and adding to them with a “Yes, and…” or “But wait, what about this…” approach with the speech bubble sticky notes</a:t>
            </a:r>
            <a:endParaRPr sz="2300" dirty="0">
              <a:highlight>
                <a:schemeClr val="lt1"/>
              </a:highlight>
              <a:latin typeface="Barlow"/>
              <a:ea typeface="Barlow"/>
              <a:cs typeface="Barlow"/>
              <a:sym typeface="Barlow"/>
            </a:endParaRPr>
          </a:p>
        </p:txBody>
      </p:sp>
      <p:pic>
        <p:nvPicPr>
          <p:cNvPr id="886" name="Google Shape;886;p128"/>
          <p:cNvPicPr preferRelativeResize="0"/>
          <p:nvPr/>
        </p:nvPicPr>
        <p:blipFill rotWithShape="1">
          <a:blip r:embed="rId3">
            <a:alphaModFix/>
          </a:blip>
          <a:srcRect t="9706"/>
          <a:stretch/>
        </p:blipFill>
        <p:spPr>
          <a:xfrm>
            <a:off x="9403868" y="3850105"/>
            <a:ext cx="1553011" cy="1454743"/>
          </a:xfrm>
          <a:prstGeom prst="rect">
            <a:avLst/>
          </a:prstGeom>
          <a:noFill/>
          <a:ln>
            <a:noFill/>
          </a:ln>
        </p:spPr>
      </p:pic>
      <p:pic>
        <p:nvPicPr>
          <p:cNvPr id="887" name="Google Shape;887;p128"/>
          <p:cNvPicPr preferRelativeResize="0"/>
          <p:nvPr/>
        </p:nvPicPr>
        <p:blipFill rotWithShape="1">
          <a:blip r:embed="rId4">
            <a:alphaModFix/>
          </a:blip>
          <a:srcRect/>
          <a:stretch/>
        </p:blipFill>
        <p:spPr>
          <a:xfrm>
            <a:off x="11797" y="0"/>
            <a:ext cx="1828800" cy="1828800"/>
          </a:xfrm>
          <a:prstGeom prst="rect">
            <a:avLst/>
          </a:prstGeom>
          <a:noFill/>
          <a:ln>
            <a:noFill/>
          </a:ln>
        </p:spPr>
      </p:pic>
      <p:sp>
        <p:nvSpPr>
          <p:cNvPr id="888" name="Google Shape;888;p128"/>
          <p:cNvSpPr/>
          <p:nvPr/>
        </p:nvSpPr>
        <p:spPr>
          <a:xfrm>
            <a:off x="9364300" y="5315085"/>
            <a:ext cx="885300" cy="480000"/>
          </a:xfrm>
          <a:prstGeom prst="wedgeEllipse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endParaRPr kumimoji="0" sz="19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89" name="Google Shape;889;p128"/>
          <p:cNvSpPr/>
          <p:nvPr/>
        </p:nvSpPr>
        <p:spPr>
          <a:xfrm>
            <a:off x="9874578" y="5504612"/>
            <a:ext cx="885300" cy="480000"/>
          </a:xfrm>
          <a:prstGeom prst="wedgeEllipseCallout">
            <a:avLst>
              <a:gd name="adj1" fmla="val -20833"/>
              <a:gd name="adj2" fmla="val 62500"/>
            </a:avLst>
          </a:prstGeom>
          <a:solidFill>
            <a:srgbClr val="FFFF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endParaRPr kumimoji="0" sz="19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sp>
        <p:nvSpPr>
          <p:cNvPr id="895" name="Google Shape;895;p129"/>
          <p:cNvSpPr txBox="1">
            <a:spLocks noGrp="1"/>
          </p:cNvSpPr>
          <p:nvPr>
            <p:ph type="title"/>
          </p:nvPr>
        </p:nvSpPr>
        <p:spPr>
          <a:xfrm>
            <a:off x="1804736" y="310176"/>
            <a:ext cx="8265300" cy="1254000"/>
          </a:xfrm>
          <a:prstGeom prst="rect">
            <a:avLst/>
          </a:prstGeom>
          <a:noFill/>
          <a:ln>
            <a:noFill/>
          </a:ln>
        </p:spPr>
        <p:txBody>
          <a:bodyPr spcFirstLastPara="1" wrap="square" lIns="91425" tIns="45700" rIns="91425" bIns="45700" anchor="ctr" anchorCtr="0">
            <a:noAutofit/>
          </a:bodyPr>
          <a:lstStyle/>
          <a:p>
            <a:pPr marL="0" lvl="0" indent="0" algn="l" rtl="0">
              <a:lnSpc>
                <a:spcPct val="103448"/>
              </a:lnSpc>
              <a:spcBef>
                <a:spcPts val="0"/>
              </a:spcBef>
              <a:spcAft>
                <a:spcPts val="0"/>
              </a:spcAft>
              <a:buClr>
                <a:srgbClr val="0075C9"/>
              </a:buClr>
              <a:buSzPts val="3900"/>
              <a:buFont typeface="Barlow Medium"/>
              <a:buNone/>
            </a:pPr>
            <a:r>
              <a:rPr lang="en-US" dirty="0">
                <a:solidFill>
                  <a:srgbClr val="1E5DB2"/>
                </a:solidFill>
              </a:rPr>
              <a:t>Activity: Upstream, Downstream, Where Do We Fish?</a:t>
            </a:r>
            <a:endParaRPr dirty="0">
              <a:solidFill>
                <a:srgbClr val="1E5DB2"/>
              </a:solidFill>
            </a:endParaRPr>
          </a:p>
        </p:txBody>
      </p:sp>
      <p:sp>
        <p:nvSpPr>
          <p:cNvPr id="896" name="Google Shape;896;p129"/>
          <p:cNvSpPr txBox="1">
            <a:spLocks noGrp="1"/>
          </p:cNvSpPr>
          <p:nvPr>
            <p:ph type="body" idx="1"/>
          </p:nvPr>
        </p:nvSpPr>
        <p:spPr>
          <a:xfrm>
            <a:off x="608248" y="1828800"/>
            <a:ext cx="9666900" cy="4348500"/>
          </a:xfrm>
          <a:prstGeom prst="rect">
            <a:avLst/>
          </a:prstGeom>
          <a:noFill/>
          <a:ln>
            <a:noFill/>
          </a:ln>
        </p:spPr>
        <p:txBody>
          <a:bodyPr spcFirstLastPara="1" wrap="square" lIns="91425" tIns="45700" rIns="91425" bIns="45700" anchor="t" anchorCtr="0">
            <a:normAutofit/>
          </a:bodyPr>
          <a:lstStyle/>
          <a:p>
            <a:pPr marL="457200" lvl="0" indent="-400050" algn="l" rtl="0">
              <a:lnSpc>
                <a:spcPct val="109090"/>
              </a:lnSpc>
              <a:spcBef>
                <a:spcPts val="0"/>
              </a:spcBef>
              <a:spcAft>
                <a:spcPts val="1100"/>
              </a:spcAft>
              <a:buClr>
                <a:schemeClr val="dk1"/>
              </a:buClr>
              <a:buSzPts val="2900"/>
              <a:buChar char="•"/>
            </a:pPr>
            <a:r>
              <a:rPr lang="en-US" sz="2900" dirty="0"/>
              <a:t>Share your highlights with the larger group</a:t>
            </a:r>
            <a:endParaRPr sz="2900" dirty="0"/>
          </a:p>
        </p:txBody>
      </p:sp>
      <p:pic>
        <p:nvPicPr>
          <p:cNvPr id="897" name="Google Shape;897;p129"/>
          <p:cNvPicPr preferRelativeResize="0"/>
          <p:nvPr/>
        </p:nvPicPr>
        <p:blipFill rotWithShape="1">
          <a:blip r:embed="rId3">
            <a:alphaModFix/>
          </a:blip>
          <a:srcRect t="4255" b="11971"/>
          <a:stretch/>
        </p:blipFill>
        <p:spPr>
          <a:xfrm>
            <a:off x="2316432" y="2406231"/>
            <a:ext cx="6250600" cy="3771017"/>
          </a:xfrm>
          <a:prstGeom prst="rect">
            <a:avLst/>
          </a:prstGeom>
          <a:noFill/>
          <a:ln>
            <a:noFill/>
          </a:ln>
        </p:spPr>
      </p:pic>
      <p:pic>
        <p:nvPicPr>
          <p:cNvPr id="898" name="Google Shape;898;p129"/>
          <p:cNvPicPr preferRelativeResize="0"/>
          <p:nvPr/>
        </p:nvPicPr>
        <p:blipFill rotWithShape="1">
          <a:blip r:embed="rId4">
            <a:alphaModFix/>
          </a:blip>
          <a:srcRect/>
          <a:stretch/>
        </p:blipFill>
        <p:spPr>
          <a:xfrm>
            <a:off x="0" y="0"/>
            <a:ext cx="1828800" cy="1828800"/>
          </a:xfrm>
          <a:prstGeom prst="rect">
            <a:avLst/>
          </a:prstGeom>
          <a:noFill/>
          <a:ln>
            <a:noFill/>
          </a:ln>
        </p:spPr>
      </p:pic>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pic>
        <p:nvPicPr>
          <p:cNvPr id="525" name="Google Shape;525;p94"/>
          <p:cNvPicPr preferRelativeResize="0"/>
          <p:nvPr/>
        </p:nvPicPr>
        <p:blipFill rotWithShape="1">
          <a:blip r:embed="rId3">
            <a:alphaModFix/>
          </a:blip>
          <a:srcRect/>
          <a:stretch/>
        </p:blipFill>
        <p:spPr>
          <a:xfrm>
            <a:off x="2" y="3048"/>
            <a:ext cx="12197420" cy="6854951"/>
          </a:xfrm>
          <a:prstGeom prst="rect">
            <a:avLst/>
          </a:prstGeom>
          <a:noFill/>
          <a:ln>
            <a:noFill/>
          </a:ln>
        </p:spPr>
      </p:pic>
      <p:sp>
        <p:nvSpPr>
          <p:cNvPr id="526" name="Google Shape;526;p94"/>
          <p:cNvSpPr txBox="1">
            <a:spLocks noGrp="1"/>
          </p:cNvSpPr>
          <p:nvPr>
            <p:ph type="ctrTitle"/>
          </p:nvPr>
        </p:nvSpPr>
        <p:spPr>
          <a:xfrm>
            <a:off x="628456" y="2062363"/>
            <a:ext cx="4576500" cy="2387700"/>
          </a:xfrm>
          <a:prstGeom prst="rect">
            <a:avLst/>
          </a:prstGeom>
          <a:noFill/>
          <a:ln>
            <a:noFill/>
          </a:ln>
        </p:spPr>
        <p:txBody>
          <a:bodyPr spcFirstLastPara="1" wrap="square" lIns="91425" tIns="45700" rIns="91425" bIns="45700" anchor="b" anchorCtr="0">
            <a:normAutofit/>
          </a:bodyPr>
          <a:lstStyle/>
          <a:p>
            <a:pPr marL="0" lvl="0" indent="0" algn="l" rtl="0">
              <a:lnSpc>
                <a:spcPct val="107692"/>
              </a:lnSpc>
              <a:spcBef>
                <a:spcPts val="0"/>
              </a:spcBef>
              <a:spcAft>
                <a:spcPts val="0"/>
              </a:spcAft>
              <a:buClr>
                <a:schemeClr val="lt1"/>
              </a:buClr>
              <a:buSzPts val="3900"/>
              <a:buFont typeface="Barlow Medium"/>
              <a:buNone/>
            </a:pPr>
            <a:endParaRPr dirty="0">
              <a:solidFill>
                <a:srgbClr val="D3D655"/>
              </a:solidFill>
            </a:endParaRPr>
          </a:p>
        </p:txBody>
      </p:sp>
      <p:sp>
        <p:nvSpPr>
          <p:cNvPr id="527" name="Google Shape;527;p94"/>
          <p:cNvSpPr txBox="1">
            <a:spLocks noGrp="1"/>
          </p:cNvSpPr>
          <p:nvPr>
            <p:ph type="subTitle" idx="1"/>
          </p:nvPr>
        </p:nvSpPr>
        <p:spPr>
          <a:xfrm>
            <a:off x="652732" y="4501241"/>
            <a:ext cx="4877700" cy="1090800"/>
          </a:xfrm>
          <a:prstGeom prst="rect">
            <a:avLst/>
          </a:prstGeom>
          <a:noFill/>
          <a:ln>
            <a:noFill/>
          </a:ln>
        </p:spPr>
        <p:txBody>
          <a:bodyPr spcFirstLastPara="1" wrap="square" lIns="91425" tIns="45700" rIns="91425" bIns="45700" anchor="t" anchorCtr="0">
            <a:normAutofit/>
          </a:bodyPr>
          <a:lstStyle/>
          <a:p>
            <a:pPr marL="0" lvl="0" indent="0" algn="l" rtl="0">
              <a:lnSpc>
                <a:spcPct val="119047"/>
              </a:lnSpc>
              <a:spcBef>
                <a:spcPts val="0"/>
              </a:spcBef>
              <a:spcAft>
                <a:spcPts val="0"/>
              </a:spcAft>
              <a:buClr>
                <a:srgbClr val="00B2E3"/>
              </a:buClr>
              <a:buSzPts val="2100"/>
              <a:buNone/>
            </a:pPr>
            <a:endParaRPr dirty="0">
              <a:solidFill>
                <a:schemeClr val="lt1"/>
              </a:solidFill>
            </a:endParaRPr>
          </a:p>
        </p:txBody>
      </p:sp>
      <p:sp>
        <p:nvSpPr>
          <p:cNvPr id="528" name="Google Shape;528;p94"/>
          <p:cNvSpPr/>
          <p:nvPr/>
        </p:nvSpPr>
        <p:spPr>
          <a:xfrm rot="10800000">
            <a:off x="-1603000" y="0"/>
            <a:ext cx="8171450" cy="6858000"/>
          </a:xfrm>
          <a:prstGeom prst="flowChartManualOperation">
            <a:avLst/>
          </a:prstGeom>
          <a:solidFill>
            <a:srgbClr val="1BBCFF"/>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29" name="Google Shape;529;p94"/>
          <p:cNvSpPr txBox="1">
            <a:spLocks noGrp="1"/>
          </p:cNvSpPr>
          <p:nvPr>
            <p:ph type="ctrTitle"/>
          </p:nvPr>
        </p:nvSpPr>
        <p:spPr>
          <a:xfrm>
            <a:off x="1157136" y="2234992"/>
            <a:ext cx="4576500" cy="2387700"/>
          </a:xfrm>
          <a:prstGeom prst="rect">
            <a:avLst/>
          </a:prstGeom>
          <a:noFill/>
          <a:ln>
            <a:noFill/>
          </a:ln>
        </p:spPr>
        <p:txBody>
          <a:bodyPr spcFirstLastPara="1" wrap="square" lIns="121900" tIns="60925" rIns="121900" bIns="60925" anchor="b" anchorCtr="0">
            <a:normAutofit/>
          </a:bodyPr>
          <a:lstStyle/>
          <a:p>
            <a:pPr marL="0" lvl="0" indent="0" algn="l" rtl="0">
              <a:lnSpc>
                <a:spcPct val="108620"/>
              </a:lnSpc>
              <a:spcBef>
                <a:spcPts val="0"/>
              </a:spcBef>
              <a:spcAft>
                <a:spcPts val="0"/>
              </a:spcAft>
              <a:buClr>
                <a:srgbClr val="D3D655"/>
              </a:buClr>
              <a:buSzPts val="3900"/>
              <a:buFont typeface="Barlow Medium"/>
              <a:buNone/>
            </a:pPr>
            <a:r>
              <a:rPr lang="en-US" dirty="0">
                <a:solidFill>
                  <a:schemeClr val="lt1"/>
                </a:solidFill>
              </a:rPr>
              <a:t>Introduction to Data Quality</a:t>
            </a:r>
            <a:endParaRPr dirty="0">
              <a:solidFill>
                <a:schemeClr val="lt1"/>
              </a:solidFill>
            </a:endParaRPr>
          </a:p>
        </p:txBody>
      </p:sp>
    </p:spTree>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sp>
        <p:nvSpPr>
          <p:cNvPr id="904" name="Google Shape;904;p130"/>
          <p:cNvSpPr txBox="1">
            <a:spLocks noGrp="1"/>
          </p:cNvSpPr>
          <p:nvPr>
            <p:ph type="title"/>
          </p:nvPr>
        </p:nvSpPr>
        <p:spPr>
          <a:xfrm>
            <a:off x="679133" y="287287"/>
            <a:ext cx="9422100" cy="992100"/>
          </a:xfrm>
          <a:prstGeom prst="rect">
            <a:avLst/>
          </a:prstGeom>
          <a:noFill/>
          <a:ln>
            <a:noFill/>
          </a:ln>
        </p:spPr>
        <p:txBody>
          <a:bodyPr spcFirstLastPara="1" wrap="square" lIns="91425" tIns="45700" rIns="91425" bIns="45700" anchor="ctr" anchorCtr="0">
            <a:normAutofit/>
          </a:bodyPr>
          <a:lstStyle/>
          <a:p>
            <a:pPr marL="0" lvl="0" indent="0" algn="l" rtl="0">
              <a:lnSpc>
                <a:spcPct val="103448"/>
              </a:lnSpc>
              <a:spcBef>
                <a:spcPts val="0"/>
              </a:spcBef>
              <a:spcAft>
                <a:spcPts val="0"/>
              </a:spcAft>
              <a:buClr>
                <a:srgbClr val="0075C9"/>
              </a:buClr>
              <a:buSzPct val="100000"/>
              <a:buFont typeface="Barlow Medium"/>
              <a:buNone/>
            </a:pPr>
            <a:r>
              <a:rPr lang="en-US" sz="3600" dirty="0">
                <a:solidFill>
                  <a:srgbClr val="1E5DB2"/>
                </a:solidFill>
              </a:rPr>
              <a:t>From the Field: Real-World Data Quality Tools</a:t>
            </a:r>
            <a:endParaRPr sz="3600" dirty="0">
              <a:solidFill>
                <a:srgbClr val="1E5DB2"/>
              </a:solidFill>
            </a:endParaRPr>
          </a:p>
        </p:txBody>
      </p:sp>
      <p:pic>
        <p:nvPicPr>
          <p:cNvPr id="905" name="Google Shape;905;p130"/>
          <p:cNvPicPr preferRelativeResize="0"/>
          <p:nvPr/>
        </p:nvPicPr>
        <p:blipFill rotWithShape="1">
          <a:blip r:embed="rId3">
            <a:alphaModFix/>
          </a:blip>
          <a:srcRect/>
          <a:stretch/>
        </p:blipFill>
        <p:spPr>
          <a:xfrm>
            <a:off x="1280000" y="1088276"/>
            <a:ext cx="8700425" cy="5151300"/>
          </a:xfrm>
          <a:prstGeom prst="rect">
            <a:avLst/>
          </a:prstGeom>
          <a:noFill/>
          <a:ln>
            <a:noFill/>
          </a:ln>
        </p:spPr>
      </p:pic>
      <p:sp>
        <p:nvSpPr>
          <p:cNvPr id="906" name="Google Shape;906;p130"/>
          <p:cNvSpPr txBox="1"/>
          <p:nvPr/>
        </p:nvSpPr>
        <p:spPr>
          <a:xfrm>
            <a:off x="1447732" y="6135542"/>
            <a:ext cx="8532900" cy="487200"/>
          </a:xfrm>
          <a:prstGeom prst="rect">
            <a:avLst/>
          </a:prstGeom>
          <a:solidFill>
            <a:schemeClr val="lt1"/>
          </a:solid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500"/>
              <a:buFont typeface="Arial"/>
              <a:buNone/>
              <a:tabLst/>
              <a:defRPr/>
            </a:pPr>
            <a:r>
              <a:rPr kumimoji="0" lang="en-US" sz="1500" b="0" i="0" u="sng" strike="noStrike" kern="0" cap="none" spc="0" normalizeH="0" baseline="0" noProof="0" dirty="0">
                <a:ln>
                  <a:noFill/>
                </a:ln>
                <a:solidFill>
                  <a:srgbClr val="0000FF"/>
                </a:solidFill>
                <a:effectLst/>
                <a:uLnTx/>
                <a:uFillTx/>
                <a:latin typeface="Calibri"/>
                <a:ea typeface="Calibri"/>
                <a:cs typeface="Calibri"/>
                <a:sym typeface="Calibri"/>
                <a:hlinkClick r:id="rId4">
                  <a:extLst>
                    <a:ext uri="{A12FA001-AC4F-418D-AE19-62706E023703}">
                      <ahyp:hlinkClr xmlns:ahyp="http://schemas.microsoft.com/office/drawing/2018/hyperlinkcolor" val="tx"/>
                    </a:ext>
                  </a:extLst>
                </a:hlinkClick>
              </a:rPr>
              <a:t>https://repository.immregistries.org/resource/applied-analytics-improving-data-exchange-and-data-quality/</a:t>
            </a:r>
            <a:r>
              <a:rPr kumimoji="0" lang="en-US" sz="1500" b="0" i="0" u="none" strike="noStrike" kern="0" cap="none" spc="0" normalizeH="0" baseline="0" noProof="0" dirty="0">
                <a:ln>
                  <a:noFill/>
                </a:ln>
                <a:solidFill>
                  <a:srgbClr val="0000FF"/>
                </a:solidFill>
                <a:effectLst/>
                <a:uLnTx/>
                <a:uFillTx/>
                <a:latin typeface="Calibri"/>
                <a:ea typeface="Calibri"/>
                <a:cs typeface="Calibri"/>
                <a:sym typeface="Calibri"/>
              </a:rPr>
              <a:t> </a:t>
            </a:r>
            <a:endParaRPr kumimoji="0" sz="1500" b="0" i="0" u="none" strike="noStrike" kern="0" cap="none" spc="0" normalizeH="0" baseline="0" noProof="0" dirty="0">
              <a:ln>
                <a:noFill/>
              </a:ln>
              <a:solidFill>
                <a:srgbClr val="0000FF"/>
              </a:solidFill>
              <a:effectLst/>
              <a:uLnTx/>
              <a:uFillTx/>
              <a:latin typeface="Calibri"/>
              <a:ea typeface="Calibri"/>
              <a:cs typeface="Calibri"/>
              <a:sym typeface="Calibri"/>
            </a:endParaRPr>
          </a:p>
        </p:txBody>
      </p:sp>
    </p:spTree>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sp>
        <p:nvSpPr>
          <p:cNvPr id="911" name="Google Shape;911;p131"/>
          <p:cNvSpPr txBox="1">
            <a:spLocks noGrp="1"/>
          </p:cNvSpPr>
          <p:nvPr>
            <p:ph type="title" idx="4294967295"/>
          </p:nvPr>
        </p:nvSpPr>
        <p:spPr>
          <a:xfrm>
            <a:off x="652131" y="231764"/>
            <a:ext cx="11290500" cy="1073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sz="3600" dirty="0">
                <a:solidFill>
                  <a:srgbClr val="1E5DB2"/>
                </a:solidFill>
              </a:rPr>
              <a:t>From the Field: Real-World Data Quality Tools</a:t>
            </a:r>
            <a:endParaRPr sz="3600" dirty="0">
              <a:solidFill>
                <a:srgbClr val="1E5DB2"/>
              </a:solidFill>
            </a:endParaRPr>
          </a:p>
        </p:txBody>
      </p:sp>
      <p:sp>
        <p:nvSpPr>
          <p:cNvPr id="912" name="Google Shape;912;p131"/>
          <p:cNvSpPr txBox="1">
            <a:spLocks noGrp="1"/>
          </p:cNvSpPr>
          <p:nvPr>
            <p:ph type="body" idx="4294967295"/>
          </p:nvPr>
        </p:nvSpPr>
        <p:spPr>
          <a:xfrm>
            <a:off x="652131" y="1930465"/>
            <a:ext cx="2828100" cy="39201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100"/>
              </a:spcBef>
              <a:spcAft>
                <a:spcPts val="0"/>
              </a:spcAft>
              <a:buSzPts val="2800"/>
              <a:buNone/>
            </a:pPr>
            <a:r>
              <a:rPr lang="en-US" b="1" dirty="0">
                <a:solidFill>
                  <a:srgbClr val="1E5DB2"/>
                </a:solidFill>
              </a:rPr>
              <a:t>It’s All About Flow! Improving Data Quality</a:t>
            </a:r>
            <a:endParaRPr dirty="0">
              <a:solidFill>
                <a:srgbClr val="1E5DB2"/>
              </a:solidFill>
            </a:endParaRPr>
          </a:p>
          <a:p>
            <a:pPr marL="0" lvl="0" indent="0" algn="l" rtl="0">
              <a:lnSpc>
                <a:spcPct val="90000"/>
              </a:lnSpc>
              <a:spcBef>
                <a:spcPts val="1100"/>
              </a:spcBef>
              <a:spcAft>
                <a:spcPts val="0"/>
              </a:spcAft>
              <a:buSzPts val="2800"/>
              <a:buNone/>
            </a:pPr>
            <a:r>
              <a:rPr lang="en-US" dirty="0"/>
              <a:t>Spokane Regional Health District</a:t>
            </a:r>
            <a:endParaRPr dirty="0"/>
          </a:p>
        </p:txBody>
      </p:sp>
      <p:sp>
        <p:nvSpPr>
          <p:cNvPr id="913" name="Google Shape;913;p131"/>
          <p:cNvSpPr txBox="1"/>
          <p:nvPr/>
        </p:nvSpPr>
        <p:spPr>
          <a:xfrm>
            <a:off x="1875771" y="6322400"/>
            <a:ext cx="8563500" cy="5355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0" i="0" u="sng" strike="noStrike" kern="0" cap="none" spc="0" normalizeH="0" baseline="0" noProof="0" dirty="0">
                <a:ln>
                  <a:noFill/>
                </a:ln>
                <a:solidFill>
                  <a:srgbClr val="0000FF"/>
                </a:solidFill>
                <a:effectLst/>
                <a:uLnTx/>
                <a:uFillTx/>
                <a:latin typeface="Calibri"/>
                <a:ea typeface="Calibri"/>
                <a:cs typeface="Calibri"/>
                <a:sym typeface="Calibri"/>
                <a:hlinkClick r:id="rId3">
                  <a:extLst>
                    <a:ext uri="{A12FA001-AC4F-418D-AE19-62706E023703}">
                      <ahyp:hlinkClr xmlns:ahyp="http://schemas.microsoft.com/office/drawing/2018/hyperlinkcolor" val="tx"/>
                    </a:ext>
                  </a:extLst>
                </a:hlinkClick>
              </a:rPr>
              <a:t>https://repository.immregistries.org/resource/it-s-all-about-flow-improving-data-quality/</a:t>
            </a:r>
            <a:r>
              <a:rPr kumimoji="0" lang="en-US" sz="1600" b="0" i="0" u="none" strike="noStrike" kern="0" cap="none" spc="0" normalizeH="0" baseline="0" noProof="0" dirty="0">
                <a:ln>
                  <a:noFill/>
                </a:ln>
                <a:solidFill>
                  <a:srgbClr val="0000FF"/>
                </a:solidFill>
                <a:effectLst/>
                <a:uLnTx/>
                <a:uFillTx/>
                <a:latin typeface="Calibri"/>
                <a:ea typeface="Calibri"/>
                <a:cs typeface="Calibri"/>
                <a:sym typeface="Calibri"/>
              </a:rPr>
              <a:t> </a:t>
            </a:r>
            <a:endParaRPr kumimoji="0" sz="1600" b="0" i="0" u="none" strike="noStrike" kern="0" cap="none" spc="0" normalizeH="0" baseline="0" noProof="0" dirty="0">
              <a:ln>
                <a:noFill/>
              </a:ln>
              <a:solidFill>
                <a:srgbClr val="0000FF"/>
              </a:solidFill>
              <a:effectLst/>
              <a:uLnTx/>
              <a:uFillTx/>
              <a:latin typeface="Calibri"/>
              <a:ea typeface="Calibri"/>
              <a:cs typeface="Calibri"/>
              <a:sym typeface="Calibri"/>
            </a:endParaRPr>
          </a:p>
        </p:txBody>
      </p:sp>
      <p:pic>
        <p:nvPicPr>
          <p:cNvPr id="914" name="Google Shape;914;p131"/>
          <p:cNvPicPr preferRelativeResize="0"/>
          <p:nvPr/>
        </p:nvPicPr>
        <p:blipFill rotWithShape="1">
          <a:blip r:embed="rId4">
            <a:alphaModFix/>
          </a:blip>
          <a:srcRect/>
          <a:stretch/>
        </p:blipFill>
        <p:spPr>
          <a:xfrm>
            <a:off x="3479997" y="1353044"/>
            <a:ext cx="8462431" cy="4757133"/>
          </a:xfrm>
          <a:prstGeom prst="rect">
            <a:avLst/>
          </a:prstGeom>
          <a:noFill/>
          <a:ln>
            <a:noFill/>
          </a:ln>
        </p:spPr>
      </p:pic>
    </p:spTree>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sp>
        <p:nvSpPr>
          <p:cNvPr id="919" name="Google Shape;919;p132"/>
          <p:cNvSpPr txBox="1">
            <a:spLocks noGrp="1"/>
          </p:cNvSpPr>
          <p:nvPr>
            <p:ph type="title"/>
          </p:nvPr>
        </p:nvSpPr>
        <p:spPr>
          <a:xfrm>
            <a:off x="680033" y="338861"/>
            <a:ext cx="9350100" cy="867900"/>
          </a:xfrm>
          <a:prstGeom prst="rect">
            <a:avLst/>
          </a:prstGeom>
          <a:noFill/>
          <a:ln>
            <a:noFill/>
          </a:ln>
        </p:spPr>
        <p:txBody>
          <a:bodyPr spcFirstLastPara="1" wrap="square" lIns="91425" tIns="45700" rIns="91425" bIns="45700" anchor="ctr" anchorCtr="0">
            <a:noAutofit/>
          </a:bodyPr>
          <a:lstStyle/>
          <a:p>
            <a:pPr marL="0" lvl="0" indent="0" algn="l" rtl="0">
              <a:lnSpc>
                <a:spcPct val="103448"/>
              </a:lnSpc>
              <a:spcBef>
                <a:spcPts val="0"/>
              </a:spcBef>
              <a:spcAft>
                <a:spcPts val="0"/>
              </a:spcAft>
              <a:buClr>
                <a:srgbClr val="0075C9"/>
              </a:buClr>
              <a:buSzPct val="100000"/>
              <a:buFont typeface="Barlow Medium"/>
              <a:buNone/>
            </a:pPr>
            <a:r>
              <a:rPr lang="en-US" sz="3600" dirty="0">
                <a:solidFill>
                  <a:srgbClr val="1E5DB2"/>
                </a:solidFill>
              </a:rPr>
              <a:t>From the Field: Real-World Data Quality Tools</a:t>
            </a:r>
            <a:endParaRPr sz="3600" dirty="0">
              <a:solidFill>
                <a:srgbClr val="1E5DB2"/>
              </a:solidFill>
            </a:endParaRPr>
          </a:p>
        </p:txBody>
      </p:sp>
      <p:sp>
        <p:nvSpPr>
          <p:cNvPr id="920" name="Google Shape;920;p132"/>
          <p:cNvSpPr txBox="1">
            <a:spLocks noGrp="1"/>
          </p:cNvSpPr>
          <p:nvPr>
            <p:ph type="body" idx="1"/>
          </p:nvPr>
        </p:nvSpPr>
        <p:spPr>
          <a:xfrm>
            <a:off x="680033" y="1108391"/>
            <a:ext cx="9666900" cy="4788300"/>
          </a:xfrm>
          <a:prstGeom prst="rect">
            <a:avLst/>
          </a:prstGeom>
          <a:noFill/>
          <a:ln>
            <a:noFill/>
          </a:ln>
        </p:spPr>
        <p:txBody>
          <a:bodyPr spcFirstLastPara="1" wrap="square" lIns="91425" tIns="45700" rIns="91425" bIns="45700" anchor="t" anchorCtr="0">
            <a:normAutofit/>
          </a:bodyPr>
          <a:lstStyle/>
          <a:p>
            <a:pPr marL="0" lvl="0" indent="0" algn="l" rtl="0">
              <a:lnSpc>
                <a:spcPct val="114285"/>
              </a:lnSpc>
              <a:spcBef>
                <a:spcPts val="1100"/>
              </a:spcBef>
              <a:spcAft>
                <a:spcPts val="0"/>
              </a:spcAft>
              <a:buClr>
                <a:srgbClr val="2E5F7D"/>
              </a:buClr>
              <a:buSzPts val="2800"/>
              <a:buNone/>
            </a:pPr>
            <a:r>
              <a:rPr lang="en-US" b="1" dirty="0">
                <a:solidFill>
                  <a:srgbClr val="1E5DB2"/>
                </a:solidFill>
              </a:rPr>
              <a:t>Improving Validity of County Field and Data Quality with Smarty Integration</a:t>
            </a:r>
            <a:r>
              <a:rPr lang="en-US" dirty="0">
                <a:solidFill>
                  <a:srgbClr val="1E5DB2"/>
                </a:solidFill>
              </a:rPr>
              <a:t> </a:t>
            </a:r>
            <a:endParaRPr dirty="0">
              <a:solidFill>
                <a:srgbClr val="1E5DB2"/>
              </a:solidFill>
            </a:endParaRPr>
          </a:p>
          <a:p>
            <a:pPr marL="0" lvl="0" indent="0" algn="l" rtl="0">
              <a:lnSpc>
                <a:spcPct val="114285"/>
              </a:lnSpc>
              <a:spcBef>
                <a:spcPts val="1100"/>
              </a:spcBef>
              <a:spcAft>
                <a:spcPts val="0"/>
              </a:spcAft>
              <a:buClr>
                <a:schemeClr val="dk1"/>
              </a:buClr>
              <a:buSzPts val="2800"/>
              <a:buNone/>
            </a:pPr>
            <a:r>
              <a:rPr lang="en-US" dirty="0"/>
              <a:t>Kansas Department of Health and Environment</a:t>
            </a:r>
            <a:endParaRPr dirty="0"/>
          </a:p>
        </p:txBody>
      </p:sp>
      <p:sp>
        <p:nvSpPr>
          <p:cNvPr id="921" name="Google Shape;921;p132"/>
          <p:cNvSpPr txBox="1"/>
          <p:nvPr/>
        </p:nvSpPr>
        <p:spPr>
          <a:xfrm>
            <a:off x="680033" y="6232271"/>
            <a:ext cx="10570500" cy="535500"/>
          </a:xfrm>
          <a:prstGeom prst="rect">
            <a:avLst/>
          </a:prstGeom>
          <a:solidFill>
            <a:schemeClr val="lt1"/>
          </a:solid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0" i="0" u="sng" strike="noStrike" kern="0" cap="none" spc="0" normalizeH="0" baseline="0" noProof="0" dirty="0">
                <a:ln>
                  <a:noFill/>
                </a:ln>
                <a:solidFill>
                  <a:srgbClr val="0000FF"/>
                </a:solidFill>
                <a:effectLst/>
                <a:uLnTx/>
                <a:uFillTx/>
                <a:latin typeface="Calibri"/>
                <a:ea typeface="Calibri"/>
                <a:cs typeface="Calibri"/>
                <a:sym typeface="Calibri"/>
                <a:hlinkClick r:id="rId3">
                  <a:extLst>
                    <a:ext uri="{A12FA001-AC4F-418D-AE19-62706E023703}">
                      <ahyp:hlinkClr xmlns:ahyp="http://schemas.microsoft.com/office/drawing/2018/hyperlinkcolor" val="tx"/>
                    </a:ext>
                  </a:extLst>
                </a:hlinkClick>
              </a:rPr>
              <a:t>https://repository.immregistries.org/resource/improving-validity-of-county-field-and-data-quality-with-smarty-integration</a:t>
            </a:r>
            <a:endParaRPr kumimoji="0" sz="1600" b="0" i="0" u="none" strike="noStrike" kern="0" cap="none" spc="0" normalizeH="0" baseline="0" noProof="0" dirty="0">
              <a:ln>
                <a:noFill/>
              </a:ln>
              <a:solidFill>
                <a:srgbClr val="0000FF"/>
              </a:solidFill>
              <a:effectLst/>
              <a:uLnTx/>
              <a:uFillTx/>
              <a:latin typeface="Calibri"/>
              <a:ea typeface="Calibri"/>
              <a:cs typeface="Calibri"/>
              <a:sym typeface="Calibri"/>
            </a:endParaRPr>
          </a:p>
        </p:txBody>
      </p:sp>
      <p:pic>
        <p:nvPicPr>
          <p:cNvPr id="922" name="Google Shape;922;p132"/>
          <p:cNvPicPr preferRelativeResize="0"/>
          <p:nvPr/>
        </p:nvPicPr>
        <p:blipFill rotWithShape="1">
          <a:blip r:embed="rId4">
            <a:alphaModFix/>
          </a:blip>
          <a:srcRect/>
          <a:stretch/>
        </p:blipFill>
        <p:spPr>
          <a:xfrm>
            <a:off x="1242259" y="2847303"/>
            <a:ext cx="8225633" cy="3384968"/>
          </a:xfrm>
          <a:prstGeom prst="rect">
            <a:avLst/>
          </a:prstGeom>
          <a:noFill/>
          <a:ln>
            <a:noFill/>
          </a:ln>
        </p:spPr>
      </p:pic>
    </p:spTree>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sp>
        <p:nvSpPr>
          <p:cNvPr id="927" name="Google Shape;927;p133"/>
          <p:cNvSpPr txBox="1">
            <a:spLocks noGrp="1"/>
          </p:cNvSpPr>
          <p:nvPr>
            <p:ph type="title"/>
          </p:nvPr>
        </p:nvSpPr>
        <p:spPr>
          <a:xfrm>
            <a:off x="608249" y="297791"/>
            <a:ext cx="9422100" cy="992100"/>
          </a:xfrm>
          <a:prstGeom prst="rect">
            <a:avLst/>
          </a:prstGeom>
          <a:noFill/>
          <a:ln>
            <a:noFill/>
          </a:ln>
        </p:spPr>
        <p:txBody>
          <a:bodyPr spcFirstLastPara="1" wrap="square" lIns="91425" tIns="45700" rIns="91425" bIns="45700" anchor="ctr" anchorCtr="0">
            <a:normAutofit/>
          </a:bodyPr>
          <a:lstStyle/>
          <a:p>
            <a:pPr marL="0" lvl="0" indent="0" algn="l" rtl="0">
              <a:lnSpc>
                <a:spcPct val="103448"/>
              </a:lnSpc>
              <a:spcBef>
                <a:spcPts val="0"/>
              </a:spcBef>
              <a:spcAft>
                <a:spcPts val="0"/>
              </a:spcAft>
              <a:buClr>
                <a:srgbClr val="0075C9"/>
              </a:buClr>
              <a:buSzPts val="3900"/>
              <a:buFont typeface="Barlow Medium"/>
              <a:buNone/>
            </a:pPr>
            <a:r>
              <a:rPr lang="en-US" dirty="0">
                <a:solidFill>
                  <a:srgbClr val="1E5DB2"/>
                </a:solidFill>
              </a:rPr>
              <a:t>Today’s Data Quality Issues/Hot Topics</a:t>
            </a:r>
            <a:endParaRPr dirty="0">
              <a:solidFill>
                <a:srgbClr val="1E5DB2"/>
              </a:solidFill>
            </a:endParaRPr>
          </a:p>
        </p:txBody>
      </p:sp>
      <p:sp>
        <p:nvSpPr>
          <p:cNvPr id="928" name="Google Shape;928;p133"/>
          <p:cNvSpPr txBox="1">
            <a:spLocks noGrp="1"/>
          </p:cNvSpPr>
          <p:nvPr>
            <p:ph type="body" idx="1"/>
          </p:nvPr>
        </p:nvSpPr>
        <p:spPr>
          <a:xfrm>
            <a:off x="635252" y="1176311"/>
            <a:ext cx="9827100" cy="5132400"/>
          </a:xfrm>
          <a:prstGeom prst="rect">
            <a:avLst/>
          </a:prstGeom>
          <a:noFill/>
          <a:ln>
            <a:noFill/>
          </a:ln>
        </p:spPr>
        <p:txBody>
          <a:bodyPr spcFirstLastPara="1" wrap="square" lIns="91425" tIns="45700" rIns="91425" bIns="45700" anchor="t" anchorCtr="0">
            <a:normAutofit lnSpcReduction="10000"/>
          </a:bodyPr>
          <a:lstStyle/>
          <a:p>
            <a:pPr marL="609600" lvl="0" indent="-488950" algn="l" rtl="0">
              <a:lnSpc>
                <a:spcPct val="100000"/>
              </a:lnSpc>
              <a:spcBef>
                <a:spcPts val="1300"/>
              </a:spcBef>
              <a:spcAft>
                <a:spcPts val="0"/>
              </a:spcAft>
              <a:buClr>
                <a:schemeClr val="dk1"/>
              </a:buClr>
              <a:buSzPts val="2900"/>
              <a:buChar char="•"/>
            </a:pPr>
            <a:r>
              <a:rPr lang="en-US" sz="2900" dirty="0"/>
              <a:t>Many IIS are still working on COVID clean-up</a:t>
            </a:r>
            <a:endParaRPr sz="2900" dirty="0"/>
          </a:p>
          <a:p>
            <a:pPr marL="609600" lvl="0" indent="-488950" algn="l" rtl="0">
              <a:lnSpc>
                <a:spcPct val="100000"/>
              </a:lnSpc>
              <a:spcBef>
                <a:spcPts val="1300"/>
              </a:spcBef>
              <a:spcAft>
                <a:spcPts val="0"/>
              </a:spcAft>
              <a:buClr>
                <a:schemeClr val="dk1"/>
              </a:buClr>
              <a:buSzPts val="2900"/>
              <a:buChar char="•"/>
            </a:pPr>
            <a:r>
              <a:rPr lang="en-US" sz="2900" dirty="0"/>
              <a:t>Tools are available to assist with DQ improvements</a:t>
            </a:r>
            <a:endParaRPr sz="2900" dirty="0"/>
          </a:p>
          <a:p>
            <a:pPr marL="1219200" lvl="1" indent="-488950" algn="l" rtl="0">
              <a:lnSpc>
                <a:spcPct val="100000"/>
              </a:lnSpc>
              <a:spcBef>
                <a:spcPts val="0"/>
              </a:spcBef>
              <a:spcAft>
                <a:spcPts val="0"/>
              </a:spcAft>
              <a:buClr>
                <a:schemeClr val="dk1"/>
              </a:buClr>
              <a:buSzPts val="2900"/>
              <a:buChar char="•"/>
            </a:pPr>
            <a:r>
              <a:rPr lang="en-US" sz="2900" dirty="0"/>
              <a:t>Smarty</a:t>
            </a:r>
            <a:endParaRPr sz="2900" dirty="0"/>
          </a:p>
          <a:p>
            <a:pPr marL="1219200" lvl="1" indent="-488950" algn="l" rtl="0">
              <a:lnSpc>
                <a:spcPct val="100000"/>
              </a:lnSpc>
              <a:spcBef>
                <a:spcPts val="0"/>
              </a:spcBef>
              <a:spcAft>
                <a:spcPts val="0"/>
              </a:spcAft>
              <a:buClr>
                <a:schemeClr val="dk1"/>
              </a:buClr>
              <a:buSzPts val="2900"/>
              <a:buChar char="•"/>
            </a:pPr>
            <a:r>
              <a:rPr lang="en-US" sz="2900" dirty="0"/>
              <a:t>IZ Gateway</a:t>
            </a:r>
            <a:endParaRPr sz="2900" dirty="0"/>
          </a:p>
          <a:p>
            <a:pPr marL="1828800" lvl="2" indent="-488950" algn="l" rtl="0">
              <a:lnSpc>
                <a:spcPct val="100000"/>
              </a:lnSpc>
              <a:spcBef>
                <a:spcPts val="0"/>
              </a:spcBef>
              <a:spcAft>
                <a:spcPts val="0"/>
              </a:spcAft>
              <a:buClr>
                <a:schemeClr val="dk1"/>
              </a:buClr>
              <a:buSzPts val="2900"/>
              <a:buChar char="–"/>
            </a:pPr>
            <a:r>
              <a:rPr lang="en-US" sz="2900" dirty="0"/>
              <a:t>Completeness of Federal data, IIS-IIS data</a:t>
            </a:r>
            <a:endParaRPr sz="2900" dirty="0"/>
          </a:p>
          <a:p>
            <a:pPr marL="1828800" lvl="2" indent="-488950" algn="l" rtl="0">
              <a:lnSpc>
                <a:spcPct val="100000"/>
              </a:lnSpc>
              <a:spcBef>
                <a:spcPts val="0"/>
              </a:spcBef>
              <a:spcAft>
                <a:spcPts val="0"/>
              </a:spcAft>
              <a:buClr>
                <a:schemeClr val="dk1"/>
              </a:buClr>
              <a:buSzPts val="2900"/>
              <a:buChar char="–"/>
            </a:pPr>
            <a:r>
              <a:rPr lang="en-US" sz="2900" dirty="0"/>
              <a:t>Visibility into peer IIS DQ issues</a:t>
            </a:r>
            <a:endParaRPr sz="2900" dirty="0"/>
          </a:p>
          <a:p>
            <a:pPr marL="609600" lvl="0" indent="-488950" algn="l" rtl="0">
              <a:lnSpc>
                <a:spcPct val="100000"/>
              </a:lnSpc>
              <a:spcBef>
                <a:spcPts val="1300"/>
              </a:spcBef>
              <a:spcAft>
                <a:spcPts val="0"/>
              </a:spcAft>
              <a:buClrTx/>
              <a:buSzPts val="2900"/>
              <a:buChar char="•"/>
            </a:pPr>
            <a:r>
              <a:rPr lang="en-US" sz="2900" b="1" dirty="0">
                <a:solidFill>
                  <a:srgbClr val="1E5DB2"/>
                </a:solidFill>
              </a:rPr>
              <a:t>On the Horizon</a:t>
            </a:r>
            <a:endParaRPr sz="2900" dirty="0">
              <a:solidFill>
                <a:srgbClr val="1E5DB2"/>
              </a:solidFill>
            </a:endParaRPr>
          </a:p>
          <a:p>
            <a:pPr marL="1219200" lvl="1" indent="-488950" algn="l" rtl="0">
              <a:lnSpc>
                <a:spcPct val="100000"/>
              </a:lnSpc>
              <a:spcBef>
                <a:spcPts val="1300"/>
              </a:spcBef>
              <a:spcAft>
                <a:spcPts val="0"/>
              </a:spcAft>
              <a:buClr>
                <a:schemeClr val="dk1"/>
              </a:buClr>
              <a:buSzPts val="2900"/>
              <a:buChar char="•"/>
            </a:pPr>
            <a:r>
              <a:rPr lang="en-US" sz="2900" dirty="0"/>
              <a:t>Changing data elements in the future (e.g., new OMB Race/Ethnicity Standards)</a:t>
            </a:r>
            <a:endParaRPr sz="2900" dirty="0"/>
          </a:p>
          <a:p>
            <a:pPr marL="1219200" lvl="1" indent="-488950" algn="l" rtl="0">
              <a:lnSpc>
                <a:spcPct val="100000"/>
              </a:lnSpc>
              <a:spcBef>
                <a:spcPts val="1300"/>
              </a:spcBef>
              <a:spcAft>
                <a:spcPts val="0"/>
              </a:spcAft>
              <a:buClr>
                <a:schemeClr val="dk1"/>
              </a:buClr>
              <a:buSzPts val="2900"/>
              <a:buChar char="•"/>
            </a:pPr>
            <a:r>
              <a:rPr lang="en-US" sz="2900" dirty="0"/>
              <a:t>Upcoming Trainings and Resources (AIRA and PHII)</a:t>
            </a:r>
            <a:endParaRPr sz="2900" dirty="0"/>
          </a:p>
        </p:txBody>
      </p:sp>
    </p:spTree>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32"/>
        <p:cNvGrpSpPr/>
        <p:nvPr/>
      </p:nvGrpSpPr>
      <p:grpSpPr>
        <a:xfrm>
          <a:off x="0" y="0"/>
          <a:ext cx="0" cy="0"/>
          <a:chOff x="0" y="0"/>
          <a:chExt cx="0" cy="0"/>
        </a:xfrm>
      </p:grpSpPr>
      <p:sp>
        <p:nvSpPr>
          <p:cNvPr id="933" name="Google Shape;933;p134"/>
          <p:cNvSpPr txBox="1">
            <a:spLocks noGrp="1"/>
          </p:cNvSpPr>
          <p:nvPr>
            <p:ph type="title"/>
          </p:nvPr>
        </p:nvSpPr>
        <p:spPr>
          <a:xfrm>
            <a:off x="592491" y="319029"/>
            <a:ext cx="9422100" cy="9921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rgbClr val="0075C9"/>
              </a:buClr>
              <a:buSzPts val="5100"/>
              <a:buFont typeface="Barlow Medium"/>
              <a:buNone/>
            </a:pPr>
            <a:r>
              <a:rPr lang="en-US" dirty="0">
                <a:solidFill>
                  <a:srgbClr val="1E5DB2"/>
                </a:solidFill>
              </a:rPr>
              <a:t>Summary</a:t>
            </a:r>
            <a:endParaRPr dirty="0">
              <a:solidFill>
                <a:srgbClr val="1E5DB2"/>
              </a:solidFill>
            </a:endParaRPr>
          </a:p>
        </p:txBody>
      </p:sp>
      <p:grpSp>
        <p:nvGrpSpPr>
          <p:cNvPr id="934" name="Google Shape;934;p134"/>
          <p:cNvGrpSpPr/>
          <p:nvPr/>
        </p:nvGrpSpPr>
        <p:grpSpPr>
          <a:xfrm>
            <a:off x="1108692" y="1334392"/>
            <a:ext cx="8127797" cy="4530123"/>
            <a:chOff x="0" y="37271"/>
            <a:chExt cx="6096000" cy="3397677"/>
          </a:xfrm>
        </p:grpSpPr>
        <p:sp>
          <p:nvSpPr>
            <p:cNvPr id="935" name="Google Shape;935;p134"/>
            <p:cNvSpPr/>
            <p:nvPr/>
          </p:nvSpPr>
          <p:spPr>
            <a:xfrm>
              <a:off x="0" y="421028"/>
              <a:ext cx="6096000" cy="655200"/>
            </a:xfrm>
            <a:prstGeom prst="rect">
              <a:avLst/>
            </a:prstGeom>
            <a:solidFill>
              <a:schemeClr val="lt1">
                <a:alpha val="89410"/>
              </a:schemeClr>
            </a:solidFill>
            <a:ln w="25400" cap="flat" cmpd="sng">
              <a:solidFill>
                <a:srgbClr val="0000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500"/>
                <a:buFont typeface="Arial"/>
                <a:buNone/>
                <a:tabLst/>
                <a:defRPr/>
              </a:pPr>
              <a:endParaRPr kumimoji="0" sz="15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936" name="Google Shape;936;p134"/>
            <p:cNvSpPr/>
            <p:nvPr/>
          </p:nvSpPr>
          <p:spPr>
            <a:xfrm>
              <a:off x="304794" y="37271"/>
              <a:ext cx="4464000" cy="767400"/>
            </a:xfrm>
            <a:prstGeom prst="roundRect">
              <a:avLst>
                <a:gd name="adj" fmla="val 16667"/>
              </a:avLst>
            </a:prstGeom>
            <a:solidFill>
              <a:srgbClr val="0000FF"/>
            </a:solidFill>
            <a:ln w="254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2400"/>
                <a:buFont typeface="Arial"/>
                <a:buNone/>
                <a:tabLst/>
                <a:defRPr/>
              </a:pPr>
              <a:r>
                <a:rPr kumimoji="0" lang="en-US" sz="2400" b="0" i="0" u="none" strike="noStrike" kern="0" cap="none" spc="0" normalizeH="0" baseline="0" noProof="0" dirty="0">
                  <a:ln>
                    <a:noFill/>
                  </a:ln>
                  <a:solidFill>
                    <a:srgbClr val="FFFFFF"/>
                  </a:solidFill>
                  <a:effectLst/>
                  <a:uLnTx/>
                  <a:uFillTx/>
                  <a:latin typeface="Calibri"/>
                  <a:ea typeface="Calibri"/>
                  <a:cs typeface="Calibri"/>
                  <a:sym typeface="Calibri"/>
                </a:rPr>
                <a:t>Data quality promotes trust in the data, and data trust facilitates data use</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937" name="Google Shape;937;p134"/>
            <p:cNvSpPr/>
            <p:nvPr/>
          </p:nvSpPr>
          <p:spPr>
            <a:xfrm>
              <a:off x="0" y="1600388"/>
              <a:ext cx="6096000" cy="655200"/>
            </a:xfrm>
            <a:prstGeom prst="rect">
              <a:avLst/>
            </a:prstGeom>
            <a:solidFill>
              <a:schemeClr val="lt1">
                <a:alpha val="89410"/>
              </a:schemeClr>
            </a:solidFill>
            <a:ln w="25400" cap="flat" cmpd="sng">
              <a:solidFill>
                <a:srgbClr val="3975B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500"/>
                <a:buFont typeface="Arial"/>
                <a:buNone/>
                <a:tabLst/>
                <a:defRPr/>
              </a:pPr>
              <a:endParaRPr kumimoji="0" sz="15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938" name="Google Shape;938;p134"/>
            <p:cNvSpPr/>
            <p:nvPr/>
          </p:nvSpPr>
          <p:spPr>
            <a:xfrm>
              <a:off x="304794" y="1216621"/>
              <a:ext cx="4464000" cy="767400"/>
            </a:xfrm>
            <a:prstGeom prst="roundRect">
              <a:avLst>
                <a:gd name="adj" fmla="val 16667"/>
              </a:avLst>
            </a:prstGeom>
            <a:solidFill>
              <a:srgbClr val="3975B0"/>
            </a:solidFill>
            <a:ln w="254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2400"/>
                <a:buFont typeface="Arial"/>
                <a:buNone/>
                <a:tabLst/>
                <a:defRPr/>
              </a:pPr>
              <a:r>
                <a:rPr kumimoji="0" lang="en-US" sz="2400" b="0" i="0" u="none" strike="noStrike" kern="0" cap="none" spc="0" normalizeH="0" baseline="0" noProof="0" dirty="0">
                  <a:ln>
                    <a:noFill/>
                  </a:ln>
                  <a:solidFill>
                    <a:srgbClr val="FFFFFF"/>
                  </a:solidFill>
                  <a:effectLst/>
                  <a:uLnTx/>
                  <a:uFillTx/>
                  <a:latin typeface="Calibri"/>
                  <a:ea typeface="Calibri"/>
                  <a:cs typeface="Calibri"/>
                  <a:sym typeface="Calibri"/>
                </a:rPr>
                <a:t>In improving data quality, it’s important to consider and prioritize the most impactful areas for intervention </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939" name="Google Shape;939;p134"/>
            <p:cNvSpPr/>
            <p:nvPr/>
          </p:nvSpPr>
          <p:spPr>
            <a:xfrm>
              <a:off x="0" y="2779748"/>
              <a:ext cx="6096000" cy="655200"/>
            </a:xfrm>
            <a:prstGeom prst="rect">
              <a:avLst/>
            </a:prstGeom>
            <a:solidFill>
              <a:schemeClr val="lt1">
                <a:alpha val="89410"/>
              </a:schemeClr>
            </a:solidFill>
            <a:ln w="25400" cap="flat" cmpd="sng">
              <a:solidFill>
                <a:srgbClr val="1BBC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500"/>
                <a:buFont typeface="Arial"/>
                <a:buNone/>
                <a:tabLst/>
                <a:defRPr/>
              </a:pPr>
              <a:endParaRPr kumimoji="0" sz="15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940" name="Google Shape;940;p134"/>
            <p:cNvSpPr/>
            <p:nvPr/>
          </p:nvSpPr>
          <p:spPr>
            <a:xfrm>
              <a:off x="304794" y="2395996"/>
              <a:ext cx="4464000" cy="767400"/>
            </a:xfrm>
            <a:prstGeom prst="roundRect">
              <a:avLst>
                <a:gd name="adj" fmla="val 16667"/>
              </a:avLst>
            </a:prstGeom>
            <a:solidFill>
              <a:srgbClr val="00B2E3"/>
            </a:solidFill>
            <a:ln w="254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2400"/>
                <a:buFont typeface="Arial"/>
                <a:buNone/>
                <a:tabLst/>
                <a:defRPr/>
              </a:pPr>
              <a:r>
                <a:rPr kumimoji="0" lang="en-US" sz="2400" b="0" i="0" u="none" strike="noStrike" kern="0" cap="none" spc="0" normalizeH="0" baseline="0" noProof="0" dirty="0">
                  <a:ln>
                    <a:noFill/>
                  </a:ln>
                  <a:solidFill>
                    <a:srgbClr val="FFFFFF"/>
                  </a:solidFill>
                  <a:effectLst/>
                  <a:uLnTx/>
                  <a:uFillTx/>
                  <a:latin typeface="Calibri"/>
                  <a:ea typeface="Calibri"/>
                  <a:cs typeface="Calibri"/>
                  <a:sym typeface="Calibri"/>
                </a:rPr>
                <a:t>IIS leaders can ensure resources and attention are directed toward improving data quality and supporting interoperability</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spTree>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44"/>
        <p:cNvGrpSpPr/>
        <p:nvPr/>
      </p:nvGrpSpPr>
      <p:grpSpPr>
        <a:xfrm>
          <a:off x="0" y="0"/>
          <a:ext cx="0" cy="0"/>
          <a:chOff x="0" y="0"/>
          <a:chExt cx="0" cy="0"/>
        </a:xfrm>
      </p:grpSpPr>
      <p:pic>
        <p:nvPicPr>
          <p:cNvPr id="945" name="Google Shape;945;p135"/>
          <p:cNvPicPr preferRelativeResize="0"/>
          <p:nvPr/>
        </p:nvPicPr>
        <p:blipFill rotWithShape="1">
          <a:blip r:embed="rId3">
            <a:alphaModFix/>
          </a:blip>
          <a:srcRect/>
          <a:stretch/>
        </p:blipFill>
        <p:spPr>
          <a:xfrm>
            <a:off x="3057768" y="2165933"/>
            <a:ext cx="5995899" cy="4584266"/>
          </a:xfrm>
          <a:prstGeom prst="rect">
            <a:avLst/>
          </a:prstGeom>
          <a:noFill/>
          <a:ln>
            <a:noFill/>
          </a:ln>
          <a:effectLst>
            <a:outerShdw blurRad="57150" dist="19050" dir="5400000" algn="bl" rotWithShape="0">
              <a:srgbClr val="000000">
                <a:alpha val="49800"/>
              </a:srgbClr>
            </a:outerShdw>
          </a:effectLst>
        </p:spPr>
      </p:pic>
      <p:sp>
        <p:nvSpPr>
          <p:cNvPr id="946" name="Google Shape;946;p135"/>
          <p:cNvSpPr txBox="1">
            <a:spLocks noGrp="1"/>
          </p:cNvSpPr>
          <p:nvPr>
            <p:ph type="title"/>
          </p:nvPr>
        </p:nvSpPr>
        <p:spPr>
          <a:xfrm>
            <a:off x="1918137" y="885433"/>
            <a:ext cx="8275200" cy="992100"/>
          </a:xfrm>
          <a:prstGeom prst="rect">
            <a:avLst/>
          </a:prstGeom>
          <a:noFill/>
          <a:ln>
            <a:noFill/>
          </a:ln>
        </p:spPr>
        <p:txBody>
          <a:bodyPr spcFirstLastPara="1" wrap="square" lIns="121900" tIns="60925" rIns="121900" bIns="60925" anchor="b" anchorCtr="0">
            <a:normAutofit/>
          </a:bodyPr>
          <a:lstStyle/>
          <a:p>
            <a:pPr marL="0" lvl="0" indent="0" algn="l" rtl="0">
              <a:lnSpc>
                <a:spcPct val="108620"/>
              </a:lnSpc>
              <a:spcBef>
                <a:spcPts val="0"/>
              </a:spcBef>
              <a:spcAft>
                <a:spcPts val="0"/>
              </a:spcAft>
              <a:buClr>
                <a:schemeClr val="lt1"/>
              </a:buClr>
              <a:buSzPts val="3900"/>
              <a:buFont typeface="Barlow Medium"/>
              <a:buNone/>
            </a:pPr>
            <a:r>
              <a:rPr lang="en-US" dirty="0"/>
              <a:t>Questions, Comments, Discussion</a:t>
            </a:r>
            <a:endParaRPr dirty="0"/>
          </a:p>
        </p:txBody>
      </p:sp>
    </p:spTree>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951" name="Google Shape;951;p136"/>
          <p:cNvSpPr txBox="1">
            <a:spLocks noGrp="1"/>
          </p:cNvSpPr>
          <p:nvPr>
            <p:ph type="title"/>
          </p:nvPr>
        </p:nvSpPr>
        <p:spPr>
          <a:xfrm>
            <a:off x="649429" y="315639"/>
            <a:ext cx="9422100" cy="992100"/>
          </a:xfrm>
          <a:prstGeom prst="rect">
            <a:avLst/>
          </a:prstGeom>
          <a:noFill/>
          <a:ln>
            <a:noFill/>
          </a:ln>
        </p:spPr>
        <p:txBody>
          <a:bodyPr spcFirstLastPara="1" wrap="square" lIns="91425" tIns="45700" rIns="91425" bIns="45700" anchor="ctr" anchorCtr="0">
            <a:normAutofit/>
          </a:bodyPr>
          <a:lstStyle/>
          <a:p>
            <a:pPr marL="0" lvl="0" indent="0" algn="l" rtl="0">
              <a:lnSpc>
                <a:spcPct val="103448"/>
              </a:lnSpc>
              <a:spcBef>
                <a:spcPts val="0"/>
              </a:spcBef>
              <a:spcAft>
                <a:spcPts val="0"/>
              </a:spcAft>
              <a:buClr>
                <a:srgbClr val="0075C9"/>
              </a:buClr>
              <a:buSzPts val="3900"/>
              <a:buFont typeface="Barlow Medium"/>
              <a:buNone/>
            </a:pPr>
            <a:r>
              <a:rPr lang="en-US" dirty="0">
                <a:solidFill>
                  <a:srgbClr val="1E5DB2"/>
                </a:solidFill>
              </a:rPr>
              <a:t>Data Quality Resources</a:t>
            </a:r>
            <a:endParaRPr dirty="0">
              <a:solidFill>
                <a:srgbClr val="1E5DB2"/>
              </a:solidFill>
            </a:endParaRPr>
          </a:p>
        </p:txBody>
      </p:sp>
      <p:sp>
        <p:nvSpPr>
          <p:cNvPr id="952" name="Google Shape;952;p136"/>
          <p:cNvSpPr txBox="1">
            <a:spLocks noGrp="1"/>
          </p:cNvSpPr>
          <p:nvPr>
            <p:ph type="body" idx="1"/>
          </p:nvPr>
        </p:nvSpPr>
        <p:spPr>
          <a:xfrm>
            <a:off x="649433" y="1194167"/>
            <a:ext cx="9666900" cy="5481300"/>
          </a:xfrm>
          <a:prstGeom prst="rect">
            <a:avLst/>
          </a:prstGeom>
          <a:noFill/>
          <a:ln>
            <a:noFill/>
          </a:ln>
        </p:spPr>
        <p:txBody>
          <a:bodyPr spcFirstLastPara="1" wrap="square" lIns="91425" tIns="45700" rIns="91425" bIns="45700" anchor="t" anchorCtr="0">
            <a:noAutofit/>
          </a:bodyPr>
          <a:lstStyle/>
          <a:p>
            <a:pPr marL="609600" lvl="0" indent="-419100" algn="l" rtl="0">
              <a:lnSpc>
                <a:spcPct val="100000"/>
              </a:lnSpc>
              <a:spcBef>
                <a:spcPts val="1300"/>
              </a:spcBef>
              <a:spcAft>
                <a:spcPts val="0"/>
              </a:spcAft>
              <a:buSzPts val="1800"/>
              <a:buChar char="•"/>
            </a:pPr>
            <a:r>
              <a:rPr lang="en-US" sz="1700" u="sng" dirty="0">
                <a:solidFill>
                  <a:srgbClr val="0000FF"/>
                </a:solidFill>
                <a:hlinkClick r:id="rId3">
                  <a:extLst>
                    <a:ext uri="{A12FA001-AC4F-418D-AE19-62706E023703}">
                      <ahyp:hlinkClr xmlns:ahyp="http://schemas.microsoft.com/office/drawing/2018/hyperlinkcolor" val="tx"/>
                    </a:ext>
                  </a:extLst>
                </a:hlinkClick>
              </a:rPr>
              <a:t>CDC IIS Data Quality Blueprint</a:t>
            </a:r>
            <a:r>
              <a:rPr lang="en-US" sz="1700" dirty="0">
                <a:solidFill>
                  <a:srgbClr val="0000FF"/>
                </a:solidFill>
              </a:rPr>
              <a:t> </a:t>
            </a:r>
            <a:r>
              <a:rPr lang="en-US" sz="1700" dirty="0"/>
              <a:t>- guide to address and advance IIS data quality characteristics</a:t>
            </a:r>
            <a:endParaRPr sz="1700" dirty="0"/>
          </a:p>
          <a:p>
            <a:pPr marL="609600" lvl="0" indent="-419100" algn="l" rtl="0">
              <a:lnSpc>
                <a:spcPct val="100000"/>
              </a:lnSpc>
              <a:spcBef>
                <a:spcPts val="1300"/>
              </a:spcBef>
              <a:spcAft>
                <a:spcPts val="0"/>
              </a:spcAft>
              <a:buSzPts val="1800"/>
              <a:buChar char="•"/>
            </a:pPr>
            <a:r>
              <a:rPr lang="en-US" sz="1700" u="sng" dirty="0">
                <a:solidFill>
                  <a:srgbClr val="0000FF"/>
                </a:solidFill>
                <a:hlinkClick r:id="rId4">
                  <a:extLst>
                    <a:ext uri="{A12FA001-AC4F-418D-AE19-62706E023703}">
                      <ahyp:hlinkClr xmlns:ahyp="http://schemas.microsoft.com/office/drawing/2018/hyperlinkcolor" val="tx"/>
                    </a:ext>
                  </a:extLst>
                </a:hlinkClick>
              </a:rPr>
              <a:t>Data Validation Guide for the IIS Onboarding Process</a:t>
            </a:r>
            <a:r>
              <a:rPr lang="en-US" sz="1700" dirty="0">
                <a:solidFill>
                  <a:srgbClr val="0000FF"/>
                </a:solidFill>
              </a:rPr>
              <a:t> </a:t>
            </a:r>
            <a:r>
              <a:rPr lang="en-US" sz="1700" dirty="0"/>
              <a:t>- provides recommendations on the data validation process within onboarding</a:t>
            </a:r>
            <a:endParaRPr sz="1700" dirty="0"/>
          </a:p>
          <a:p>
            <a:pPr marL="609600" lvl="0" indent="-419100" algn="l" rtl="0">
              <a:lnSpc>
                <a:spcPct val="100000"/>
              </a:lnSpc>
              <a:spcBef>
                <a:spcPts val="1300"/>
              </a:spcBef>
              <a:spcAft>
                <a:spcPts val="0"/>
              </a:spcAft>
              <a:buSzPts val="1800"/>
              <a:buChar char="•"/>
            </a:pPr>
            <a:r>
              <a:rPr lang="en-US" sz="1700" u="sng" dirty="0">
                <a:solidFill>
                  <a:srgbClr val="0000FF"/>
                </a:solidFill>
                <a:hlinkClick r:id="rId5">
                  <a:extLst>
                    <a:ext uri="{A12FA001-AC4F-418D-AE19-62706E023703}">
                      <ahyp:hlinkClr xmlns:ahyp="http://schemas.microsoft.com/office/drawing/2018/hyperlinkcolor" val="tx"/>
                    </a:ext>
                  </a:extLst>
                </a:hlinkClick>
              </a:rPr>
              <a:t>IIS Data Quality Practices: Monitoring and Evaluating Data Submissions</a:t>
            </a:r>
            <a:r>
              <a:rPr lang="en-US" sz="1700" dirty="0"/>
              <a:t> - focuses on the ongoing data monitoring and evaluation process for incoming data submissions</a:t>
            </a:r>
            <a:endParaRPr sz="1700" dirty="0"/>
          </a:p>
          <a:p>
            <a:pPr marL="609600" lvl="0" indent="-419100" algn="l" rtl="0">
              <a:lnSpc>
                <a:spcPct val="100000"/>
              </a:lnSpc>
              <a:spcBef>
                <a:spcPts val="1300"/>
              </a:spcBef>
              <a:spcAft>
                <a:spcPts val="0"/>
              </a:spcAft>
              <a:buSzPts val="1800"/>
              <a:buChar char="•"/>
            </a:pPr>
            <a:r>
              <a:rPr lang="en-US" sz="1700" u="sng" dirty="0">
                <a:solidFill>
                  <a:srgbClr val="0000FF"/>
                </a:solidFill>
                <a:hlinkClick r:id="rId6">
                  <a:extLst>
                    <a:ext uri="{A12FA001-AC4F-418D-AE19-62706E023703}">
                      <ahyp:hlinkClr xmlns:ahyp="http://schemas.microsoft.com/office/drawing/2018/hyperlinkcolor" val="tx"/>
                    </a:ext>
                  </a:extLst>
                </a:hlinkClick>
              </a:rPr>
              <a:t>IIS Data Quality Practices: To Monitor and Evaluate Data at Rest</a:t>
            </a:r>
            <a:r>
              <a:rPr lang="en-US" sz="1700" dirty="0"/>
              <a:t> - provides practical guidance on techniques, methodologies, and processes for IIS to use in assessing the quality of data at rest</a:t>
            </a:r>
            <a:endParaRPr sz="1700" dirty="0"/>
          </a:p>
          <a:p>
            <a:pPr marL="609600" lvl="0" indent="-419100" algn="l" rtl="0">
              <a:lnSpc>
                <a:spcPct val="100000"/>
              </a:lnSpc>
              <a:spcBef>
                <a:spcPts val="1300"/>
              </a:spcBef>
              <a:spcAft>
                <a:spcPts val="0"/>
              </a:spcAft>
              <a:buSzPts val="1800"/>
              <a:buChar char="•"/>
            </a:pPr>
            <a:r>
              <a:rPr lang="en-US" sz="1700" u="sng" dirty="0">
                <a:solidFill>
                  <a:srgbClr val="0000FF"/>
                </a:solidFill>
                <a:hlinkClick r:id="rId7">
                  <a:extLst>
                    <a:ext uri="{A12FA001-AC4F-418D-AE19-62706E023703}">
                      <ahyp:hlinkClr xmlns:ahyp="http://schemas.microsoft.com/office/drawing/2018/hyperlinkcolor" val="tx"/>
                    </a:ext>
                  </a:extLst>
                </a:hlinkClick>
              </a:rPr>
              <a:t>Data Quality Assurance in Immunization Information Systems</a:t>
            </a:r>
            <a:r>
              <a:rPr lang="en-US" sz="1700" dirty="0">
                <a:solidFill>
                  <a:srgbClr val="0000FF"/>
                </a:solidFill>
              </a:rPr>
              <a:t> </a:t>
            </a:r>
            <a:r>
              <a:rPr lang="en-US" sz="1700" dirty="0"/>
              <a:t>- provides best practice recommendations that support and sustain high-quality data in IIS</a:t>
            </a:r>
            <a:endParaRPr sz="1700" dirty="0"/>
          </a:p>
          <a:p>
            <a:pPr marL="609600" lvl="0" indent="-419100" algn="l" rtl="0">
              <a:lnSpc>
                <a:spcPct val="100000"/>
              </a:lnSpc>
              <a:spcBef>
                <a:spcPts val="1300"/>
              </a:spcBef>
              <a:spcAft>
                <a:spcPts val="0"/>
              </a:spcAft>
              <a:buSzPts val="1800"/>
              <a:buChar char="•"/>
            </a:pPr>
            <a:r>
              <a:rPr lang="en-US" sz="1700" u="sng" dirty="0">
                <a:solidFill>
                  <a:srgbClr val="0000FF"/>
                </a:solidFill>
                <a:hlinkClick r:id="rId8">
                  <a:extLst>
                    <a:ext uri="{A12FA001-AC4F-418D-AE19-62706E023703}">
                      <ahyp:hlinkClr xmlns:ahyp="http://schemas.microsoft.com/office/drawing/2018/hyperlinkcolor" val="tx"/>
                    </a:ext>
                  </a:extLst>
                </a:hlinkClick>
              </a:rPr>
              <a:t>AIRA Aggregate Analysis Reporting Tool (AART) Tool</a:t>
            </a:r>
            <a:r>
              <a:rPr lang="en-US" sz="1700" dirty="0">
                <a:solidFill>
                  <a:srgbClr val="0000FF"/>
                </a:solidFill>
              </a:rPr>
              <a:t> </a:t>
            </a:r>
            <a:r>
              <a:rPr lang="en-US" sz="1700" dirty="0"/>
              <a:t>- an application developed to visualize and compile results and information on community-driven measures and tests related to IIS Functional Standards</a:t>
            </a:r>
            <a:endParaRPr sz="1700" dirty="0"/>
          </a:p>
          <a:p>
            <a:pPr marL="609600" lvl="0" indent="-419100" algn="l" rtl="0">
              <a:lnSpc>
                <a:spcPct val="100000"/>
              </a:lnSpc>
              <a:spcBef>
                <a:spcPts val="800"/>
              </a:spcBef>
              <a:spcAft>
                <a:spcPts val="0"/>
              </a:spcAft>
              <a:buSzPts val="1800"/>
              <a:buChar char="•"/>
            </a:pPr>
            <a:r>
              <a:rPr lang="en-US" sz="1700" u="sng" dirty="0">
                <a:solidFill>
                  <a:srgbClr val="0000FF"/>
                </a:solidFill>
                <a:hlinkClick r:id="rId9">
                  <a:extLst>
                    <a:ext uri="{A12FA001-AC4F-418D-AE19-62706E023703}">
                      <ahyp:hlinkClr xmlns:ahyp="http://schemas.microsoft.com/office/drawing/2018/hyperlinkcolor" val="tx"/>
                    </a:ext>
                  </a:extLst>
                </a:hlinkClick>
              </a:rPr>
              <a:t>Onboarding Consensus-Based Recommendations</a:t>
            </a:r>
            <a:r>
              <a:rPr lang="en-US" sz="1700" dirty="0">
                <a:solidFill>
                  <a:srgbClr val="0000FF"/>
                </a:solidFill>
              </a:rPr>
              <a:t> </a:t>
            </a:r>
            <a:r>
              <a:rPr lang="en-US" sz="1700" dirty="0"/>
              <a:t>- guidance to promote best practices for provider onboarding to IIS</a:t>
            </a:r>
            <a:endParaRPr sz="1700" dirty="0"/>
          </a:p>
        </p:txBody>
      </p:sp>
    </p:spTree>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027815A-D900-45DB-B7E9-7E3E5057AAA1}"/>
              </a:ext>
            </a:extLst>
          </p:cNvPr>
          <p:cNvSpPr>
            <a:spLocks noGrp="1"/>
          </p:cNvSpPr>
          <p:nvPr>
            <p:ph type="subTitle" idx="1"/>
          </p:nvPr>
        </p:nvSpPr>
        <p:spPr>
          <a:xfrm>
            <a:off x="609598" y="2859349"/>
            <a:ext cx="10774681" cy="2578924"/>
          </a:xfrm>
        </p:spPr>
        <p:txBody>
          <a:bodyPr>
            <a:normAutofit/>
          </a:bodyPr>
          <a:lstStyle/>
          <a:p>
            <a:r>
              <a:rPr lang="en-US" dirty="0"/>
              <a:t>Ashley Treharne and Janet L. Fath, PhD						</a:t>
            </a:r>
          </a:p>
          <a:p>
            <a:r>
              <a:rPr lang="en-US" sz="2400" b="0" i="1" dirty="0"/>
              <a:t>Informatics and Data Analytics Branch</a:t>
            </a:r>
            <a:br>
              <a:rPr lang="en-US" sz="2400" b="0" i="1" dirty="0"/>
            </a:br>
            <a:r>
              <a:rPr lang="en-US" sz="2400" b="0" i="1" dirty="0"/>
              <a:t>Immunization Services Division </a:t>
            </a:r>
            <a:br>
              <a:rPr lang="en-US" sz="2400" b="0" i="1" dirty="0"/>
            </a:br>
            <a:r>
              <a:rPr lang="en-US" sz="2400" b="0" i="1" dirty="0"/>
              <a:t>National Center for Immunization and Respiratory Diseases</a:t>
            </a:r>
            <a:br>
              <a:rPr lang="en-US" sz="2400" b="0" i="1" dirty="0"/>
            </a:br>
            <a:r>
              <a:rPr lang="en-US" sz="2400" b="0" i="1" dirty="0"/>
              <a:t>Centers for Disease Control and Prevention</a:t>
            </a:r>
          </a:p>
          <a:p>
            <a:endParaRPr lang="en-US" dirty="0"/>
          </a:p>
        </p:txBody>
      </p:sp>
      <p:sp>
        <p:nvSpPr>
          <p:cNvPr id="4" name="Text Placeholder 3">
            <a:extLst>
              <a:ext uri="{FF2B5EF4-FFF2-40B4-BE49-F238E27FC236}">
                <a16:creationId xmlns:a16="http://schemas.microsoft.com/office/drawing/2014/main" id="{58FFE8E3-8F69-40F6-9D10-8E58648E78B5}"/>
              </a:ext>
            </a:extLst>
          </p:cNvPr>
          <p:cNvSpPr>
            <a:spLocks noGrp="1"/>
          </p:cNvSpPr>
          <p:nvPr>
            <p:ph type="body" sz="quarter" idx="10"/>
          </p:nvPr>
        </p:nvSpPr>
        <p:spPr>
          <a:xfrm>
            <a:off x="609600" y="5566289"/>
            <a:ext cx="8534400" cy="1295400"/>
          </a:xfrm>
        </p:spPr>
        <p:txBody>
          <a:bodyPr/>
          <a:lstStyle/>
          <a:p>
            <a:r>
              <a:rPr lang="en-US" dirty="0"/>
              <a:t>June 11, 2025</a:t>
            </a:r>
          </a:p>
          <a:p>
            <a:r>
              <a:rPr lang="en-US" dirty="0"/>
              <a:t>IIS Leadership Workshop</a:t>
            </a:r>
          </a:p>
        </p:txBody>
      </p:sp>
      <p:sp>
        <p:nvSpPr>
          <p:cNvPr id="7" name="Text Placeholder 6">
            <a:extLst>
              <a:ext uri="{FF2B5EF4-FFF2-40B4-BE49-F238E27FC236}">
                <a16:creationId xmlns:a16="http://schemas.microsoft.com/office/drawing/2014/main" id="{CF2A097E-3484-325A-AFA6-F80D6D1C0BAE}"/>
              </a:ext>
            </a:extLst>
          </p:cNvPr>
          <p:cNvSpPr>
            <a:spLocks noGrp="1"/>
          </p:cNvSpPr>
          <p:nvPr>
            <p:ph type="body" sz="quarter" idx="11"/>
          </p:nvPr>
        </p:nvSpPr>
        <p:spPr/>
        <p:txBody>
          <a:bodyPr/>
          <a:lstStyle/>
          <a:p>
            <a:r>
              <a:rPr lang="en-US" dirty="0"/>
              <a:t>National Center for Immunization and Respiratory Diseases</a:t>
            </a:r>
          </a:p>
        </p:txBody>
      </p:sp>
      <p:sp>
        <p:nvSpPr>
          <p:cNvPr id="7170" name="Title 3"/>
          <p:cNvSpPr>
            <a:spLocks noGrp="1"/>
          </p:cNvSpPr>
          <p:nvPr>
            <p:ph type="title"/>
          </p:nvPr>
        </p:nvSpPr>
        <p:spPr/>
        <p:txBody>
          <a:bodyPr/>
          <a:lstStyle/>
          <a:p>
            <a:r>
              <a:rPr lang="en-US" altLang="en-US" dirty="0"/>
              <a:t>Data Quality II</a:t>
            </a:r>
          </a:p>
        </p:txBody>
      </p:sp>
      <p:pic>
        <p:nvPicPr>
          <p:cNvPr id="7172" name="Picture 6" descr="Logos of the United States Department of Health and Human Services and Centers for Disease Control and Preventio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200" y="6515101"/>
            <a:ext cx="2540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5540841"/>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45A19-2AC1-D248-B9F2-8089031D4A70}"/>
              </a:ext>
            </a:extLst>
          </p:cNvPr>
          <p:cNvSpPr>
            <a:spLocks noGrp="1"/>
          </p:cNvSpPr>
          <p:nvPr>
            <p:ph type="title"/>
          </p:nvPr>
        </p:nvSpPr>
        <p:spPr/>
        <p:txBody>
          <a:bodyPr/>
          <a:lstStyle/>
          <a:p>
            <a:r>
              <a:rPr lang="en-US" dirty="0"/>
              <a:t>Agenda</a:t>
            </a:r>
          </a:p>
        </p:txBody>
      </p:sp>
      <p:sp>
        <p:nvSpPr>
          <p:cNvPr id="3" name="Text Placeholder 2">
            <a:extLst>
              <a:ext uri="{FF2B5EF4-FFF2-40B4-BE49-F238E27FC236}">
                <a16:creationId xmlns:a16="http://schemas.microsoft.com/office/drawing/2014/main" id="{5BBA3C55-706C-873B-56B8-ACB712F5AAFA}"/>
              </a:ext>
            </a:extLst>
          </p:cNvPr>
          <p:cNvSpPr>
            <a:spLocks noGrp="1"/>
          </p:cNvSpPr>
          <p:nvPr>
            <p:ph type="body" sz="quarter" idx="10"/>
          </p:nvPr>
        </p:nvSpPr>
        <p:spPr>
          <a:xfrm>
            <a:off x="609601" y="1811867"/>
            <a:ext cx="10972800" cy="4421717"/>
          </a:xfrm>
        </p:spPr>
        <p:txBody>
          <a:bodyPr/>
          <a:lstStyle/>
          <a:p>
            <a:pPr marL="304165" indent="-304165"/>
            <a:r>
              <a:rPr lang="en-US" sz="2650" dirty="0">
                <a:latin typeface="Calibri"/>
                <a:ea typeface="Calibri"/>
                <a:cs typeface="Calibri"/>
              </a:rPr>
              <a:t>Functional Standards and Indicators</a:t>
            </a:r>
          </a:p>
          <a:p>
            <a:r>
              <a:rPr lang="en-US" dirty="0"/>
              <a:t>DQ reports</a:t>
            </a:r>
          </a:p>
          <a:p>
            <a:r>
              <a:rPr lang="en-US" dirty="0"/>
              <a:t>Exercise</a:t>
            </a:r>
          </a:p>
        </p:txBody>
      </p:sp>
    </p:spTree>
    <p:extLst>
      <p:ext uri="{BB962C8B-B14F-4D97-AF65-F5344CB8AC3E}">
        <p14:creationId xmlns:p14="http://schemas.microsoft.com/office/powerpoint/2010/main" val="1016288220"/>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F0493-467C-EAEC-D5CE-630DFF4D545B}"/>
              </a:ext>
            </a:extLst>
          </p:cNvPr>
          <p:cNvSpPr>
            <a:spLocks noGrp="1"/>
          </p:cNvSpPr>
          <p:nvPr>
            <p:ph type="title"/>
          </p:nvPr>
        </p:nvSpPr>
        <p:spPr/>
        <p:txBody>
          <a:bodyPr lIns="121920" tIns="60960" rIns="121920" bIns="60960" anchor="b"/>
          <a:lstStyle/>
          <a:p>
            <a:r>
              <a:rPr lang="en-US">
                <a:latin typeface="Calibri"/>
                <a:ea typeface="Calibri"/>
                <a:cs typeface="Calibri"/>
              </a:rPr>
              <a:t>Functional Standards and Indicators</a:t>
            </a:r>
            <a:endParaRPr lang="en-US"/>
          </a:p>
        </p:txBody>
      </p:sp>
      <p:sp>
        <p:nvSpPr>
          <p:cNvPr id="3" name="Text Placeholder 2">
            <a:extLst>
              <a:ext uri="{FF2B5EF4-FFF2-40B4-BE49-F238E27FC236}">
                <a16:creationId xmlns:a16="http://schemas.microsoft.com/office/drawing/2014/main" id="{0D20E936-8698-7E6A-738D-FF95455C9BB2}"/>
              </a:ext>
            </a:extLst>
          </p:cNvPr>
          <p:cNvSpPr>
            <a:spLocks noGrp="1"/>
          </p:cNvSpPr>
          <p:nvPr>
            <p:ph type="body" idx="1"/>
          </p:nvPr>
        </p:nvSpPr>
        <p:spPr/>
        <p:txBody>
          <a:bodyPr/>
          <a:lstStyle/>
          <a:p>
            <a:r>
              <a:rPr lang="en-US">
                <a:latin typeface="Calibri"/>
                <a:ea typeface="Calibri"/>
                <a:cs typeface="Calibri"/>
              </a:rPr>
              <a:t>Janet Fath</a:t>
            </a:r>
            <a:endParaRPr lang="en-US">
              <a:ea typeface="Calibri"/>
              <a:cs typeface="Calibri"/>
            </a:endParaRPr>
          </a:p>
        </p:txBody>
      </p:sp>
    </p:spTree>
    <p:extLst>
      <p:ext uri="{BB962C8B-B14F-4D97-AF65-F5344CB8AC3E}">
        <p14:creationId xmlns:p14="http://schemas.microsoft.com/office/powerpoint/2010/main" val="220836498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pic>
        <p:nvPicPr>
          <p:cNvPr id="535" name="Google Shape;535;p95"/>
          <p:cNvPicPr preferRelativeResize="0"/>
          <p:nvPr/>
        </p:nvPicPr>
        <p:blipFill rotWithShape="1">
          <a:blip r:embed="rId3">
            <a:alphaModFix/>
          </a:blip>
          <a:srcRect r="18692" b="11260"/>
          <a:stretch/>
        </p:blipFill>
        <p:spPr>
          <a:xfrm>
            <a:off x="7379443" y="2489855"/>
            <a:ext cx="4780189" cy="3638514"/>
          </a:xfrm>
          <a:prstGeom prst="rect">
            <a:avLst/>
          </a:prstGeom>
          <a:noFill/>
          <a:ln>
            <a:noFill/>
          </a:ln>
        </p:spPr>
      </p:pic>
      <p:sp>
        <p:nvSpPr>
          <p:cNvPr id="536" name="Google Shape;536;p95"/>
          <p:cNvSpPr txBox="1">
            <a:spLocks noGrp="1"/>
          </p:cNvSpPr>
          <p:nvPr>
            <p:ph type="title" idx="4294967295"/>
          </p:nvPr>
        </p:nvSpPr>
        <p:spPr>
          <a:xfrm>
            <a:off x="1793015" y="488612"/>
            <a:ext cx="9423600" cy="9909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SzPct val="125641"/>
              <a:buNone/>
            </a:pPr>
            <a:r>
              <a:rPr lang="en-US" dirty="0">
                <a:solidFill>
                  <a:srgbClr val="1E5DB2"/>
                </a:solidFill>
              </a:rPr>
              <a:t>Activity: Your System’s Data Quality- A Brief Assessment</a:t>
            </a:r>
            <a:endParaRPr dirty="0">
              <a:solidFill>
                <a:srgbClr val="1E5DB2"/>
              </a:solidFill>
            </a:endParaRPr>
          </a:p>
        </p:txBody>
      </p:sp>
      <p:sp>
        <p:nvSpPr>
          <p:cNvPr id="537" name="Google Shape;537;p95"/>
          <p:cNvSpPr txBox="1">
            <a:spLocks noGrp="1"/>
          </p:cNvSpPr>
          <p:nvPr>
            <p:ph type="body" idx="4294967295"/>
          </p:nvPr>
        </p:nvSpPr>
        <p:spPr>
          <a:xfrm>
            <a:off x="690520" y="1643919"/>
            <a:ext cx="8275500" cy="4788000"/>
          </a:xfrm>
          <a:prstGeom prst="rect">
            <a:avLst/>
          </a:prstGeom>
          <a:noFill/>
          <a:ln>
            <a:noFill/>
          </a:ln>
        </p:spPr>
        <p:txBody>
          <a:bodyPr spcFirstLastPara="1" wrap="square" lIns="91425" tIns="45700" rIns="91425" bIns="45700" anchor="t" anchorCtr="0">
            <a:normAutofit fontScale="92500" lnSpcReduction="10000"/>
          </a:bodyPr>
          <a:lstStyle/>
          <a:p>
            <a:pPr marL="609600" lvl="0" indent="-488950" algn="l" rtl="0">
              <a:lnSpc>
                <a:spcPct val="100000"/>
              </a:lnSpc>
              <a:spcBef>
                <a:spcPts val="1300"/>
              </a:spcBef>
              <a:spcAft>
                <a:spcPts val="0"/>
              </a:spcAft>
              <a:buSzPts val="2900"/>
              <a:buChar char="•"/>
            </a:pPr>
            <a:r>
              <a:rPr lang="en-US" sz="2900" dirty="0"/>
              <a:t>Menti scaling questions (scale of 1-5, with 5 being most important):</a:t>
            </a:r>
            <a:endParaRPr sz="2900" dirty="0"/>
          </a:p>
          <a:p>
            <a:pPr marL="1219200" lvl="1" indent="-457200" algn="l" rtl="0">
              <a:lnSpc>
                <a:spcPct val="100000"/>
              </a:lnSpc>
              <a:spcBef>
                <a:spcPts val="1300"/>
              </a:spcBef>
              <a:spcAft>
                <a:spcPts val="0"/>
              </a:spcAft>
              <a:buClrTx/>
              <a:buSzPts val="2400"/>
              <a:buChar char="•"/>
            </a:pPr>
            <a:r>
              <a:rPr lang="en-US" sz="2900" dirty="0"/>
              <a:t>In general, how engaged are your partners in </a:t>
            </a:r>
            <a:r>
              <a:rPr lang="en-US" sz="2900" b="1" dirty="0"/>
              <a:t>using </a:t>
            </a:r>
            <a:r>
              <a:rPr lang="en-US" sz="2900" dirty="0"/>
              <a:t>your IIS’s data? </a:t>
            </a:r>
            <a:endParaRPr sz="2900" dirty="0"/>
          </a:p>
          <a:p>
            <a:pPr marL="1219200" lvl="1" indent="-457200" algn="l" rtl="0">
              <a:lnSpc>
                <a:spcPct val="100000"/>
              </a:lnSpc>
              <a:spcBef>
                <a:spcPts val="1300"/>
              </a:spcBef>
              <a:spcAft>
                <a:spcPts val="0"/>
              </a:spcAft>
              <a:buClrTx/>
              <a:buSzPts val="2400"/>
              <a:buChar char="•"/>
            </a:pPr>
            <a:r>
              <a:rPr lang="en-US" sz="2900" dirty="0"/>
              <a:t>How engaged are your partners in </a:t>
            </a:r>
            <a:r>
              <a:rPr lang="en-US" sz="2900" b="1" dirty="0"/>
              <a:t>improving </a:t>
            </a:r>
            <a:r>
              <a:rPr lang="en-US" sz="2900" dirty="0"/>
              <a:t>your IIS’s data?</a:t>
            </a:r>
            <a:endParaRPr sz="2900" dirty="0"/>
          </a:p>
          <a:p>
            <a:pPr marL="609600" lvl="0" indent="-488950" algn="l" rtl="0">
              <a:lnSpc>
                <a:spcPct val="100000"/>
              </a:lnSpc>
              <a:spcBef>
                <a:spcPts val="1300"/>
              </a:spcBef>
              <a:spcAft>
                <a:spcPts val="0"/>
              </a:spcAft>
              <a:buSzPts val="2900"/>
              <a:buChar char="•"/>
            </a:pPr>
            <a:r>
              <a:rPr lang="en-US" sz="2900" dirty="0"/>
              <a:t>Menti qualitative question (free text):</a:t>
            </a:r>
            <a:endParaRPr sz="2900" dirty="0"/>
          </a:p>
          <a:p>
            <a:pPr marL="1219200" lvl="1" indent="-457200" algn="l" rtl="0">
              <a:lnSpc>
                <a:spcPct val="100000"/>
              </a:lnSpc>
              <a:spcBef>
                <a:spcPts val="1300"/>
              </a:spcBef>
              <a:spcAft>
                <a:spcPts val="0"/>
              </a:spcAft>
              <a:buClrTx/>
              <a:buSzPts val="2400"/>
              <a:buChar char="•"/>
            </a:pPr>
            <a:r>
              <a:rPr lang="en-US" sz="2900" dirty="0"/>
              <a:t>Are there activities your jurisdiction is doing to actively enhance your partners’ engagement with your IIS’s data?</a:t>
            </a:r>
            <a:endParaRPr sz="2900" dirty="0"/>
          </a:p>
        </p:txBody>
      </p:sp>
      <p:sp>
        <p:nvSpPr>
          <p:cNvPr id="538" name="Google Shape;538;p95"/>
          <p:cNvSpPr txBox="1"/>
          <p:nvPr/>
        </p:nvSpPr>
        <p:spPr>
          <a:xfrm rot="-673392">
            <a:off x="8916701" y="3165942"/>
            <a:ext cx="2720526" cy="2124175"/>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100"/>
              <a:buFont typeface="Arial"/>
              <a:buNone/>
              <a:tabLst/>
              <a:defRPr/>
            </a:pPr>
            <a:r>
              <a:rPr kumimoji="0" lang="en-US" sz="2100" b="0" i="1" u="none" strike="noStrike" kern="0" cap="none" spc="0" normalizeH="0" baseline="0" noProof="0" dirty="0">
                <a:ln>
                  <a:noFill/>
                </a:ln>
                <a:solidFill>
                  <a:srgbClr val="000000"/>
                </a:solidFill>
                <a:effectLst/>
                <a:uLnTx/>
                <a:uFillTx/>
                <a:latin typeface="Permanent Marker"/>
                <a:ea typeface="Permanent Marker"/>
                <a:cs typeface="Permanent Marker"/>
                <a:sym typeface="Permanent Marker"/>
              </a:rPr>
              <a:t>Note: In responding to questions, consider ALL data in your system (routine as well as COVID, all ages, etc.)</a:t>
            </a:r>
            <a:endParaRPr kumimoji="0" sz="2100" b="0" i="1" u="none" strike="noStrike" kern="0" cap="none" spc="0" normalizeH="0" baseline="0" noProof="0" dirty="0">
              <a:ln>
                <a:noFill/>
              </a:ln>
              <a:solidFill>
                <a:srgbClr val="000000"/>
              </a:solidFill>
              <a:effectLst/>
              <a:uLnTx/>
              <a:uFillTx/>
              <a:latin typeface="Permanent Marker"/>
              <a:ea typeface="Permanent Marker"/>
              <a:cs typeface="Permanent Marker"/>
              <a:sym typeface="Permanent Marker"/>
            </a:endParaRPr>
          </a:p>
        </p:txBody>
      </p:sp>
      <p:pic>
        <p:nvPicPr>
          <p:cNvPr id="539" name="Google Shape;539;p95"/>
          <p:cNvPicPr preferRelativeResize="0"/>
          <p:nvPr/>
        </p:nvPicPr>
        <p:blipFill rotWithShape="1">
          <a:blip r:embed="rId4">
            <a:alphaModFix/>
          </a:blip>
          <a:srcRect/>
          <a:stretch/>
        </p:blipFill>
        <p:spPr>
          <a:xfrm>
            <a:off x="0" y="0"/>
            <a:ext cx="1828800" cy="1828800"/>
          </a:xfrm>
          <a:prstGeom prst="rect">
            <a:avLst/>
          </a:prstGeom>
          <a:noFill/>
          <a:ln>
            <a:noFill/>
          </a:ln>
        </p:spPr>
      </p:pic>
      <p:pic>
        <p:nvPicPr>
          <p:cNvPr id="540" name="Google Shape;540;p95"/>
          <p:cNvPicPr preferRelativeResize="0"/>
          <p:nvPr/>
        </p:nvPicPr>
        <p:blipFill>
          <a:blip r:embed="rId5">
            <a:alphaModFix/>
          </a:blip>
          <a:stretch>
            <a:fillRect/>
          </a:stretch>
        </p:blipFill>
        <p:spPr>
          <a:xfrm>
            <a:off x="9344925" y="1317475"/>
            <a:ext cx="1502375" cy="1502375"/>
          </a:xfrm>
          <a:prstGeom prst="rect">
            <a:avLst/>
          </a:prstGeom>
          <a:noFill/>
          <a:ln>
            <a:noFill/>
          </a:ln>
        </p:spPr>
      </p:pic>
    </p:spTree>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E03761-2D32-0221-2AFA-FE3E516992F1}"/>
              </a:ext>
            </a:extLst>
          </p:cNvPr>
          <p:cNvSpPr>
            <a:spLocks noGrp="1"/>
          </p:cNvSpPr>
          <p:nvPr>
            <p:ph type="body" sz="quarter" idx="10"/>
          </p:nvPr>
        </p:nvSpPr>
        <p:spPr/>
        <p:txBody>
          <a:bodyPr/>
          <a:lstStyle/>
          <a:p>
            <a:r>
              <a:rPr lang="en-US" dirty="0"/>
              <a:t>CDC worked with the IIS community to update the IIS Functional Standards, which outline the necessary operations, data quality, and technology for IISs.</a:t>
            </a:r>
          </a:p>
          <a:p>
            <a:r>
              <a:rPr lang="en-US" dirty="0"/>
              <a:t>Version 5.0 represents a scheduled update to align with the 317/VFC Cooperative Agreement (</a:t>
            </a:r>
            <a:r>
              <a:rPr lang="en-US" dirty="0" err="1"/>
              <a:t>CoAg</a:t>
            </a:r>
            <a:r>
              <a:rPr lang="en-US" dirty="0"/>
              <a:t>) that starts on July 1, 2025.</a:t>
            </a:r>
          </a:p>
          <a:p>
            <a:pPr lvl="1"/>
            <a:r>
              <a:rPr lang="en-US" dirty="0"/>
              <a:t>Updated standards are available at </a:t>
            </a:r>
            <a:r>
              <a:rPr lang="en-US" dirty="0">
                <a:hlinkClick r:id="rId2"/>
              </a:rPr>
              <a:t>IIS Functional Standards</a:t>
            </a:r>
            <a:endParaRPr lang="en-US" dirty="0"/>
          </a:p>
          <a:p>
            <a:pPr lvl="1"/>
            <a:r>
              <a:rPr lang="en-US" dirty="0"/>
              <a:t>Since finalizing the standards, CDC began updating the measures for each functional standard (i.e., the indicators)</a:t>
            </a:r>
          </a:p>
        </p:txBody>
      </p:sp>
      <p:sp>
        <p:nvSpPr>
          <p:cNvPr id="3" name="Title 2">
            <a:extLst>
              <a:ext uri="{FF2B5EF4-FFF2-40B4-BE49-F238E27FC236}">
                <a16:creationId xmlns:a16="http://schemas.microsoft.com/office/drawing/2014/main" id="{E1E231DA-68DC-855C-A3F7-5B25229FFB90}"/>
              </a:ext>
            </a:extLst>
          </p:cNvPr>
          <p:cNvSpPr>
            <a:spLocks noGrp="1"/>
          </p:cNvSpPr>
          <p:nvPr>
            <p:ph type="title"/>
          </p:nvPr>
        </p:nvSpPr>
        <p:spPr/>
        <p:txBody>
          <a:bodyPr/>
          <a:lstStyle/>
          <a:p>
            <a:r>
              <a:rPr lang="en-US" dirty="0"/>
              <a:t>Functional Standards and Indicators </a:t>
            </a:r>
          </a:p>
        </p:txBody>
      </p:sp>
    </p:spTree>
    <p:extLst>
      <p:ext uri="{BB962C8B-B14F-4D97-AF65-F5344CB8AC3E}">
        <p14:creationId xmlns:p14="http://schemas.microsoft.com/office/powerpoint/2010/main" val="2415479716"/>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5C9B2C-AEB5-E78E-DE57-0E9198B3DE2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E46A5E40-E7A9-83FD-1455-B08FFBA8C22A}"/>
              </a:ext>
            </a:extLst>
          </p:cNvPr>
          <p:cNvSpPr/>
          <p:nvPr/>
        </p:nvSpPr>
        <p:spPr>
          <a:xfrm>
            <a:off x="0" y="1816025"/>
            <a:ext cx="12192000" cy="607620"/>
          </a:xfrm>
          <a:prstGeom prst="rect">
            <a:avLst/>
          </a:prstGeom>
          <a:solidFill>
            <a:srgbClr val="0033A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6181" tIns="126181" rIns="126181" bIns="126181" numCol="1" spcCol="1270" anchor="ctr" anchorCtr="0">
            <a:noAutofit/>
          </a:bodyPr>
          <a:lstStyle/>
          <a:p>
            <a:pPr marL="731502" marR="0" lvl="0" indent="0" algn="l" defTabSz="1126039" rtl="0" eaLnBrk="0" fontAlgn="base" latinLnBrk="0" hangingPunct="0">
              <a:lnSpc>
                <a:spcPct val="90000"/>
              </a:lnSpc>
              <a:spcBef>
                <a:spcPct val="0"/>
              </a:spcBef>
              <a:spcAft>
                <a:spcPct val="35000"/>
              </a:spcAft>
              <a:buClrTx/>
              <a:buSzTx/>
              <a:buFontTx/>
              <a:buNone/>
              <a:tabLst/>
              <a:defRPr/>
            </a:pPr>
            <a:r>
              <a:rPr kumimoji="0" lang="en-US" sz="2533"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Indicators:</a:t>
            </a:r>
          </a:p>
        </p:txBody>
      </p:sp>
      <p:sp>
        <p:nvSpPr>
          <p:cNvPr id="7" name="Freeform: Shape 6">
            <a:extLst>
              <a:ext uri="{FF2B5EF4-FFF2-40B4-BE49-F238E27FC236}">
                <a16:creationId xmlns:a16="http://schemas.microsoft.com/office/drawing/2014/main" id="{3E0636C9-EEB9-C0E5-9B5A-3C0776D3D128}"/>
              </a:ext>
            </a:extLst>
          </p:cNvPr>
          <p:cNvSpPr/>
          <p:nvPr/>
        </p:nvSpPr>
        <p:spPr>
          <a:xfrm>
            <a:off x="609600" y="2423645"/>
            <a:ext cx="10972800" cy="1048799"/>
          </a:xfrm>
          <a:custGeom>
            <a:avLst/>
            <a:gdLst>
              <a:gd name="connsiteX0" fmla="*/ 0 w 8229600"/>
              <a:gd name="connsiteY0" fmla="*/ 0 h 786599"/>
              <a:gd name="connsiteX1" fmla="*/ 8229600 w 8229600"/>
              <a:gd name="connsiteY1" fmla="*/ 0 h 786599"/>
              <a:gd name="connsiteX2" fmla="*/ 8229600 w 8229600"/>
              <a:gd name="connsiteY2" fmla="*/ 786599 h 786599"/>
              <a:gd name="connsiteX3" fmla="*/ 0 w 8229600"/>
              <a:gd name="connsiteY3" fmla="*/ 786599 h 786599"/>
              <a:gd name="connsiteX4" fmla="*/ 0 w 8229600"/>
              <a:gd name="connsiteY4" fmla="*/ 0 h 78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86599">
                <a:moveTo>
                  <a:pt x="0" y="0"/>
                </a:moveTo>
                <a:lnTo>
                  <a:pt x="8229600" y="0"/>
                </a:lnTo>
                <a:lnTo>
                  <a:pt x="8229600" y="786599"/>
                </a:lnTo>
                <a:lnTo>
                  <a:pt x="0" y="78659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8387" tIns="32173" rIns="180171" bIns="32173" numCol="1" spcCol="1270" anchor="t" anchorCtr="0">
            <a:noAutofit/>
          </a:bodyPr>
          <a:lstStyle/>
          <a:p>
            <a:pPr marL="380990" marR="0" lvl="1" indent="-380990" algn="l" defTabSz="888978" rtl="0" eaLnBrk="0" fontAlgn="base" latinLnBrk="0" hangingPunct="0">
              <a:lnSpc>
                <a:spcPct val="90000"/>
              </a:lnSpc>
              <a:spcBef>
                <a:spcPct val="0"/>
              </a:spcBef>
              <a:spcAft>
                <a:spcPts val="800"/>
              </a:spcAft>
              <a:buClr>
                <a:srgbClr val="0033A1"/>
              </a:buClr>
              <a:buSzTx/>
              <a:buFont typeface="Arial" panose="020B0604020202020204" pitchFamily="34" charset="0"/>
              <a:buChar char="•"/>
              <a:tabLst/>
              <a:defRPr/>
            </a:pPr>
            <a:r>
              <a:rPr kumimoji="0" lang="en-US" sz="2000" b="0" i="0" u="none" strike="noStrike" kern="1200" cap="none" spc="0" normalizeH="0" baseline="0" noProof="0">
                <a:ln>
                  <a:noFill/>
                </a:ln>
                <a:solidFill>
                  <a:srgbClr val="1A1A1A"/>
                </a:solidFill>
                <a:effectLst/>
                <a:uLnTx/>
                <a:uFillTx/>
                <a:latin typeface="Calibri" panose="020F0502020204030204" pitchFamily="34" charset="0"/>
                <a:ea typeface="Calibri" panose="020F0502020204030204" pitchFamily="34" charset="0"/>
                <a:cs typeface="Calibri" panose="020F0502020204030204" pitchFamily="34" charset="0"/>
                <a:sym typeface="Arial"/>
              </a:rPr>
              <a:t>Support jurisdictions in setting incremental goals and measuring progress on the </a:t>
            </a:r>
            <a:r>
              <a:rPr kumimoji="0" lang="en-US" sz="2000" b="0" i="0" u="none" strike="noStrike" kern="1200" cap="none" spc="0" normalizeH="0" baseline="0" noProof="0" err="1">
                <a:ln>
                  <a:noFill/>
                </a:ln>
                <a:solidFill>
                  <a:srgbClr val="1A1A1A"/>
                </a:solidFill>
                <a:effectLst/>
                <a:uLnTx/>
                <a:uFillTx/>
                <a:latin typeface="Calibri" panose="020F0502020204030204" pitchFamily="34" charset="0"/>
                <a:ea typeface="Calibri" panose="020F0502020204030204" pitchFamily="34" charset="0"/>
                <a:cs typeface="Calibri" panose="020F0502020204030204" pitchFamily="34" charset="0"/>
                <a:sym typeface="Arial"/>
              </a:rPr>
              <a:t>CoAg</a:t>
            </a:r>
            <a:r>
              <a:rPr kumimoji="0" lang="en-US" sz="2000" b="0" i="0" u="none" strike="noStrike" kern="1200" cap="none" spc="0" normalizeH="0" baseline="0" noProof="0">
                <a:ln>
                  <a:noFill/>
                </a:ln>
                <a:solidFill>
                  <a:srgbClr val="1A1A1A"/>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activities</a:t>
            </a:r>
          </a:p>
          <a:p>
            <a:pPr marL="380990" marR="0" lvl="1" indent="-380990" algn="l" defTabSz="888978" rtl="0" eaLnBrk="0" fontAlgn="base" latinLnBrk="0" hangingPunct="0">
              <a:lnSpc>
                <a:spcPct val="90000"/>
              </a:lnSpc>
              <a:spcBef>
                <a:spcPct val="0"/>
              </a:spcBef>
              <a:spcAft>
                <a:spcPts val="800"/>
              </a:spcAft>
              <a:buClr>
                <a:srgbClr val="0033A1"/>
              </a:buClr>
              <a:buSzTx/>
              <a:buFont typeface="Arial" panose="020B0604020202020204" pitchFamily="34" charset="0"/>
              <a:buChar char="•"/>
              <a:tabLst/>
              <a:defRPr/>
            </a:pPr>
            <a:r>
              <a:rPr kumimoji="0" lang="en-US" sz="2000" b="0" i="0" u="none" strike="noStrike" kern="1200" cap="none" spc="0" normalizeH="0" baseline="0" noProof="0">
                <a:ln>
                  <a:noFill/>
                </a:ln>
                <a:solidFill>
                  <a:srgbClr val="1A1A1A"/>
                </a:solidFill>
                <a:effectLst/>
                <a:uLnTx/>
                <a:uFillTx/>
                <a:latin typeface="Calibri" panose="020F0502020204030204" pitchFamily="34" charset="0"/>
                <a:ea typeface="Calibri" panose="020F0502020204030204" pitchFamily="34" charset="0"/>
                <a:cs typeface="Calibri" panose="020F0502020204030204" pitchFamily="34" charset="0"/>
                <a:sym typeface="Arial"/>
              </a:rPr>
              <a:t>Provide CDC with a standard way to determine how well jurisdictions meet </a:t>
            </a:r>
            <a:r>
              <a:rPr kumimoji="0" lang="en-US" sz="2000" b="0" i="0" u="none" strike="noStrike" kern="1200" cap="none" spc="0" normalizeH="0" baseline="0" noProof="0" err="1">
                <a:ln>
                  <a:noFill/>
                </a:ln>
                <a:solidFill>
                  <a:srgbClr val="1A1A1A"/>
                </a:solidFill>
                <a:effectLst/>
                <a:uLnTx/>
                <a:uFillTx/>
                <a:latin typeface="Calibri" panose="020F0502020204030204" pitchFamily="34" charset="0"/>
                <a:ea typeface="Calibri" panose="020F0502020204030204" pitchFamily="34" charset="0"/>
                <a:cs typeface="Calibri" panose="020F0502020204030204" pitchFamily="34" charset="0"/>
                <a:sym typeface="Arial"/>
              </a:rPr>
              <a:t>CoAg</a:t>
            </a:r>
            <a:r>
              <a:rPr kumimoji="0" lang="en-US" sz="2000" b="0" i="0" u="none" strike="noStrike" kern="1200" cap="none" spc="0" normalizeH="0" baseline="0" noProof="0">
                <a:ln>
                  <a:noFill/>
                </a:ln>
                <a:solidFill>
                  <a:srgbClr val="1A1A1A"/>
                </a:solidFill>
                <a:effectLst/>
                <a:uLnTx/>
                <a:uFillTx/>
                <a:latin typeface="Calibri" panose="020F0502020204030204" pitchFamily="34" charset="0"/>
                <a:ea typeface="Calibri" panose="020F0502020204030204" pitchFamily="34" charset="0"/>
                <a:cs typeface="Calibri" panose="020F0502020204030204" pitchFamily="34" charset="0"/>
                <a:sym typeface="Arial"/>
              </a:rPr>
              <a:t> requirements</a:t>
            </a:r>
          </a:p>
          <a:p>
            <a:pPr marL="380990" marR="0" lvl="1" indent="-380990" algn="l" defTabSz="888978" rtl="0" eaLnBrk="0" fontAlgn="base" latinLnBrk="0" hangingPunct="0">
              <a:lnSpc>
                <a:spcPct val="90000"/>
              </a:lnSpc>
              <a:spcBef>
                <a:spcPct val="0"/>
              </a:spcBef>
              <a:spcAft>
                <a:spcPts val="800"/>
              </a:spcAft>
              <a:buClr>
                <a:srgbClr val="0033A1"/>
              </a:buClr>
              <a:buSzTx/>
              <a:buFont typeface="Arial" panose="020B0604020202020204" pitchFamily="34" charset="0"/>
              <a:buChar char="•"/>
              <a:tabLst/>
              <a:defRPr/>
            </a:pPr>
            <a:r>
              <a:rPr kumimoji="0" lang="en-US" sz="2000" b="0" i="0" u="none" strike="noStrike" kern="1200" cap="none" spc="0" normalizeH="0" baseline="0" noProof="0">
                <a:ln>
                  <a:noFill/>
                </a:ln>
                <a:solidFill>
                  <a:srgbClr val="1A1A1A"/>
                </a:solidFill>
                <a:effectLst/>
                <a:uLnTx/>
                <a:uFillTx/>
                <a:latin typeface="Calibri" panose="020F0502020204030204" pitchFamily="34" charset="0"/>
                <a:ea typeface="Calibri" panose="020F0502020204030204" pitchFamily="34" charset="0"/>
                <a:cs typeface="Calibri" panose="020F0502020204030204" pitchFamily="34" charset="0"/>
                <a:sym typeface="Arial"/>
              </a:rPr>
              <a:t>Help CDC to identify opportunities for providing technical assistance to jurisdictions </a:t>
            </a:r>
          </a:p>
        </p:txBody>
      </p:sp>
      <p:sp>
        <p:nvSpPr>
          <p:cNvPr id="8" name="Rectangle 7">
            <a:extLst>
              <a:ext uri="{FF2B5EF4-FFF2-40B4-BE49-F238E27FC236}">
                <a16:creationId xmlns:a16="http://schemas.microsoft.com/office/drawing/2014/main" id="{CA0BA531-B698-69F6-FB7B-4ED54E82939B}"/>
              </a:ext>
            </a:extLst>
          </p:cNvPr>
          <p:cNvSpPr/>
          <p:nvPr/>
        </p:nvSpPr>
        <p:spPr>
          <a:xfrm>
            <a:off x="0" y="4025749"/>
            <a:ext cx="12192000" cy="607620"/>
          </a:xfrm>
          <a:prstGeom prst="rect">
            <a:avLst/>
          </a:prstGeom>
          <a:solidFill>
            <a:srgbClr val="0033A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6181" tIns="126181" rIns="126181" bIns="126181" numCol="1" spcCol="1270" anchor="ctr" anchorCtr="0">
            <a:noAutofit/>
          </a:bodyPr>
          <a:lstStyle/>
          <a:p>
            <a:pPr marL="731502" marR="0" lvl="0" indent="0" algn="l" defTabSz="1126039" rtl="0" eaLnBrk="0" fontAlgn="base" latinLnBrk="0" hangingPunct="0">
              <a:lnSpc>
                <a:spcPct val="90000"/>
              </a:lnSpc>
              <a:spcBef>
                <a:spcPct val="0"/>
              </a:spcBef>
              <a:spcAft>
                <a:spcPct val="35000"/>
              </a:spcAft>
              <a:buClrTx/>
              <a:buSzTx/>
              <a:buFontTx/>
              <a:buNone/>
              <a:tabLst/>
              <a:defRPr/>
            </a:pPr>
            <a:r>
              <a:rPr kumimoji="0" lang="en-US" sz="2533" b="1" i="0" u="none" strike="noStrike" kern="1200" cap="none" spc="0" normalizeH="0" baseline="0" noProof="0" dirty="0">
                <a:ln>
                  <a:noFill/>
                </a:ln>
                <a:solidFill>
                  <a:srgbClr val="FFFFFF"/>
                </a:solidFill>
                <a:effectLst/>
                <a:uLnTx/>
                <a:uFillTx/>
                <a:latin typeface="Calibri"/>
                <a:ea typeface="Calibri"/>
                <a:cs typeface="Calibri"/>
                <a:sym typeface="Arial"/>
              </a:rPr>
              <a:t>IIS Data Quality Indicators:</a:t>
            </a:r>
          </a:p>
        </p:txBody>
      </p:sp>
      <p:sp>
        <p:nvSpPr>
          <p:cNvPr id="9" name="Freeform: Shape 8">
            <a:extLst>
              <a:ext uri="{FF2B5EF4-FFF2-40B4-BE49-F238E27FC236}">
                <a16:creationId xmlns:a16="http://schemas.microsoft.com/office/drawing/2014/main" id="{F696ED29-F0DC-F498-091D-91B9B5F08D85}"/>
              </a:ext>
            </a:extLst>
          </p:cNvPr>
          <p:cNvSpPr/>
          <p:nvPr/>
        </p:nvSpPr>
        <p:spPr>
          <a:xfrm>
            <a:off x="609600" y="4633368"/>
            <a:ext cx="10972800" cy="1311000"/>
          </a:xfrm>
          <a:custGeom>
            <a:avLst/>
            <a:gdLst>
              <a:gd name="connsiteX0" fmla="*/ 0 w 8229600"/>
              <a:gd name="connsiteY0" fmla="*/ 0 h 983250"/>
              <a:gd name="connsiteX1" fmla="*/ 8229600 w 8229600"/>
              <a:gd name="connsiteY1" fmla="*/ 0 h 983250"/>
              <a:gd name="connsiteX2" fmla="*/ 8229600 w 8229600"/>
              <a:gd name="connsiteY2" fmla="*/ 983250 h 983250"/>
              <a:gd name="connsiteX3" fmla="*/ 0 w 8229600"/>
              <a:gd name="connsiteY3" fmla="*/ 983250 h 983250"/>
              <a:gd name="connsiteX4" fmla="*/ 0 w 8229600"/>
              <a:gd name="connsiteY4" fmla="*/ 0 h 98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983250">
                <a:moveTo>
                  <a:pt x="0" y="0"/>
                </a:moveTo>
                <a:lnTo>
                  <a:pt x="8229600" y="0"/>
                </a:lnTo>
                <a:lnTo>
                  <a:pt x="8229600" y="983250"/>
                </a:lnTo>
                <a:lnTo>
                  <a:pt x="0" y="98325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8387" tIns="32173" rIns="180171" bIns="32173" numCol="1" spcCol="1270" anchor="t" anchorCtr="0">
            <a:noAutofit/>
          </a:bodyPr>
          <a:lstStyle/>
          <a:p>
            <a:pPr marL="380990" marR="0" lvl="1" indent="-380990" algn="l" defTabSz="888978" rtl="0" eaLnBrk="0" fontAlgn="base" latinLnBrk="0" hangingPunct="0">
              <a:lnSpc>
                <a:spcPct val="90000"/>
              </a:lnSpc>
              <a:spcBef>
                <a:spcPct val="0"/>
              </a:spcBef>
              <a:spcAft>
                <a:spcPts val="800"/>
              </a:spcAft>
              <a:buClr>
                <a:srgbClr val="0033A1"/>
              </a:buClr>
              <a:buSzTx/>
              <a:buFont typeface="Arial" panose="020B0604020202020204" pitchFamily="34" charset="0"/>
              <a:buChar char="•"/>
              <a:tabLst/>
              <a:defRPr/>
            </a:pPr>
            <a:r>
              <a:rPr kumimoji="0" lang="en-US" sz="2000" b="0" i="0" u="none" strike="noStrike" kern="1200" cap="none" spc="0" normalizeH="0" baseline="0" noProof="0">
                <a:ln>
                  <a:noFill/>
                </a:ln>
                <a:solidFill>
                  <a:srgbClr val="1A1A1A"/>
                </a:solidFill>
                <a:effectLst/>
                <a:uLnTx/>
                <a:uFillTx/>
                <a:latin typeface="Calibri" panose="020F0502020204030204" pitchFamily="34" charset="0"/>
                <a:ea typeface="Calibri" panose="020F0502020204030204" pitchFamily="34" charset="0"/>
                <a:cs typeface="Calibri" panose="020F0502020204030204" pitchFamily="34" charset="0"/>
                <a:sym typeface="Arial"/>
              </a:rPr>
              <a:t>Measure progress toward meeting </a:t>
            </a:r>
            <a:r>
              <a:rPr kumimoji="0" lang="en-US" sz="2000" b="0" i="0" u="none" strike="noStrike" kern="1200" cap="none" spc="0" normalizeH="0" baseline="0" noProof="0">
                <a:ln>
                  <a:noFill/>
                </a:ln>
                <a:solidFill>
                  <a:srgbClr val="1A1A1A"/>
                </a:solidFill>
                <a:effectLst/>
                <a:uLnTx/>
                <a:uFillTx/>
                <a:latin typeface="Calibri" panose="020F0502020204030204" pitchFamily="34" charset="0"/>
                <a:ea typeface="Calibri" panose="020F0502020204030204" pitchFamily="34" charset="0"/>
                <a:cs typeface="Calibri" panose="020F0502020204030204" pitchFamily="34" charset="0"/>
                <a:sym typeface="Arial"/>
                <a:hlinkClick r:id="rId3"/>
              </a:rPr>
              <a:t>IIS Data Quality Blueprint </a:t>
            </a:r>
            <a:r>
              <a:rPr kumimoji="0" lang="en-US" sz="2000" b="0" i="0" u="none" strike="noStrike" kern="1200" cap="none" spc="0" normalizeH="0" baseline="0" noProof="0">
                <a:ln>
                  <a:noFill/>
                </a:ln>
                <a:solidFill>
                  <a:srgbClr val="1A1A1A"/>
                </a:solidFill>
                <a:effectLst/>
                <a:uLnTx/>
                <a:uFillTx/>
                <a:latin typeface="Calibri" panose="020F0502020204030204" pitchFamily="34" charset="0"/>
                <a:ea typeface="Calibri" panose="020F0502020204030204" pitchFamily="34" charset="0"/>
                <a:cs typeface="Calibri" panose="020F0502020204030204" pitchFamily="34" charset="0"/>
                <a:sym typeface="Arial"/>
              </a:rPr>
              <a:t>targets</a:t>
            </a:r>
          </a:p>
          <a:p>
            <a:pPr marL="380990" marR="0" lvl="1" indent="-380990" algn="l" defTabSz="888978" rtl="0" eaLnBrk="0" fontAlgn="base" latinLnBrk="0" hangingPunct="0">
              <a:lnSpc>
                <a:spcPct val="90000"/>
              </a:lnSpc>
              <a:spcBef>
                <a:spcPct val="0"/>
              </a:spcBef>
              <a:spcAft>
                <a:spcPts val="800"/>
              </a:spcAft>
              <a:buClr>
                <a:srgbClr val="0033A1"/>
              </a:buClr>
              <a:buSzTx/>
              <a:buFont typeface="Arial" panose="020B0604020202020204" pitchFamily="34" charset="0"/>
              <a:buChar char="•"/>
              <a:tabLst/>
              <a:defRPr/>
            </a:pPr>
            <a:r>
              <a:rPr kumimoji="0" lang="en-US" sz="2000" b="0" i="0" u="none" strike="noStrike" kern="1200" cap="none" spc="0" normalizeH="0" baseline="0" noProof="0">
                <a:ln>
                  <a:noFill/>
                </a:ln>
                <a:solidFill>
                  <a:srgbClr val="1A1A1A"/>
                </a:solidFill>
                <a:effectLst/>
                <a:uLnTx/>
                <a:uFillTx/>
                <a:latin typeface="Calibri" panose="020F0502020204030204" pitchFamily="34" charset="0"/>
                <a:ea typeface="Calibri" panose="020F0502020204030204" pitchFamily="34" charset="0"/>
                <a:cs typeface="Calibri" panose="020F0502020204030204" pitchFamily="34" charset="0"/>
                <a:sym typeface="Arial"/>
              </a:rPr>
              <a:t>Rely substantially on objective measures (e.g., measurement &amp; improvement, quarterly routine vaccination data, IZ Gateway status reports)</a:t>
            </a:r>
          </a:p>
          <a:p>
            <a:pPr marL="380990" marR="0" lvl="1" indent="-380990" algn="l" defTabSz="888978" rtl="0" eaLnBrk="0" fontAlgn="base" latinLnBrk="0" hangingPunct="0">
              <a:lnSpc>
                <a:spcPct val="90000"/>
              </a:lnSpc>
              <a:spcBef>
                <a:spcPct val="0"/>
              </a:spcBef>
              <a:spcAft>
                <a:spcPts val="800"/>
              </a:spcAft>
              <a:buClr>
                <a:srgbClr val="0033A1"/>
              </a:buClr>
              <a:buSzTx/>
              <a:buFont typeface="Arial" panose="020B0604020202020204" pitchFamily="34" charset="0"/>
              <a:buChar char="•"/>
              <a:tabLst/>
              <a:defRPr/>
            </a:pPr>
            <a:r>
              <a:rPr kumimoji="0" lang="en-US" sz="2000" b="0" i="0" u="none" strike="noStrike" kern="1200" cap="none" spc="0" normalizeH="0" baseline="0" noProof="0">
                <a:ln>
                  <a:noFill/>
                </a:ln>
                <a:solidFill>
                  <a:srgbClr val="1A1A1A"/>
                </a:solidFill>
                <a:effectLst/>
                <a:uLnTx/>
                <a:uFillTx/>
                <a:latin typeface="Calibri" panose="020F0502020204030204" pitchFamily="34" charset="0"/>
                <a:ea typeface="Calibri" panose="020F0502020204030204" pitchFamily="34" charset="0"/>
                <a:cs typeface="Calibri" panose="020F0502020204030204" pitchFamily="34" charset="0"/>
                <a:sym typeface="Arial"/>
              </a:rPr>
              <a:t>Form the basis for IIS Data Quality Certification</a:t>
            </a:r>
          </a:p>
        </p:txBody>
      </p:sp>
      <p:sp>
        <p:nvSpPr>
          <p:cNvPr id="2" name="Title 1">
            <a:extLst>
              <a:ext uri="{FF2B5EF4-FFF2-40B4-BE49-F238E27FC236}">
                <a16:creationId xmlns:a16="http://schemas.microsoft.com/office/drawing/2014/main" id="{91F48105-97C6-4D25-016D-94AAC9A03673}"/>
              </a:ext>
            </a:extLst>
          </p:cNvPr>
          <p:cNvSpPr>
            <a:spLocks noGrp="1"/>
          </p:cNvSpPr>
          <p:nvPr>
            <p:ph type="title"/>
          </p:nvPr>
        </p:nvSpPr>
        <p:spPr/>
        <p:txBody>
          <a:bodyPr lIns="121920" tIns="60960" rIns="121920" bIns="60960" anchor="b" anchorCtr="0"/>
          <a:lstStyle/>
          <a:p>
            <a:r>
              <a:rPr lang="en-US">
                <a:latin typeface="Calibri"/>
                <a:ea typeface="Calibri"/>
                <a:cs typeface="Calibri"/>
              </a:rPr>
              <a:t>Functional Standards Indicators </a:t>
            </a:r>
          </a:p>
        </p:txBody>
      </p:sp>
    </p:spTree>
    <p:extLst>
      <p:ext uri="{BB962C8B-B14F-4D97-AF65-F5344CB8AC3E}">
        <p14:creationId xmlns:p14="http://schemas.microsoft.com/office/powerpoint/2010/main" val="328209901"/>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F53143-AFA0-8412-B8AF-F2E64C6366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1F68F3-98FE-9011-98C9-764D33FCECAB}"/>
              </a:ext>
            </a:extLst>
          </p:cNvPr>
          <p:cNvSpPr>
            <a:spLocks noGrp="1"/>
          </p:cNvSpPr>
          <p:nvPr>
            <p:ph type="title"/>
          </p:nvPr>
        </p:nvSpPr>
        <p:spPr/>
        <p:txBody>
          <a:bodyPr lIns="121920" tIns="60960" rIns="121920" bIns="60960" anchor="b" anchorCtr="0"/>
          <a:lstStyle/>
          <a:p>
            <a:r>
              <a:rPr lang="en-US">
                <a:latin typeface="Calibri"/>
                <a:ea typeface="Calibri"/>
                <a:cs typeface="Calibri"/>
              </a:rPr>
              <a:t>Functional Standards and Indicators – What Changed?</a:t>
            </a:r>
            <a:endParaRPr lang="en-US">
              <a:ea typeface="Calibri"/>
              <a:cs typeface="Calibri"/>
            </a:endParaRPr>
          </a:p>
        </p:txBody>
      </p:sp>
      <p:graphicFrame>
        <p:nvGraphicFramePr>
          <p:cNvPr id="7" name="Table 6" descr="Comparison of the number of goals, functional standards, and guidance statements for Functional Standards versions 4.2 and 5.0">
            <a:extLst>
              <a:ext uri="{FF2B5EF4-FFF2-40B4-BE49-F238E27FC236}">
                <a16:creationId xmlns:a16="http://schemas.microsoft.com/office/drawing/2014/main" id="{43D6CEC7-80E0-40F9-721B-E16684D057EA}"/>
              </a:ext>
            </a:extLst>
          </p:cNvPr>
          <p:cNvGraphicFramePr>
            <a:graphicFrameLocks noGrp="1"/>
          </p:cNvGraphicFramePr>
          <p:nvPr/>
        </p:nvGraphicFramePr>
        <p:xfrm>
          <a:off x="576854" y="4989332"/>
          <a:ext cx="11005549" cy="1463040"/>
        </p:xfrm>
        <a:graphic>
          <a:graphicData uri="http://schemas.openxmlformats.org/drawingml/2006/table">
            <a:tbl>
              <a:tblPr firstRow="1" bandRow="1">
                <a:tableStyleId>{7DF18680-E054-41AD-8BC1-D1AEF772440D}</a:tableStyleId>
              </a:tblPr>
              <a:tblGrid>
                <a:gridCol w="2270695">
                  <a:extLst>
                    <a:ext uri="{9D8B030D-6E8A-4147-A177-3AD203B41FA5}">
                      <a16:colId xmlns:a16="http://schemas.microsoft.com/office/drawing/2014/main" val="1301228298"/>
                    </a:ext>
                  </a:extLst>
                </a:gridCol>
                <a:gridCol w="3918783">
                  <a:extLst>
                    <a:ext uri="{9D8B030D-6E8A-4147-A177-3AD203B41FA5}">
                      <a16:colId xmlns:a16="http://schemas.microsoft.com/office/drawing/2014/main" val="999400055"/>
                    </a:ext>
                  </a:extLst>
                </a:gridCol>
                <a:gridCol w="2417192">
                  <a:extLst>
                    <a:ext uri="{9D8B030D-6E8A-4147-A177-3AD203B41FA5}">
                      <a16:colId xmlns:a16="http://schemas.microsoft.com/office/drawing/2014/main" val="1620543197"/>
                    </a:ext>
                  </a:extLst>
                </a:gridCol>
                <a:gridCol w="2398879">
                  <a:extLst>
                    <a:ext uri="{9D8B030D-6E8A-4147-A177-3AD203B41FA5}">
                      <a16:colId xmlns:a16="http://schemas.microsoft.com/office/drawing/2014/main" val="3832893304"/>
                    </a:ext>
                  </a:extLst>
                </a:gridCol>
              </a:tblGrid>
              <a:tr h="487680">
                <a:tc>
                  <a:txBody>
                    <a:bodyPr/>
                    <a:lstStyle/>
                    <a:p>
                      <a:pPr marL="0" algn="l" rtl="0" eaLnBrk="1" fontAlgn="t" latinLnBrk="0" hangingPunct="1">
                        <a:buNone/>
                      </a:pPr>
                      <a:endParaRPr lang="en-US" sz="2400" b="0" i="0" u="none" strike="noStrike">
                        <a:effectLst/>
                        <a:latin typeface="Arial" panose="020B0604020202020204" pitchFamily="34" charset="0"/>
                      </a:endParaRPr>
                    </a:p>
                  </a:txBody>
                  <a:tcPr marL="121920" marR="121920" marT="60960" marB="60960"/>
                </a:tc>
                <a:tc>
                  <a:txBody>
                    <a:bodyPr/>
                    <a:lstStyle/>
                    <a:p>
                      <a:pPr marL="0" algn="ctr" rtl="0" eaLnBrk="1" fontAlgn="t" latinLnBrk="0" hangingPunct="1">
                        <a:buNone/>
                      </a:pPr>
                      <a:r>
                        <a:rPr lang="en-US" sz="1600" b="1" u="none" strike="noStrike" kern="1200">
                          <a:solidFill>
                            <a:srgbClr val="FFFFFF"/>
                          </a:solidFill>
                          <a:effectLst/>
                        </a:rPr>
                        <a:t>Goals</a:t>
                      </a:r>
                      <a:endParaRPr lang="en-US" sz="2400" b="0" i="0" u="none" strike="noStrike">
                        <a:effectLst/>
                        <a:latin typeface="Arial" panose="020B0604020202020204" pitchFamily="34" charset="0"/>
                      </a:endParaRPr>
                    </a:p>
                  </a:txBody>
                  <a:tcPr marL="121920" marR="121920" marT="60960" marB="60960"/>
                </a:tc>
                <a:tc>
                  <a:txBody>
                    <a:bodyPr/>
                    <a:lstStyle/>
                    <a:p>
                      <a:pPr marL="0" algn="ctr" rtl="0" eaLnBrk="1" fontAlgn="t" latinLnBrk="0" hangingPunct="1">
                        <a:buNone/>
                      </a:pPr>
                      <a:r>
                        <a:rPr lang="en-US" sz="1600" b="1" u="none" strike="noStrike" kern="1200">
                          <a:solidFill>
                            <a:srgbClr val="FFFFFF"/>
                          </a:solidFill>
                          <a:effectLst/>
                        </a:rPr>
                        <a:t>Functional Standards</a:t>
                      </a:r>
                      <a:endParaRPr lang="en-US" sz="2400" b="0" i="0" u="none" strike="noStrike">
                        <a:effectLst/>
                        <a:latin typeface="Arial" panose="020B0604020202020204" pitchFamily="34" charset="0"/>
                      </a:endParaRPr>
                    </a:p>
                  </a:txBody>
                  <a:tcPr marL="121920" marR="121920" marT="60960" marB="60960"/>
                </a:tc>
                <a:tc>
                  <a:txBody>
                    <a:bodyPr/>
                    <a:lstStyle/>
                    <a:p>
                      <a:pPr marL="0" algn="ctr" rtl="0" eaLnBrk="1" fontAlgn="t" latinLnBrk="0" hangingPunct="1">
                        <a:buNone/>
                      </a:pPr>
                      <a:r>
                        <a:rPr lang="en-US" sz="1600" b="1" u="none" strike="noStrike" kern="1200">
                          <a:solidFill>
                            <a:srgbClr val="FFFFFF"/>
                          </a:solidFill>
                          <a:effectLst/>
                        </a:rPr>
                        <a:t>Guidance Statements</a:t>
                      </a:r>
                      <a:endParaRPr lang="en-US" sz="2400" b="0" i="0" u="none" strike="noStrike">
                        <a:effectLst/>
                        <a:latin typeface="Arial" panose="020B0604020202020204" pitchFamily="34" charset="0"/>
                      </a:endParaRPr>
                    </a:p>
                  </a:txBody>
                  <a:tcPr marL="121920" marR="121920" marT="60960" marB="60960"/>
                </a:tc>
                <a:extLst>
                  <a:ext uri="{0D108BD9-81ED-4DB2-BD59-A6C34878D82A}">
                    <a16:rowId xmlns:a16="http://schemas.microsoft.com/office/drawing/2014/main" val="338790778"/>
                  </a:ext>
                </a:extLst>
              </a:tr>
              <a:tr h="609600">
                <a:tc>
                  <a:txBody>
                    <a:bodyPr/>
                    <a:lstStyle/>
                    <a:p>
                      <a:pPr marL="0" algn="l" rtl="0" eaLnBrk="1" fontAlgn="t" latinLnBrk="0" hangingPunct="1">
                        <a:buNone/>
                      </a:pPr>
                      <a:r>
                        <a:rPr lang="en-US" sz="1600" b="0" u="none" strike="noStrike" kern="1200" dirty="0">
                          <a:solidFill>
                            <a:srgbClr val="000000"/>
                          </a:solidFill>
                          <a:effectLst/>
                        </a:rPr>
                        <a:t>Version 4.2</a:t>
                      </a:r>
                      <a:endParaRPr lang="en-US" sz="2400" b="0" i="0" u="none" strike="noStrike" dirty="0">
                        <a:effectLst/>
                        <a:latin typeface="Arial" panose="020B0604020202020204" pitchFamily="34" charset="0"/>
                      </a:endParaRPr>
                    </a:p>
                  </a:txBody>
                  <a:tcPr marL="121920" marR="121920" marT="60960" marB="60960"/>
                </a:tc>
                <a:tc>
                  <a:txBody>
                    <a:bodyPr/>
                    <a:lstStyle/>
                    <a:p>
                      <a:pPr marL="0" algn="ctr" rtl="0" eaLnBrk="1" fontAlgn="t" latinLnBrk="0" hangingPunct="1">
                        <a:buNone/>
                      </a:pPr>
                      <a:r>
                        <a:rPr lang="en-US" sz="1600" b="0" u="none" strike="noStrike" kern="1200">
                          <a:solidFill>
                            <a:srgbClr val="000000"/>
                          </a:solidFill>
                          <a:effectLst/>
                        </a:rPr>
                        <a:t>4 </a:t>
                      </a:r>
                      <a:endParaRPr lang="en-US" sz="2400" b="0" u="none" strike="noStrike">
                        <a:effectLst/>
                      </a:endParaRPr>
                    </a:p>
                    <a:p>
                      <a:pPr marL="0" algn="ctr" rtl="0" eaLnBrk="1" fontAlgn="t" latinLnBrk="0" hangingPunct="1">
                        <a:buNone/>
                      </a:pPr>
                      <a:r>
                        <a:rPr lang="en-US" sz="1600" b="0" u="none" strike="noStrike" kern="1200">
                          <a:solidFill>
                            <a:srgbClr val="000000"/>
                          </a:solidFill>
                          <a:effectLst/>
                        </a:rPr>
                        <a:t>plus essential infrastructure</a:t>
                      </a:r>
                      <a:endParaRPr lang="en-US" sz="2400" b="0" i="0" u="none" strike="noStrike">
                        <a:effectLst/>
                        <a:latin typeface="Arial" panose="020B0604020202020204" pitchFamily="34" charset="0"/>
                      </a:endParaRPr>
                    </a:p>
                  </a:txBody>
                  <a:tcPr marL="121920" marR="121920" marT="60960" marB="60960"/>
                </a:tc>
                <a:tc>
                  <a:txBody>
                    <a:bodyPr/>
                    <a:lstStyle/>
                    <a:p>
                      <a:pPr marL="0" algn="ctr" rtl="0" eaLnBrk="1" fontAlgn="t" latinLnBrk="0" hangingPunct="1">
                        <a:buNone/>
                      </a:pPr>
                      <a:r>
                        <a:rPr lang="en-US" sz="1600" b="0" u="none" strike="noStrike" kern="1200">
                          <a:solidFill>
                            <a:srgbClr val="000000"/>
                          </a:solidFill>
                          <a:effectLst/>
                        </a:rPr>
                        <a:t>26</a:t>
                      </a:r>
                      <a:endParaRPr lang="en-US" sz="2400" b="0" i="0" u="none" strike="noStrike">
                        <a:effectLst/>
                        <a:latin typeface="Arial" panose="020B0604020202020204" pitchFamily="34" charset="0"/>
                      </a:endParaRPr>
                    </a:p>
                  </a:txBody>
                  <a:tcPr marL="121920" marR="121920" marT="60960" marB="60960"/>
                </a:tc>
                <a:tc>
                  <a:txBody>
                    <a:bodyPr/>
                    <a:lstStyle/>
                    <a:p>
                      <a:pPr marL="0" algn="ctr" rtl="0" eaLnBrk="1" fontAlgn="t" latinLnBrk="0" hangingPunct="1">
                        <a:buNone/>
                      </a:pPr>
                      <a:r>
                        <a:rPr lang="en-US" sz="1600" b="0" u="none" strike="noStrike" kern="1200">
                          <a:solidFill>
                            <a:srgbClr val="000000"/>
                          </a:solidFill>
                          <a:effectLst/>
                        </a:rPr>
                        <a:t>117</a:t>
                      </a:r>
                      <a:endParaRPr lang="en-US" sz="2400" b="0" i="0" u="none" strike="noStrike">
                        <a:effectLst/>
                        <a:latin typeface="Arial" panose="020B0604020202020204" pitchFamily="34" charset="0"/>
                      </a:endParaRPr>
                    </a:p>
                  </a:txBody>
                  <a:tcPr marL="121920" marR="121920" marT="60960" marB="60960"/>
                </a:tc>
                <a:extLst>
                  <a:ext uri="{0D108BD9-81ED-4DB2-BD59-A6C34878D82A}">
                    <a16:rowId xmlns:a16="http://schemas.microsoft.com/office/drawing/2014/main" val="2156068387"/>
                  </a:ext>
                </a:extLst>
              </a:tr>
              <a:tr h="365760">
                <a:tc>
                  <a:txBody>
                    <a:bodyPr/>
                    <a:lstStyle/>
                    <a:p>
                      <a:pPr marL="0" algn="l" rtl="0" eaLnBrk="1" fontAlgn="t" latinLnBrk="0" hangingPunct="1">
                        <a:buNone/>
                      </a:pPr>
                      <a:r>
                        <a:rPr lang="en-US" sz="1600" b="0" u="none" strike="noStrike" kern="1200">
                          <a:solidFill>
                            <a:srgbClr val="000000"/>
                          </a:solidFill>
                          <a:effectLst/>
                        </a:rPr>
                        <a:t>Version 5.0</a:t>
                      </a:r>
                      <a:endParaRPr lang="en-US" sz="2400" b="0" i="0" u="none" strike="noStrike">
                        <a:effectLst/>
                        <a:latin typeface="Arial" panose="020B0604020202020204" pitchFamily="34" charset="0"/>
                      </a:endParaRPr>
                    </a:p>
                  </a:txBody>
                  <a:tcPr marL="121920" marR="121920" marT="60960" marB="60960"/>
                </a:tc>
                <a:tc>
                  <a:txBody>
                    <a:bodyPr/>
                    <a:lstStyle/>
                    <a:p>
                      <a:pPr marL="0" algn="ctr" rtl="0" eaLnBrk="1" fontAlgn="t" latinLnBrk="0" hangingPunct="1">
                        <a:buNone/>
                      </a:pPr>
                      <a:r>
                        <a:rPr lang="en-US" sz="1600" b="0" u="none" strike="noStrike" kern="1200">
                          <a:solidFill>
                            <a:srgbClr val="000000"/>
                          </a:solidFill>
                          <a:effectLst/>
                        </a:rPr>
                        <a:t>9</a:t>
                      </a:r>
                      <a:endParaRPr lang="en-US" sz="2400" b="0" i="0" u="none" strike="noStrike">
                        <a:effectLst/>
                        <a:latin typeface="Arial" panose="020B0604020202020204" pitchFamily="34" charset="0"/>
                      </a:endParaRPr>
                    </a:p>
                  </a:txBody>
                  <a:tcPr marL="121920" marR="121920" marT="60960" marB="60960"/>
                </a:tc>
                <a:tc>
                  <a:txBody>
                    <a:bodyPr/>
                    <a:lstStyle/>
                    <a:p>
                      <a:pPr marL="0" algn="ctr" rtl="0" eaLnBrk="1" fontAlgn="t" latinLnBrk="0" hangingPunct="1">
                        <a:buNone/>
                      </a:pPr>
                      <a:r>
                        <a:rPr lang="en-US" sz="1600" b="0" u="none" strike="noStrike" kern="1200">
                          <a:solidFill>
                            <a:srgbClr val="000000"/>
                          </a:solidFill>
                          <a:effectLst/>
                        </a:rPr>
                        <a:t>18</a:t>
                      </a:r>
                      <a:endParaRPr lang="en-US" sz="2400" b="0" i="0" u="none" strike="noStrike">
                        <a:effectLst/>
                        <a:latin typeface="Arial" panose="020B0604020202020204" pitchFamily="34" charset="0"/>
                      </a:endParaRPr>
                    </a:p>
                  </a:txBody>
                  <a:tcPr marL="121920" marR="121920" marT="60960" marB="60960"/>
                </a:tc>
                <a:tc>
                  <a:txBody>
                    <a:bodyPr/>
                    <a:lstStyle/>
                    <a:p>
                      <a:pPr marL="0" algn="ctr" rtl="0" eaLnBrk="1" fontAlgn="t" latinLnBrk="0" hangingPunct="1">
                        <a:buNone/>
                      </a:pPr>
                      <a:r>
                        <a:rPr lang="en-US" sz="1600" b="0" u="none" strike="noStrike" kern="1200" dirty="0">
                          <a:solidFill>
                            <a:srgbClr val="000000"/>
                          </a:solidFill>
                          <a:effectLst/>
                        </a:rPr>
                        <a:t>55</a:t>
                      </a:r>
                      <a:endParaRPr lang="en-US" sz="2400" b="0" i="0" u="none" strike="noStrike" dirty="0">
                        <a:effectLst/>
                        <a:latin typeface="Arial" panose="020B0604020202020204" pitchFamily="34" charset="0"/>
                      </a:endParaRPr>
                    </a:p>
                  </a:txBody>
                  <a:tcPr marL="121920" marR="121920" marT="60960" marB="60960"/>
                </a:tc>
                <a:extLst>
                  <a:ext uri="{0D108BD9-81ED-4DB2-BD59-A6C34878D82A}">
                    <a16:rowId xmlns:a16="http://schemas.microsoft.com/office/drawing/2014/main" val="459256387"/>
                  </a:ext>
                </a:extLst>
              </a:tr>
            </a:tbl>
          </a:graphicData>
        </a:graphic>
      </p:graphicFrame>
      <p:sp>
        <p:nvSpPr>
          <p:cNvPr id="9" name="TextBox 8">
            <a:extLst>
              <a:ext uri="{FF2B5EF4-FFF2-40B4-BE49-F238E27FC236}">
                <a16:creationId xmlns:a16="http://schemas.microsoft.com/office/drawing/2014/main" id="{ADB7D40E-59F3-4FF9-F243-250CC283BEA7}"/>
              </a:ext>
            </a:extLst>
          </p:cNvPr>
          <p:cNvSpPr txBox="1"/>
          <p:nvPr/>
        </p:nvSpPr>
        <p:spPr>
          <a:xfrm>
            <a:off x="5375563" y="1649838"/>
            <a:ext cx="6206837" cy="3046411"/>
          </a:xfrm>
          <a:prstGeom prst="rect">
            <a:avLst/>
          </a:prstGeom>
          <a:noFill/>
        </p:spPr>
        <p:txBody>
          <a:bodyPr wrap="square">
            <a:spAutoFit/>
          </a:bodyPr>
          <a:lstStyle/>
          <a:p>
            <a:pPr marL="380990" marR="0" lvl="0" indent="-380990" algn="l" defTabSz="1219170" rtl="0" eaLnBrk="0" fontAlgn="base" latinLnBrk="0" hangingPunct="0">
              <a:lnSpc>
                <a:spcPct val="100000"/>
              </a:lnSpc>
              <a:spcBef>
                <a:spcPct val="0"/>
              </a:spcBef>
              <a:spcAft>
                <a:spcPct val="0"/>
              </a:spcAft>
              <a:buClr>
                <a:srgbClr val="0033A1"/>
              </a:buClr>
              <a:buSzTx/>
              <a:buFont typeface="Arial" panose="020B0604020202020204" pitchFamily="34" charset="0"/>
              <a:buChar char="•"/>
              <a:tabLst/>
              <a:defRPr/>
            </a:pPr>
            <a:r>
              <a:rPr kumimoji="0" lang="en-US" sz="2133" b="1" i="0" u="none" strike="noStrike" kern="1200" cap="none" spc="0" normalizeH="0" baseline="0" noProof="0">
                <a:ln>
                  <a:noFill/>
                </a:ln>
                <a:solidFill>
                  <a:srgbClr val="000000"/>
                </a:solidFill>
                <a:effectLst/>
                <a:uLnTx/>
                <a:uFillTx/>
                <a:latin typeface="Calibri"/>
                <a:ea typeface="Calibri"/>
                <a:cs typeface="Calibri"/>
                <a:sym typeface="Arial"/>
              </a:rPr>
              <a:t>4.2 </a:t>
            </a:r>
            <a:r>
              <a:rPr kumimoji="0" lang="en-US" sz="2133" b="1" i="1" u="none" strike="noStrike" kern="1200" cap="none" spc="0" normalizeH="0" baseline="0" noProof="0">
                <a:ln>
                  <a:noFill/>
                </a:ln>
                <a:solidFill>
                  <a:srgbClr val="000000"/>
                </a:solidFill>
                <a:effectLst/>
                <a:uLnTx/>
                <a:uFillTx/>
                <a:latin typeface="Calibri"/>
                <a:ea typeface="Calibri"/>
                <a:cs typeface="Calibri"/>
                <a:sym typeface="Arial"/>
              </a:rPr>
              <a:t>guidance statements </a:t>
            </a:r>
            <a:r>
              <a:rPr kumimoji="0" lang="en-US" sz="2133" b="1" i="0" u="none" strike="noStrike" kern="1200" cap="none" spc="0" normalizeH="0" baseline="0" noProof="0">
                <a:ln>
                  <a:noFill/>
                </a:ln>
                <a:solidFill>
                  <a:srgbClr val="000000"/>
                </a:solidFill>
                <a:effectLst/>
                <a:uLnTx/>
                <a:uFillTx/>
                <a:latin typeface="Calibri"/>
                <a:ea typeface="Calibri"/>
                <a:cs typeface="Calibri"/>
                <a:sym typeface="Arial"/>
              </a:rPr>
              <a:t>considered to be </a:t>
            </a:r>
            <a:r>
              <a:rPr kumimoji="0" lang="en-US" sz="2133" b="1" i="1" u="none" strike="noStrike" kern="1200" cap="none" spc="0" normalizeH="0" baseline="0" noProof="0">
                <a:ln>
                  <a:noFill/>
                </a:ln>
                <a:solidFill>
                  <a:srgbClr val="000000"/>
                </a:solidFill>
                <a:effectLst/>
                <a:uLnTx/>
                <a:uFillTx/>
                <a:latin typeface="Calibri"/>
                <a:ea typeface="Calibri"/>
                <a:cs typeface="Calibri"/>
                <a:sym typeface="Arial"/>
              </a:rPr>
              <a:t>requirements</a:t>
            </a:r>
            <a:r>
              <a:rPr kumimoji="0" lang="en-US" sz="2133" b="1" i="0" u="none" strike="noStrike" kern="1200" cap="none" spc="0" normalizeH="0" baseline="0" noProof="0">
                <a:ln>
                  <a:noFill/>
                </a:ln>
                <a:solidFill>
                  <a:srgbClr val="000000"/>
                </a:solidFill>
                <a:effectLst/>
                <a:uLnTx/>
                <a:uFillTx/>
                <a:latin typeface="Calibri"/>
                <a:ea typeface="Calibri"/>
                <a:cs typeface="Calibri"/>
                <a:sym typeface="Arial"/>
              </a:rPr>
              <a:t> were moved to the </a:t>
            </a:r>
            <a:r>
              <a:rPr kumimoji="0" lang="en-US" sz="2133" b="1" i="0" u="none" strike="noStrike" kern="1200" cap="none" spc="0" normalizeH="0" baseline="0" noProof="0">
                <a:ln>
                  <a:noFill/>
                </a:ln>
                <a:solidFill>
                  <a:srgbClr val="000000"/>
                </a:solidFill>
                <a:effectLst/>
                <a:uLnTx/>
                <a:uFillTx/>
                <a:latin typeface="Calibri"/>
                <a:ea typeface="Calibri"/>
                <a:cs typeface="Calibri"/>
                <a:sym typeface="Arial"/>
                <a:hlinkClick r:id="rId3"/>
              </a:rPr>
              <a:t>Requirements Traceability Matrix</a:t>
            </a:r>
            <a:r>
              <a:rPr kumimoji="0" lang="en-US" sz="2133" b="1" i="0" u="none" strike="noStrike" kern="1200" cap="none" spc="0" normalizeH="0" baseline="0" noProof="0">
                <a:ln>
                  <a:noFill/>
                </a:ln>
                <a:solidFill>
                  <a:srgbClr val="000000"/>
                </a:solidFill>
                <a:effectLst/>
                <a:uLnTx/>
                <a:uFillTx/>
                <a:latin typeface="Calibri"/>
                <a:ea typeface="Calibri"/>
                <a:cs typeface="Calibri"/>
                <a:sym typeface="Arial"/>
              </a:rPr>
              <a:t> </a:t>
            </a:r>
            <a:endParaRPr kumimoji="0" lang="en-US" sz="2133" b="1" i="0" u="none" strike="noStrike" kern="1200" cap="none" spc="0" normalizeH="0" baseline="0" noProof="0">
              <a:ln>
                <a:noFill/>
              </a:ln>
              <a:solidFill>
                <a:srgbClr val="0F56DC"/>
              </a:solidFill>
              <a:effectLst/>
              <a:uLnTx/>
              <a:uFillTx/>
              <a:latin typeface="Myriad Web Pro" panose="020B0503030403020204" pitchFamily="34" charset="0"/>
              <a:ea typeface="Calibri"/>
              <a:cs typeface="Calibri"/>
              <a:sym typeface="Arial"/>
            </a:endParaRPr>
          </a:p>
          <a:p>
            <a:pPr marL="380990" marR="0" lvl="0" indent="-380990" algn="l" defTabSz="1219170" rtl="0" eaLnBrk="0" fontAlgn="base" latinLnBrk="0" hangingPunct="0">
              <a:lnSpc>
                <a:spcPct val="100000"/>
              </a:lnSpc>
              <a:spcBef>
                <a:spcPct val="0"/>
              </a:spcBef>
              <a:spcAft>
                <a:spcPct val="0"/>
              </a:spcAft>
              <a:buClr>
                <a:srgbClr val="0033A1"/>
              </a:buClr>
              <a:buSzTx/>
              <a:buFont typeface="Wingdings" panose="05000000000000000000" pitchFamily="2" charset="2"/>
              <a:buChar char="§"/>
              <a:tabLst/>
              <a:defRPr/>
            </a:pPr>
            <a:endParaRPr kumimoji="0" lang="en-US" sz="2133" b="0" i="0" u="none" strike="noStrike" kern="1200" cap="none" spc="0" normalizeH="0" baseline="0" noProof="0">
              <a:ln>
                <a:noFill/>
              </a:ln>
              <a:solidFill>
                <a:srgbClr val="000000"/>
              </a:solidFill>
              <a:effectLst/>
              <a:uLnTx/>
              <a:uFillTx/>
              <a:latin typeface="Calibri"/>
              <a:ea typeface="Calibri"/>
              <a:cs typeface="Calibri"/>
              <a:sym typeface="Arial"/>
            </a:endParaRPr>
          </a:p>
          <a:p>
            <a:pPr marL="380990" marR="0" lvl="0" indent="-380990" algn="l" defTabSz="1219170" rtl="0" eaLnBrk="0" fontAlgn="base" latinLnBrk="0" hangingPunct="0">
              <a:lnSpc>
                <a:spcPct val="100000"/>
              </a:lnSpc>
              <a:spcBef>
                <a:spcPct val="0"/>
              </a:spcBef>
              <a:spcAft>
                <a:spcPct val="0"/>
              </a:spcAft>
              <a:buClr>
                <a:srgbClr val="0033A1"/>
              </a:buClr>
              <a:buSzTx/>
              <a:buFont typeface="Arial" panose="020B0604020202020204" pitchFamily="34" charset="0"/>
              <a:buChar char="•"/>
              <a:tabLst/>
              <a:defRPr/>
            </a:pPr>
            <a:r>
              <a:rPr kumimoji="0" lang="en-US" sz="2133" b="1" i="0" u="none" strike="noStrike" kern="1200" cap="none" spc="0" normalizeH="0" baseline="0" noProof="0">
                <a:ln>
                  <a:noFill/>
                </a:ln>
                <a:solidFill>
                  <a:srgbClr val="000000"/>
                </a:solidFill>
                <a:effectLst/>
                <a:uLnTx/>
                <a:uFillTx/>
                <a:latin typeface="Calibri"/>
                <a:ea typeface="Calibri"/>
                <a:cs typeface="Calibri"/>
                <a:sym typeface="Arial"/>
              </a:rPr>
              <a:t>Changes to indicators reflect the changes in functional standards</a:t>
            </a:r>
          </a:p>
          <a:p>
            <a:pPr marL="990575" marR="0" lvl="1" indent="-380990" algn="l" defTabSz="1219170" rtl="0" eaLnBrk="0" fontAlgn="base" latinLnBrk="0" hangingPunct="0">
              <a:lnSpc>
                <a:spcPct val="100000"/>
              </a:lnSpc>
              <a:spcBef>
                <a:spcPct val="0"/>
              </a:spcBef>
              <a:spcAft>
                <a:spcPct val="0"/>
              </a:spcAft>
              <a:buClr>
                <a:srgbClr val="0033A1"/>
              </a:buClr>
              <a:buSzTx/>
              <a:buFont typeface="Courier New" panose="02070309020205020404" pitchFamily="49" charset="0"/>
              <a:buChar char="o"/>
              <a:tabLst/>
              <a:defRPr/>
            </a:pPr>
            <a:r>
              <a:rPr kumimoji="0" lang="en-US" sz="2133" b="0" i="0" u="none" strike="noStrike" kern="1200" cap="none" spc="0" normalizeH="0" baseline="0" noProof="0">
                <a:ln>
                  <a:noFill/>
                </a:ln>
                <a:solidFill>
                  <a:srgbClr val="000000"/>
                </a:solidFill>
                <a:effectLst/>
                <a:uLnTx/>
                <a:uFillTx/>
                <a:latin typeface="Calibri"/>
                <a:ea typeface="Calibri"/>
                <a:cs typeface="Calibri"/>
                <a:sym typeface="Arial"/>
              </a:rPr>
              <a:t>Some indicators are the same</a:t>
            </a:r>
          </a:p>
          <a:p>
            <a:pPr marL="990575" marR="0" lvl="1" indent="-380990" algn="l" defTabSz="1219170" rtl="0" eaLnBrk="0" fontAlgn="base" latinLnBrk="0" hangingPunct="0">
              <a:lnSpc>
                <a:spcPct val="100000"/>
              </a:lnSpc>
              <a:spcBef>
                <a:spcPct val="0"/>
              </a:spcBef>
              <a:spcAft>
                <a:spcPct val="0"/>
              </a:spcAft>
              <a:buClr>
                <a:srgbClr val="0033A1"/>
              </a:buClr>
              <a:buSzTx/>
              <a:buFont typeface="Courier New" panose="02070309020205020404" pitchFamily="49" charset="0"/>
              <a:buChar char="o"/>
              <a:tabLst/>
              <a:defRPr/>
            </a:pPr>
            <a:r>
              <a:rPr kumimoji="0" lang="en-US" sz="2133" b="0" i="0" u="none" strike="noStrike" kern="1200" cap="none" spc="0" normalizeH="0" baseline="0" noProof="0">
                <a:ln>
                  <a:noFill/>
                </a:ln>
                <a:solidFill>
                  <a:srgbClr val="000000"/>
                </a:solidFill>
                <a:effectLst/>
                <a:uLnTx/>
                <a:uFillTx/>
                <a:latin typeface="Calibri"/>
                <a:ea typeface="Calibri"/>
                <a:cs typeface="Calibri"/>
                <a:sym typeface="Arial"/>
              </a:rPr>
              <a:t>Some are new</a:t>
            </a:r>
          </a:p>
          <a:p>
            <a:pPr marL="990575" marR="0" lvl="1" indent="-380990" algn="l" defTabSz="1219170" rtl="0" eaLnBrk="0" fontAlgn="base" latinLnBrk="0" hangingPunct="0">
              <a:lnSpc>
                <a:spcPct val="100000"/>
              </a:lnSpc>
              <a:spcBef>
                <a:spcPct val="0"/>
              </a:spcBef>
              <a:spcAft>
                <a:spcPct val="0"/>
              </a:spcAft>
              <a:buClr>
                <a:srgbClr val="0033A1"/>
              </a:buClr>
              <a:buSzTx/>
              <a:buFont typeface="Courier New" panose="02070309020205020404" pitchFamily="49" charset="0"/>
              <a:buChar char="o"/>
              <a:tabLst/>
              <a:defRPr/>
            </a:pPr>
            <a:r>
              <a:rPr kumimoji="0" lang="en-US" sz="2133" b="0" i="0" u="none" strike="noStrike" kern="1200" cap="none" spc="0" normalizeH="0" baseline="0" noProof="0">
                <a:ln>
                  <a:noFill/>
                </a:ln>
                <a:solidFill>
                  <a:srgbClr val="000000"/>
                </a:solidFill>
                <a:effectLst/>
                <a:uLnTx/>
                <a:uFillTx/>
                <a:latin typeface="Calibri"/>
                <a:ea typeface="Calibri"/>
                <a:cs typeface="Calibri"/>
                <a:sym typeface="Arial"/>
              </a:rPr>
              <a:t>Some are the same but measured differently</a:t>
            </a:r>
            <a:endParaRPr kumimoji="0" lang="en-US" sz="2133" b="0" i="0" u="none" strike="noStrike" kern="1200" cap="none" spc="0" normalizeH="0" baseline="0" noProof="0">
              <a:ln>
                <a:noFill/>
              </a:ln>
              <a:solidFill>
                <a:srgbClr val="0F56DC"/>
              </a:solidFill>
              <a:effectLst/>
              <a:uLnTx/>
              <a:uFillTx/>
              <a:latin typeface="Myriad Web Pro" panose="020B0503030403020204" pitchFamily="34" charset="0"/>
              <a:ea typeface="Calibri"/>
              <a:cs typeface="Calibri"/>
              <a:sym typeface="Arial"/>
            </a:endParaRPr>
          </a:p>
        </p:txBody>
      </p:sp>
      <p:sp>
        <p:nvSpPr>
          <p:cNvPr id="10" name="Rectangle 9">
            <a:extLst>
              <a:ext uri="{FF2B5EF4-FFF2-40B4-BE49-F238E27FC236}">
                <a16:creationId xmlns:a16="http://schemas.microsoft.com/office/drawing/2014/main" id="{F7337B96-7824-8FC7-3919-5172F23AFB76}"/>
              </a:ext>
            </a:extLst>
          </p:cNvPr>
          <p:cNvSpPr/>
          <p:nvPr/>
        </p:nvSpPr>
        <p:spPr>
          <a:xfrm>
            <a:off x="609601" y="1618922"/>
            <a:ext cx="4690393" cy="3077765"/>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Myriad Web Pro"/>
              <a:ea typeface="+mn-ea"/>
              <a:cs typeface="+mn-cs"/>
              <a:sym typeface="Arial"/>
            </a:endParaRPr>
          </a:p>
        </p:txBody>
      </p:sp>
      <p:sp>
        <p:nvSpPr>
          <p:cNvPr id="12" name="TextBox 11">
            <a:extLst>
              <a:ext uri="{FF2B5EF4-FFF2-40B4-BE49-F238E27FC236}">
                <a16:creationId xmlns:a16="http://schemas.microsoft.com/office/drawing/2014/main" id="{5AC24513-92A4-CF38-767C-4DB2C0B476BC}"/>
              </a:ext>
            </a:extLst>
          </p:cNvPr>
          <p:cNvSpPr txBox="1"/>
          <p:nvPr/>
        </p:nvSpPr>
        <p:spPr>
          <a:xfrm>
            <a:off x="755702" y="1649837"/>
            <a:ext cx="4619861" cy="2759730"/>
          </a:xfrm>
          <a:prstGeom prst="rect">
            <a:avLst/>
          </a:prstGeom>
          <a:noFill/>
        </p:spPr>
        <p:txBody>
          <a:bodyPr wrap="square">
            <a:spAutoFit/>
          </a:bodyPr>
          <a:lstStyle/>
          <a:p>
            <a:pPr marL="0" marR="0" lvl="0" indent="0" algn="l" defTabSz="1219170" rtl="0" eaLnBrk="0" fontAlgn="base" latinLnBrk="0" hangingPunct="0">
              <a:lnSpc>
                <a:spcPct val="100000"/>
              </a:lnSpc>
              <a:spcBef>
                <a:spcPct val="0"/>
              </a:spcBef>
              <a:spcAft>
                <a:spcPts val="16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a:ea typeface="Calibri"/>
                <a:cs typeface="Calibri"/>
                <a:sym typeface="Arial"/>
              </a:rPr>
              <a:t>New functional standards and 317/VFC CoAg emphasize:</a:t>
            </a:r>
          </a:p>
          <a:p>
            <a:pPr marL="609585" marR="0" lvl="0" indent="0" algn="l" defTabSz="1219170" rtl="0" eaLnBrk="0" fontAlgn="base" latinLnBrk="0" hangingPunct="0">
              <a:lnSpc>
                <a:spcPct val="100000"/>
              </a:lnSpc>
              <a:spcBef>
                <a:spcPct val="0"/>
              </a:spcBef>
              <a:spcAft>
                <a:spcPts val="240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a:ea typeface="Calibri"/>
                <a:cs typeface="Calibri"/>
                <a:sym typeface="Arial"/>
              </a:rPr>
              <a:t>data quality</a:t>
            </a:r>
          </a:p>
          <a:p>
            <a:pPr marL="609585" marR="0" lvl="0" indent="0" algn="l" defTabSz="1219170" rtl="0" eaLnBrk="0" fontAlgn="base" latinLnBrk="0" hangingPunct="0">
              <a:lnSpc>
                <a:spcPct val="100000"/>
              </a:lnSpc>
              <a:spcBef>
                <a:spcPct val="0"/>
              </a:spcBef>
              <a:spcAft>
                <a:spcPts val="240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a:ea typeface="Calibri"/>
                <a:cs typeface="Calibri"/>
                <a:sym typeface="Arial"/>
              </a:rPr>
              <a:t>emergency response</a:t>
            </a:r>
          </a:p>
          <a:p>
            <a:pPr marL="609585" marR="0" lvl="0" indent="0" algn="l" defTabSz="1219170" rtl="0" eaLnBrk="0" fontAlgn="base" latinLnBrk="0" hangingPunct="0">
              <a:lnSpc>
                <a:spcPct val="100000"/>
              </a:lnSpc>
              <a:spcBef>
                <a:spcPct val="0"/>
              </a:spcBef>
              <a:spcAft>
                <a:spcPts val="240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a:ea typeface="Calibri"/>
                <a:cs typeface="Calibri"/>
                <a:sym typeface="Arial"/>
              </a:rPr>
              <a:t>modernization</a:t>
            </a:r>
          </a:p>
        </p:txBody>
      </p:sp>
      <p:sp>
        <p:nvSpPr>
          <p:cNvPr id="13" name="General_Fill_3">
            <a:extLst>
              <a:ext uri="{FF2B5EF4-FFF2-40B4-BE49-F238E27FC236}">
                <a16:creationId xmlns:a16="http://schemas.microsoft.com/office/drawing/2014/main" id="{EE742A23-467A-2426-870A-2DAB03BA68F0}"/>
              </a:ext>
            </a:extLst>
          </p:cNvPr>
          <p:cNvSpPr>
            <a:spLocks noChangeAspect="1" noEditPoints="1"/>
          </p:cNvSpPr>
          <p:nvPr/>
        </p:nvSpPr>
        <p:spPr bwMode="auto">
          <a:xfrm>
            <a:off x="878695" y="2538712"/>
            <a:ext cx="487680" cy="48768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02 w 512"/>
              <a:gd name="T11" fmla="*/ 167 h 512"/>
              <a:gd name="T12" fmla="*/ 189 w 512"/>
              <a:gd name="T13" fmla="*/ 381 h 512"/>
              <a:gd name="T14" fmla="*/ 181 w 512"/>
              <a:gd name="T15" fmla="*/ 384 h 512"/>
              <a:gd name="T16" fmla="*/ 173 w 512"/>
              <a:gd name="T17" fmla="*/ 381 h 512"/>
              <a:gd name="T18" fmla="*/ 99 w 512"/>
              <a:gd name="T19" fmla="*/ 306 h 512"/>
              <a:gd name="T20" fmla="*/ 99 w 512"/>
              <a:gd name="T21" fmla="*/ 291 h 512"/>
              <a:gd name="T22" fmla="*/ 114 w 512"/>
              <a:gd name="T23" fmla="*/ 291 h 512"/>
              <a:gd name="T24" fmla="*/ 181 w 512"/>
              <a:gd name="T25" fmla="*/ 358 h 512"/>
              <a:gd name="T26" fmla="*/ 387 w 512"/>
              <a:gd name="T27" fmla="*/ 152 h 512"/>
              <a:gd name="T28" fmla="*/ 402 w 512"/>
              <a:gd name="T29" fmla="*/ 152 h 512"/>
              <a:gd name="T30" fmla="*/ 402 w 512"/>
              <a:gd name="T31" fmla="*/ 167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2" y="167"/>
                </a:moveTo>
                <a:cubicBezTo>
                  <a:pt x="189" y="381"/>
                  <a:pt x="189" y="381"/>
                  <a:pt x="189" y="381"/>
                </a:cubicBezTo>
                <a:cubicBezTo>
                  <a:pt x="186" y="383"/>
                  <a:pt x="184" y="384"/>
                  <a:pt x="181" y="384"/>
                </a:cubicBezTo>
                <a:cubicBezTo>
                  <a:pt x="178" y="384"/>
                  <a:pt x="176" y="383"/>
                  <a:pt x="173" y="381"/>
                </a:cubicBezTo>
                <a:cubicBezTo>
                  <a:pt x="99" y="306"/>
                  <a:pt x="99" y="306"/>
                  <a:pt x="99" y="306"/>
                </a:cubicBezTo>
                <a:cubicBezTo>
                  <a:pt x="95" y="302"/>
                  <a:pt x="95" y="295"/>
                  <a:pt x="99" y="291"/>
                </a:cubicBezTo>
                <a:cubicBezTo>
                  <a:pt x="103" y="287"/>
                  <a:pt x="110" y="287"/>
                  <a:pt x="114" y="291"/>
                </a:cubicBezTo>
                <a:cubicBezTo>
                  <a:pt x="181" y="358"/>
                  <a:pt x="181" y="358"/>
                  <a:pt x="181" y="358"/>
                </a:cubicBezTo>
                <a:cubicBezTo>
                  <a:pt x="387" y="152"/>
                  <a:pt x="387" y="152"/>
                  <a:pt x="387" y="152"/>
                </a:cubicBezTo>
                <a:cubicBezTo>
                  <a:pt x="391" y="148"/>
                  <a:pt x="398" y="148"/>
                  <a:pt x="402" y="152"/>
                </a:cubicBezTo>
                <a:cubicBezTo>
                  <a:pt x="406" y="156"/>
                  <a:pt x="406" y="163"/>
                  <a:pt x="402" y="167"/>
                </a:cubicBezTo>
                <a:close/>
              </a:path>
            </a:pathLst>
          </a:custGeom>
          <a:solidFill>
            <a:schemeClr val="bg1">
              <a:lumMod val="85000"/>
            </a:schemeClr>
          </a:solidFill>
          <a:ln>
            <a:noFill/>
          </a:ln>
        </p:spPr>
        <p:txBody>
          <a:bodyPr vert="horz" wrap="square" lIns="121920" tIns="60960" rIns="121920" bIns="60960" numCol="1" anchor="t" anchorCtr="0" compatLnSpc="1">
            <a:prstTxWarp prst="textNoShape">
              <a:avLst/>
            </a:prstTxWarp>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F56DC"/>
              </a:solidFill>
              <a:effectLst/>
              <a:uLnTx/>
              <a:uFillTx/>
              <a:latin typeface="Myriad Web Pro" panose="020B0503030403020204" pitchFamily="34" charset="0"/>
              <a:ea typeface="+mn-ea"/>
              <a:cs typeface="Arial"/>
              <a:sym typeface="Arial"/>
            </a:endParaRPr>
          </a:p>
        </p:txBody>
      </p:sp>
      <p:grpSp>
        <p:nvGrpSpPr>
          <p:cNvPr id="14" name="General_Fill_27">
            <a:extLst>
              <a:ext uri="{FF2B5EF4-FFF2-40B4-BE49-F238E27FC236}">
                <a16:creationId xmlns:a16="http://schemas.microsoft.com/office/drawing/2014/main" id="{82136376-E137-DFAA-F806-9382865004EB}"/>
              </a:ext>
            </a:extLst>
          </p:cNvPr>
          <p:cNvGrpSpPr>
            <a:grpSpLocks noChangeAspect="1"/>
          </p:cNvGrpSpPr>
          <p:nvPr/>
        </p:nvGrpSpPr>
        <p:grpSpPr bwMode="auto">
          <a:xfrm>
            <a:off x="878695" y="3219180"/>
            <a:ext cx="487680" cy="487680"/>
            <a:chOff x="1543" y="2005"/>
            <a:chExt cx="340" cy="340"/>
          </a:xfrm>
          <a:solidFill>
            <a:schemeClr val="bg1">
              <a:lumMod val="85000"/>
            </a:schemeClr>
          </a:solidFill>
        </p:grpSpPr>
        <p:sp>
          <p:nvSpPr>
            <p:cNvPr id="15" name="Freeform 499">
              <a:extLst>
                <a:ext uri="{FF2B5EF4-FFF2-40B4-BE49-F238E27FC236}">
                  <a16:creationId xmlns:a16="http://schemas.microsoft.com/office/drawing/2014/main" id="{B0D6A9FF-4476-451D-7AFB-D98305A63B57}"/>
                </a:ext>
              </a:extLst>
            </p:cNvPr>
            <p:cNvSpPr>
              <a:spLocks noEditPoints="1"/>
            </p:cNvSpPr>
            <p:nvPr/>
          </p:nvSpPr>
          <p:spPr bwMode="auto">
            <a:xfrm>
              <a:off x="1543" y="2005"/>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14 w 512"/>
                <a:gd name="T11" fmla="*/ 368 h 512"/>
                <a:gd name="T12" fmla="*/ 405 w 512"/>
                <a:gd name="T13" fmla="*/ 373 h 512"/>
                <a:gd name="T14" fmla="*/ 106 w 512"/>
                <a:gd name="T15" fmla="*/ 373 h 512"/>
                <a:gd name="T16" fmla="*/ 97 w 512"/>
                <a:gd name="T17" fmla="*/ 368 h 512"/>
                <a:gd name="T18" fmla="*/ 97 w 512"/>
                <a:gd name="T19" fmla="*/ 357 h 512"/>
                <a:gd name="T20" fmla="*/ 247 w 512"/>
                <a:gd name="T21" fmla="*/ 111 h 512"/>
                <a:gd name="T22" fmla="*/ 265 w 512"/>
                <a:gd name="T23" fmla="*/ 111 h 512"/>
                <a:gd name="T24" fmla="*/ 414 w 512"/>
                <a:gd name="T25" fmla="*/ 357 h 512"/>
                <a:gd name="T26" fmla="*/ 414 w 512"/>
                <a:gd name="T27" fmla="*/ 368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14" y="368"/>
                  </a:moveTo>
                  <a:cubicBezTo>
                    <a:pt x="412" y="371"/>
                    <a:pt x="409" y="373"/>
                    <a:pt x="405" y="373"/>
                  </a:cubicBezTo>
                  <a:cubicBezTo>
                    <a:pt x="106" y="373"/>
                    <a:pt x="106" y="373"/>
                    <a:pt x="106" y="373"/>
                  </a:cubicBezTo>
                  <a:cubicBezTo>
                    <a:pt x="102" y="373"/>
                    <a:pt x="99" y="371"/>
                    <a:pt x="97" y="368"/>
                  </a:cubicBezTo>
                  <a:cubicBezTo>
                    <a:pt x="95" y="364"/>
                    <a:pt x="95" y="360"/>
                    <a:pt x="97" y="357"/>
                  </a:cubicBezTo>
                  <a:cubicBezTo>
                    <a:pt x="247" y="111"/>
                    <a:pt x="247" y="111"/>
                    <a:pt x="247" y="111"/>
                  </a:cubicBezTo>
                  <a:cubicBezTo>
                    <a:pt x="250" y="105"/>
                    <a:pt x="261" y="105"/>
                    <a:pt x="265" y="111"/>
                  </a:cubicBezTo>
                  <a:cubicBezTo>
                    <a:pt x="414" y="357"/>
                    <a:pt x="414" y="357"/>
                    <a:pt x="414" y="357"/>
                  </a:cubicBezTo>
                  <a:cubicBezTo>
                    <a:pt x="416" y="360"/>
                    <a:pt x="416" y="364"/>
                    <a:pt x="414" y="36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F56DC"/>
                </a:solidFill>
                <a:effectLst/>
                <a:uLnTx/>
                <a:uFillTx/>
                <a:latin typeface="Myriad Web Pro" panose="020B0503030403020204" pitchFamily="34" charset="0"/>
                <a:ea typeface="+mn-ea"/>
                <a:cs typeface="Arial"/>
                <a:sym typeface="Arial"/>
              </a:endParaRPr>
            </a:p>
          </p:txBody>
        </p:sp>
        <p:sp>
          <p:nvSpPr>
            <p:cNvPr id="16" name="Freeform 500">
              <a:extLst>
                <a:ext uri="{FF2B5EF4-FFF2-40B4-BE49-F238E27FC236}">
                  <a16:creationId xmlns:a16="http://schemas.microsoft.com/office/drawing/2014/main" id="{579371E7-1FD2-A046-3E0A-DD7B18319FC9}"/>
                </a:ext>
              </a:extLst>
            </p:cNvPr>
            <p:cNvSpPr>
              <a:spLocks noEditPoints="1"/>
            </p:cNvSpPr>
            <p:nvPr/>
          </p:nvSpPr>
          <p:spPr bwMode="auto">
            <a:xfrm>
              <a:off x="1626" y="2097"/>
              <a:ext cx="173" cy="142"/>
            </a:xfrm>
            <a:custGeom>
              <a:avLst/>
              <a:gdLst>
                <a:gd name="T0" fmla="*/ 0 w 261"/>
                <a:gd name="T1" fmla="*/ 214 h 214"/>
                <a:gd name="T2" fmla="*/ 261 w 261"/>
                <a:gd name="T3" fmla="*/ 214 h 214"/>
                <a:gd name="T4" fmla="*/ 131 w 261"/>
                <a:gd name="T5" fmla="*/ 0 h 214"/>
                <a:gd name="T6" fmla="*/ 0 w 261"/>
                <a:gd name="T7" fmla="*/ 214 h 214"/>
                <a:gd name="T8" fmla="*/ 131 w 261"/>
                <a:gd name="T9" fmla="*/ 192 h 214"/>
                <a:gd name="T10" fmla="*/ 120 w 261"/>
                <a:gd name="T11" fmla="*/ 182 h 214"/>
                <a:gd name="T12" fmla="*/ 131 w 261"/>
                <a:gd name="T13" fmla="*/ 171 h 214"/>
                <a:gd name="T14" fmla="*/ 141 w 261"/>
                <a:gd name="T15" fmla="*/ 182 h 214"/>
                <a:gd name="T16" fmla="*/ 131 w 261"/>
                <a:gd name="T17" fmla="*/ 192 h 214"/>
                <a:gd name="T18" fmla="*/ 141 w 261"/>
                <a:gd name="T19" fmla="*/ 64 h 214"/>
                <a:gd name="T20" fmla="*/ 141 w 261"/>
                <a:gd name="T21" fmla="*/ 139 h 214"/>
                <a:gd name="T22" fmla="*/ 131 w 261"/>
                <a:gd name="T23" fmla="*/ 150 h 214"/>
                <a:gd name="T24" fmla="*/ 120 w 261"/>
                <a:gd name="T25" fmla="*/ 139 h 214"/>
                <a:gd name="T26" fmla="*/ 120 w 261"/>
                <a:gd name="T27" fmla="*/ 64 h 214"/>
                <a:gd name="T28" fmla="*/ 131 w 261"/>
                <a:gd name="T29" fmla="*/ 54 h 214"/>
                <a:gd name="T30" fmla="*/ 141 w 261"/>
                <a:gd name="T31" fmla="*/ 6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1" h="214">
                  <a:moveTo>
                    <a:pt x="0" y="214"/>
                  </a:moveTo>
                  <a:cubicBezTo>
                    <a:pt x="261" y="214"/>
                    <a:pt x="261" y="214"/>
                    <a:pt x="261" y="214"/>
                  </a:cubicBezTo>
                  <a:cubicBezTo>
                    <a:pt x="131" y="0"/>
                    <a:pt x="131" y="0"/>
                    <a:pt x="131" y="0"/>
                  </a:cubicBezTo>
                  <a:lnTo>
                    <a:pt x="0" y="214"/>
                  </a:lnTo>
                  <a:close/>
                  <a:moveTo>
                    <a:pt x="131" y="192"/>
                  </a:moveTo>
                  <a:cubicBezTo>
                    <a:pt x="125" y="192"/>
                    <a:pt x="120" y="188"/>
                    <a:pt x="120" y="182"/>
                  </a:cubicBezTo>
                  <a:cubicBezTo>
                    <a:pt x="120" y="176"/>
                    <a:pt x="125" y="171"/>
                    <a:pt x="131" y="171"/>
                  </a:cubicBezTo>
                  <a:cubicBezTo>
                    <a:pt x="137" y="171"/>
                    <a:pt x="141" y="176"/>
                    <a:pt x="141" y="182"/>
                  </a:cubicBezTo>
                  <a:cubicBezTo>
                    <a:pt x="141" y="188"/>
                    <a:pt x="137" y="192"/>
                    <a:pt x="131" y="192"/>
                  </a:cubicBezTo>
                  <a:close/>
                  <a:moveTo>
                    <a:pt x="141" y="64"/>
                  </a:moveTo>
                  <a:cubicBezTo>
                    <a:pt x="141" y="139"/>
                    <a:pt x="141" y="139"/>
                    <a:pt x="141" y="139"/>
                  </a:cubicBezTo>
                  <a:cubicBezTo>
                    <a:pt x="141" y="145"/>
                    <a:pt x="137" y="150"/>
                    <a:pt x="131" y="150"/>
                  </a:cubicBezTo>
                  <a:cubicBezTo>
                    <a:pt x="125" y="150"/>
                    <a:pt x="120" y="145"/>
                    <a:pt x="120" y="139"/>
                  </a:cubicBezTo>
                  <a:cubicBezTo>
                    <a:pt x="120" y="64"/>
                    <a:pt x="120" y="64"/>
                    <a:pt x="120" y="64"/>
                  </a:cubicBezTo>
                  <a:cubicBezTo>
                    <a:pt x="120" y="58"/>
                    <a:pt x="125" y="54"/>
                    <a:pt x="131" y="54"/>
                  </a:cubicBezTo>
                  <a:cubicBezTo>
                    <a:pt x="137" y="54"/>
                    <a:pt x="141" y="58"/>
                    <a:pt x="141" y="6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F56DC"/>
                </a:solidFill>
                <a:effectLst/>
                <a:uLnTx/>
                <a:uFillTx/>
                <a:latin typeface="Myriad Web Pro" panose="020B0503030403020204" pitchFamily="34" charset="0"/>
                <a:ea typeface="+mn-ea"/>
                <a:cs typeface="Arial"/>
                <a:sym typeface="Arial"/>
              </a:endParaRPr>
            </a:p>
          </p:txBody>
        </p:sp>
      </p:grpSp>
      <p:sp>
        <p:nvSpPr>
          <p:cNvPr id="17" name="General_Fill_52">
            <a:extLst>
              <a:ext uri="{FF2B5EF4-FFF2-40B4-BE49-F238E27FC236}">
                <a16:creationId xmlns:a16="http://schemas.microsoft.com/office/drawing/2014/main" id="{6FE95ACB-BF8F-FB96-E655-42EAF24F8395}"/>
              </a:ext>
            </a:extLst>
          </p:cNvPr>
          <p:cNvSpPr>
            <a:spLocks noChangeAspect="1" noEditPoints="1"/>
          </p:cNvSpPr>
          <p:nvPr/>
        </p:nvSpPr>
        <p:spPr bwMode="auto">
          <a:xfrm>
            <a:off x="878695" y="3899648"/>
            <a:ext cx="487680" cy="48768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394 w 512"/>
              <a:gd name="T11" fmla="*/ 266 h 512"/>
              <a:gd name="T12" fmla="*/ 281 w 512"/>
              <a:gd name="T13" fmla="*/ 266 h 512"/>
              <a:gd name="T14" fmla="*/ 359 w 512"/>
              <a:gd name="T15" fmla="*/ 344 h 512"/>
              <a:gd name="T16" fmla="*/ 359 w 512"/>
              <a:gd name="T17" fmla="*/ 359 h 512"/>
              <a:gd name="T18" fmla="*/ 352 w 512"/>
              <a:gd name="T19" fmla="*/ 362 h 512"/>
              <a:gd name="T20" fmla="*/ 344 w 512"/>
              <a:gd name="T21" fmla="*/ 359 h 512"/>
              <a:gd name="T22" fmla="*/ 266 w 512"/>
              <a:gd name="T23" fmla="*/ 281 h 512"/>
              <a:gd name="T24" fmla="*/ 266 w 512"/>
              <a:gd name="T25" fmla="*/ 394 h 512"/>
              <a:gd name="T26" fmla="*/ 256 w 512"/>
              <a:gd name="T27" fmla="*/ 405 h 512"/>
              <a:gd name="T28" fmla="*/ 245 w 512"/>
              <a:gd name="T29" fmla="*/ 394 h 512"/>
              <a:gd name="T30" fmla="*/ 245 w 512"/>
              <a:gd name="T31" fmla="*/ 281 h 512"/>
              <a:gd name="T32" fmla="*/ 167 w 512"/>
              <a:gd name="T33" fmla="*/ 359 h 512"/>
              <a:gd name="T34" fmla="*/ 160 w 512"/>
              <a:gd name="T35" fmla="*/ 362 h 512"/>
              <a:gd name="T36" fmla="*/ 152 w 512"/>
              <a:gd name="T37" fmla="*/ 359 h 512"/>
              <a:gd name="T38" fmla="*/ 152 w 512"/>
              <a:gd name="T39" fmla="*/ 344 h 512"/>
              <a:gd name="T40" fmla="*/ 230 w 512"/>
              <a:gd name="T41" fmla="*/ 266 h 512"/>
              <a:gd name="T42" fmla="*/ 117 w 512"/>
              <a:gd name="T43" fmla="*/ 266 h 512"/>
              <a:gd name="T44" fmla="*/ 106 w 512"/>
              <a:gd name="T45" fmla="*/ 256 h 512"/>
              <a:gd name="T46" fmla="*/ 117 w 512"/>
              <a:gd name="T47" fmla="*/ 245 h 512"/>
              <a:gd name="T48" fmla="*/ 230 w 512"/>
              <a:gd name="T49" fmla="*/ 245 h 512"/>
              <a:gd name="T50" fmla="*/ 152 w 512"/>
              <a:gd name="T51" fmla="*/ 167 h 512"/>
              <a:gd name="T52" fmla="*/ 152 w 512"/>
              <a:gd name="T53" fmla="*/ 152 h 512"/>
              <a:gd name="T54" fmla="*/ 167 w 512"/>
              <a:gd name="T55" fmla="*/ 152 h 512"/>
              <a:gd name="T56" fmla="*/ 245 w 512"/>
              <a:gd name="T57" fmla="*/ 230 h 512"/>
              <a:gd name="T58" fmla="*/ 245 w 512"/>
              <a:gd name="T59" fmla="*/ 117 h 512"/>
              <a:gd name="T60" fmla="*/ 256 w 512"/>
              <a:gd name="T61" fmla="*/ 106 h 512"/>
              <a:gd name="T62" fmla="*/ 266 w 512"/>
              <a:gd name="T63" fmla="*/ 117 h 512"/>
              <a:gd name="T64" fmla="*/ 266 w 512"/>
              <a:gd name="T65" fmla="*/ 230 h 512"/>
              <a:gd name="T66" fmla="*/ 344 w 512"/>
              <a:gd name="T67" fmla="*/ 152 h 512"/>
              <a:gd name="T68" fmla="*/ 359 w 512"/>
              <a:gd name="T69" fmla="*/ 152 h 512"/>
              <a:gd name="T70" fmla="*/ 359 w 512"/>
              <a:gd name="T71" fmla="*/ 167 h 512"/>
              <a:gd name="T72" fmla="*/ 281 w 512"/>
              <a:gd name="T73" fmla="*/ 245 h 512"/>
              <a:gd name="T74" fmla="*/ 394 w 512"/>
              <a:gd name="T75" fmla="*/ 245 h 512"/>
              <a:gd name="T76" fmla="*/ 405 w 512"/>
              <a:gd name="T77" fmla="*/ 256 h 512"/>
              <a:gd name="T78" fmla="*/ 394 w 512"/>
              <a:gd name="T79" fmla="*/ 26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4" y="266"/>
                </a:moveTo>
                <a:cubicBezTo>
                  <a:pt x="281" y="266"/>
                  <a:pt x="281" y="266"/>
                  <a:pt x="281" y="266"/>
                </a:cubicBezTo>
                <a:cubicBezTo>
                  <a:pt x="359" y="344"/>
                  <a:pt x="359" y="344"/>
                  <a:pt x="359" y="344"/>
                </a:cubicBezTo>
                <a:cubicBezTo>
                  <a:pt x="363" y="348"/>
                  <a:pt x="363" y="355"/>
                  <a:pt x="359" y="359"/>
                </a:cubicBezTo>
                <a:cubicBezTo>
                  <a:pt x="357" y="361"/>
                  <a:pt x="354" y="362"/>
                  <a:pt x="352" y="362"/>
                </a:cubicBezTo>
                <a:cubicBezTo>
                  <a:pt x="349" y="362"/>
                  <a:pt x="346" y="361"/>
                  <a:pt x="344" y="359"/>
                </a:cubicBezTo>
                <a:cubicBezTo>
                  <a:pt x="266" y="281"/>
                  <a:pt x="266" y="281"/>
                  <a:pt x="266" y="281"/>
                </a:cubicBezTo>
                <a:cubicBezTo>
                  <a:pt x="266" y="394"/>
                  <a:pt x="266" y="394"/>
                  <a:pt x="266" y="394"/>
                </a:cubicBezTo>
                <a:cubicBezTo>
                  <a:pt x="266" y="400"/>
                  <a:pt x="262" y="405"/>
                  <a:pt x="256" y="405"/>
                </a:cubicBezTo>
                <a:cubicBezTo>
                  <a:pt x="250" y="405"/>
                  <a:pt x="245" y="400"/>
                  <a:pt x="245" y="394"/>
                </a:cubicBezTo>
                <a:cubicBezTo>
                  <a:pt x="245" y="281"/>
                  <a:pt x="245" y="281"/>
                  <a:pt x="245" y="281"/>
                </a:cubicBezTo>
                <a:cubicBezTo>
                  <a:pt x="167" y="359"/>
                  <a:pt x="167" y="359"/>
                  <a:pt x="167" y="359"/>
                </a:cubicBezTo>
                <a:cubicBezTo>
                  <a:pt x="165" y="361"/>
                  <a:pt x="162" y="362"/>
                  <a:pt x="160" y="362"/>
                </a:cubicBezTo>
                <a:cubicBezTo>
                  <a:pt x="157" y="362"/>
                  <a:pt x="154" y="361"/>
                  <a:pt x="152" y="359"/>
                </a:cubicBezTo>
                <a:cubicBezTo>
                  <a:pt x="148" y="355"/>
                  <a:pt x="148" y="348"/>
                  <a:pt x="152" y="344"/>
                </a:cubicBezTo>
                <a:cubicBezTo>
                  <a:pt x="230" y="266"/>
                  <a:pt x="230" y="266"/>
                  <a:pt x="230" y="266"/>
                </a:cubicBezTo>
                <a:cubicBezTo>
                  <a:pt x="117" y="266"/>
                  <a:pt x="117" y="266"/>
                  <a:pt x="117" y="266"/>
                </a:cubicBezTo>
                <a:cubicBezTo>
                  <a:pt x="111" y="266"/>
                  <a:pt x="106" y="262"/>
                  <a:pt x="106" y="256"/>
                </a:cubicBezTo>
                <a:cubicBezTo>
                  <a:pt x="106" y="250"/>
                  <a:pt x="111" y="245"/>
                  <a:pt x="117" y="245"/>
                </a:cubicBezTo>
                <a:cubicBezTo>
                  <a:pt x="230" y="245"/>
                  <a:pt x="230" y="245"/>
                  <a:pt x="230" y="245"/>
                </a:cubicBezTo>
                <a:cubicBezTo>
                  <a:pt x="152" y="167"/>
                  <a:pt x="152" y="167"/>
                  <a:pt x="152" y="167"/>
                </a:cubicBezTo>
                <a:cubicBezTo>
                  <a:pt x="148" y="163"/>
                  <a:pt x="148" y="156"/>
                  <a:pt x="152" y="152"/>
                </a:cubicBezTo>
                <a:cubicBezTo>
                  <a:pt x="156" y="148"/>
                  <a:pt x="163" y="148"/>
                  <a:pt x="167" y="152"/>
                </a:cubicBezTo>
                <a:cubicBezTo>
                  <a:pt x="245" y="230"/>
                  <a:pt x="245" y="230"/>
                  <a:pt x="245" y="230"/>
                </a:cubicBezTo>
                <a:cubicBezTo>
                  <a:pt x="245" y="117"/>
                  <a:pt x="245" y="117"/>
                  <a:pt x="245" y="117"/>
                </a:cubicBezTo>
                <a:cubicBezTo>
                  <a:pt x="245" y="111"/>
                  <a:pt x="250" y="106"/>
                  <a:pt x="256" y="106"/>
                </a:cubicBezTo>
                <a:cubicBezTo>
                  <a:pt x="262" y="106"/>
                  <a:pt x="266" y="111"/>
                  <a:pt x="266" y="117"/>
                </a:cubicBezTo>
                <a:cubicBezTo>
                  <a:pt x="266" y="230"/>
                  <a:pt x="266" y="230"/>
                  <a:pt x="266" y="230"/>
                </a:cubicBezTo>
                <a:cubicBezTo>
                  <a:pt x="344" y="152"/>
                  <a:pt x="344" y="152"/>
                  <a:pt x="344" y="152"/>
                </a:cubicBezTo>
                <a:cubicBezTo>
                  <a:pt x="348" y="148"/>
                  <a:pt x="355" y="148"/>
                  <a:pt x="359" y="152"/>
                </a:cubicBezTo>
                <a:cubicBezTo>
                  <a:pt x="363" y="156"/>
                  <a:pt x="363" y="163"/>
                  <a:pt x="359" y="167"/>
                </a:cubicBezTo>
                <a:cubicBezTo>
                  <a:pt x="281" y="245"/>
                  <a:pt x="281" y="245"/>
                  <a:pt x="281" y="245"/>
                </a:cubicBezTo>
                <a:cubicBezTo>
                  <a:pt x="394" y="245"/>
                  <a:pt x="394" y="245"/>
                  <a:pt x="394" y="245"/>
                </a:cubicBezTo>
                <a:cubicBezTo>
                  <a:pt x="400" y="245"/>
                  <a:pt x="405" y="250"/>
                  <a:pt x="405" y="256"/>
                </a:cubicBezTo>
                <a:cubicBezTo>
                  <a:pt x="405" y="262"/>
                  <a:pt x="400" y="266"/>
                  <a:pt x="394" y="266"/>
                </a:cubicBezTo>
                <a:close/>
              </a:path>
            </a:pathLst>
          </a:custGeom>
          <a:solidFill>
            <a:schemeClr val="bg1">
              <a:lumMod val="85000"/>
            </a:schemeClr>
          </a:solidFill>
          <a:ln>
            <a:noFill/>
          </a:ln>
        </p:spPr>
        <p:txBody>
          <a:bodyPr vert="horz" wrap="square" lIns="121920" tIns="60960" rIns="121920" bIns="60960" numCol="1" anchor="t" anchorCtr="0" compatLnSpc="1">
            <a:prstTxWarp prst="textNoShape">
              <a:avLst/>
            </a:prstTxWarp>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F56DC"/>
              </a:solidFill>
              <a:effectLst/>
              <a:uLnTx/>
              <a:uFillTx/>
              <a:latin typeface="Myriad Web Pro" panose="020B0503030403020204" pitchFamily="34" charset="0"/>
              <a:ea typeface="+mn-ea"/>
              <a:cs typeface="Arial"/>
              <a:sym typeface="Arial"/>
            </a:endParaRPr>
          </a:p>
        </p:txBody>
      </p:sp>
    </p:spTree>
    <p:extLst>
      <p:ext uri="{BB962C8B-B14F-4D97-AF65-F5344CB8AC3E}">
        <p14:creationId xmlns:p14="http://schemas.microsoft.com/office/powerpoint/2010/main" val="2765122967"/>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AD134-AFC5-210F-B74F-D65E5925217C}"/>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DA898088-5263-FB43-6093-2E921B7C1D06}"/>
              </a:ext>
            </a:extLst>
          </p:cNvPr>
          <p:cNvSpPr/>
          <p:nvPr/>
        </p:nvSpPr>
        <p:spPr>
          <a:xfrm>
            <a:off x="0" y="1665718"/>
            <a:ext cx="12192000" cy="607620"/>
          </a:xfrm>
          <a:prstGeom prst="rect">
            <a:avLst/>
          </a:prstGeom>
          <a:solidFill>
            <a:srgbClr val="0033A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6181" tIns="126181" rIns="126181" bIns="126181" numCol="1" spcCol="1270" anchor="ctr" anchorCtr="0">
            <a:noAutofit/>
          </a:bodyPr>
          <a:lstStyle/>
          <a:p>
            <a:pPr marL="731502" marR="0" lvl="0" indent="0" algn="l" defTabSz="1126039" rtl="0" eaLnBrk="0" fontAlgn="base" latinLnBrk="0" hangingPunct="0">
              <a:lnSpc>
                <a:spcPct val="90000"/>
              </a:lnSpc>
              <a:spcBef>
                <a:spcPct val="0"/>
              </a:spcBef>
              <a:spcAft>
                <a:spcPct val="35000"/>
              </a:spcAft>
              <a:buClrTx/>
              <a:buSzTx/>
              <a:buFontTx/>
              <a:buNone/>
              <a:tabLst/>
              <a:defRPr/>
            </a:pPr>
            <a:endParaRPr kumimoji="0" lang="en-US" sz="2533" b="1"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3" name="Text Placeholder 2">
            <a:extLst>
              <a:ext uri="{FF2B5EF4-FFF2-40B4-BE49-F238E27FC236}">
                <a16:creationId xmlns:a16="http://schemas.microsoft.com/office/drawing/2014/main" id="{A127028D-6A6A-4247-695F-63A493A90018}"/>
              </a:ext>
            </a:extLst>
          </p:cNvPr>
          <p:cNvSpPr>
            <a:spLocks noGrp="1"/>
          </p:cNvSpPr>
          <p:nvPr>
            <p:ph type="body" sz="quarter" idx="10"/>
          </p:nvPr>
        </p:nvSpPr>
        <p:spPr>
          <a:xfrm>
            <a:off x="609600" y="2331792"/>
            <a:ext cx="10972800" cy="4176467"/>
          </a:xfrm>
        </p:spPr>
        <p:txBody>
          <a:bodyPr/>
          <a:lstStyle/>
          <a:p>
            <a:r>
              <a:rPr lang="en-US" dirty="0"/>
              <a:t>Planning to rely as much as possible on using existing sources, including:</a:t>
            </a:r>
          </a:p>
          <a:p>
            <a:pPr lvl="1"/>
            <a:r>
              <a:rPr lang="en-US" dirty="0"/>
              <a:t>Line-level data that jurisdictions submit quarterly to CDC </a:t>
            </a:r>
          </a:p>
          <a:p>
            <a:pPr lvl="1"/>
            <a:r>
              <a:rPr lang="en-US" dirty="0"/>
              <a:t>Measurement &amp; Improvement (M&amp;I) </a:t>
            </a:r>
          </a:p>
          <a:p>
            <a:pPr lvl="1"/>
            <a:r>
              <a:rPr lang="en-US" dirty="0"/>
              <a:t>IZ Gateway reports</a:t>
            </a:r>
          </a:p>
          <a:p>
            <a:pPr lvl="1"/>
            <a:r>
              <a:rPr lang="en-US" dirty="0"/>
              <a:t>VTrckS reports</a:t>
            </a:r>
          </a:p>
          <a:p>
            <a:pPr lvl="1"/>
            <a:r>
              <a:rPr lang="en-US" dirty="0"/>
              <a:t>Provider Education Assessment and Reporting (PEAR) system​</a:t>
            </a:r>
          </a:p>
          <a:p>
            <a:r>
              <a:rPr lang="en-US" dirty="0"/>
              <a:t>Using a survey for indicators that can’t be </a:t>
            </a:r>
            <a:r>
              <a:rPr lang="en-US"/>
              <a:t>measured from </a:t>
            </a:r>
            <a:r>
              <a:rPr lang="en-US" dirty="0"/>
              <a:t>other available sources</a:t>
            </a:r>
          </a:p>
        </p:txBody>
      </p:sp>
      <p:sp>
        <p:nvSpPr>
          <p:cNvPr id="2" name="Title 1">
            <a:extLst>
              <a:ext uri="{FF2B5EF4-FFF2-40B4-BE49-F238E27FC236}">
                <a16:creationId xmlns:a16="http://schemas.microsoft.com/office/drawing/2014/main" id="{43A941E8-DC87-2B0D-8B04-A0F14B681065}"/>
              </a:ext>
            </a:extLst>
          </p:cNvPr>
          <p:cNvSpPr>
            <a:spLocks noGrp="1"/>
          </p:cNvSpPr>
          <p:nvPr>
            <p:ph type="title"/>
          </p:nvPr>
        </p:nvSpPr>
        <p:spPr/>
        <p:txBody>
          <a:bodyPr lIns="121920" tIns="60960" rIns="121920" bIns="60960" anchor="b" anchorCtr="0"/>
          <a:lstStyle/>
          <a:p>
            <a:r>
              <a:rPr lang="en-US">
                <a:latin typeface="Calibri"/>
                <a:ea typeface="Calibri"/>
                <a:cs typeface="Calibri"/>
              </a:rPr>
              <a:t>Functional Standards Indicators – Measuring Progress </a:t>
            </a:r>
            <a:endParaRPr lang="en-US">
              <a:ea typeface="Calibri"/>
              <a:cs typeface="Calibri"/>
            </a:endParaRPr>
          </a:p>
        </p:txBody>
      </p:sp>
      <p:sp>
        <p:nvSpPr>
          <p:cNvPr id="8" name="TextBox 7">
            <a:extLst>
              <a:ext uri="{FF2B5EF4-FFF2-40B4-BE49-F238E27FC236}">
                <a16:creationId xmlns:a16="http://schemas.microsoft.com/office/drawing/2014/main" id="{6E987877-CD9E-3CC9-F21A-9E57C3BDE8A3}"/>
              </a:ext>
            </a:extLst>
          </p:cNvPr>
          <p:cNvSpPr txBox="1"/>
          <p:nvPr/>
        </p:nvSpPr>
        <p:spPr>
          <a:xfrm>
            <a:off x="609600" y="1724173"/>
            <a:ext cx="10972800" cy="461665"/>
          </a:xfrm>
          <a:prstGeom prst="rect">
            <a:avLst/>
          </a:prstGeom>
          <a:noFill/>
        </p:spPr>
        <p:txBody>
          <a:bodyPr wrap="squar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libri" panose="020F0502020204030204" pitchFamily="34" charset="0"/>
                <a:ea typeface="+mn-ea"/>
                <a:cs typeface="Arial"/>
                <a:sym typeface="Arial"/>
              </a:rPr>
              <a:t>CDC’s approach for measuring progress aims to minimize burden on jurisdictions by:</a:t>
            </a:r>
            <a:endParaRPr kumimoji="0" lang="en-US" sz="2400" b="1" i="0" u="none" strike="noStrike" kern="1200" cap="none" spc="0" normalizeH="0" baseline="0" noProof="0">
              <a:ln>
                <a:noFill/>
              </a:ln>
              <a:solidFill>
                <a:srgbClr val="FFFFFF"/>
              </a:solidFill>
              <a:effectLst/>
              <a:uLnTx/>
              <a:uFillTx/>
              <a:latin typeface="Myriad Web Pro" panose="020B0503030403020204" pitchFamily="34" charset="0"/>
              <a:ea typeface="+mn-ea"/>
              <a:cs typeface="Arial"/>
              <a:sym typeface="Arial"/>
            </a:endParaRPr>
          </a:p>
        </p:txBody>
      </p:sp>
    </p:spTree>
    <p:extLst>
      <p:ext uri="{BB962C8B-B14F-4D97-AF65-F5344CB8AC3E}">
        <p14:creationId xmlns:p14="http://schemas.microsoft.com/office/powerpoint/2010/main" val="2788929134"/>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BB374-60A8-8466-AF25-D9FA979E4560}"/>
              </a:ext>
            </a:extLst>
          </p:cNvPr>
          <p:cNvSpPr>
            <a:spLocks noGrp="1"/>
          </p:cNvSpPr>
          <p:nvPr>
            <p:ph type="title"/>
          </p:nvPr>
        </p:nvSpPr>
        <p:spPr/>
        <p:txBody>
          <a:bodyPr/>
          <a:lstStyle/>
          <a:p>
            <a:r>
              <a:rPr lang="en-US"/>
              <a:t>Functional Standards Related to Data Quality</a:t>
            </a:r>
          </a:p>
        </p:txBody>
      </p:sp>
      <p:sp>
        <p:nvSpPr>
          <p:cNvPr id="3" name="Text Placeholder 2">
            <a:extLst>
              <a:ext uri="{FF2B5EF4-FFF2-40B4-BE49-F238E27FC236}">
                <a16:creationId xmlns:a16="http://schemas.microsoft.com/office/drawing/2014/main" id="{C005E6DF-A545-007C-1978-63A5264EE5BC}"/>
              </a:ext>
            </a:extLst>
          </p:cNvPr>
          <p:cNvSpPr>
            <a:spLocks noGrp="1"/>
          </p:cNvSpPr>
          <p:nvPr>
            <p:ph type="body" sz="quarter" idx="10"/>
          </p:nvPr>
        </p:nvSpPr>
        <p:spPr/>
        <p:txBody>
          <a:bodyPr/>
          <a:lstStyle/>
          <a:p>
            <a:pPr marL="342900" marR="0" indent="-342900">
              <a:spcBef>
                <a:spcPts val="600"/>
              </a:spcBef>
              <a:spcAft>
                <a:spcPts val="0"/>
              </a:spcAft>
              <a:buNone/>
              <a:tabLst>
                <a:tab pos="685800" algn="l"/>
                <a:tab pos="1028700" algn="l"/>
              </a:tabLst>
            </a:pPr>
            <a:r>
              <a:rPr lang="en-US" sz="1400" b="1" dirty="0">
                <a:effectLst/>
                <a:ea typeface="Aptos" panose="020B0004020202020204" pitchFamily="34" charset="0"/>
                <a:cs typeface="Aptos" panose="020B0004020202020204" pitchFamily="34" charset="0"/>
              </a:rPr>
              <a:t>B.	Continuously improve IIS data quality</a:t>
            </a:r>
            <a:endParaRPr lang="en-US" sz="1400" b="1" dirty="0"/>
          </a:p>
          <a:p>
            <a:pPr marL="876297" lvl="1" indent="-342900">
              <a:spcBef>
                <a:spcPts val="0"/>
              </a:spcBef>
              <a:spcAft>
                <a:spcPts val="0"/>
              </a:spcAft>
              <a:buNone/>
              <a:tabLst>
                <a:tab pos="685800" algn="l"/>
                <a:tab pos="1028700" algn="l"/>
              </a:tabLst>
            </a:pPr>
            <a:r>
              <a:rPr lang="en-US" sz="1400" dirty="0">
                <a:effectLst/>
                <a:ea typeface="Aptos" panose="020B0004020202020204" pitchFamily="34" charset="0"/>
                <a:cs typeface="Aptos" panose="020B0004020202020204" pitchFamily="34" charset="0"/>
              </a:rPr>
              <a:t>4.0		The IIS validates patient demographic and vaccination data.</a:t>
            </a:r>
            <a:endParaRPr lang="en-US" sz="1400" dirty="0">
              <a:effectLst/>
              <a:latin typeface="Aptos" panose="020B0004020202020204" pitchFamily="34" charset="0"/>
              <a:ea typeface="Aptos" panose="020B0004020202020204" pitchFamily="34" charset="0"/>
              <a:cs typeface="Aptos" panose="020B0004020202020204" pitchFamily="34" charset="0"/>
            </a:endParaRPr>
          </a:p>
          <a:p>
            <a:pPr marL="342900" marR="0" indent="-342900">
              <a:spcBef>
                <a:spcPts val="1200"/>
              </a:spcBef>
              <a:spcAft>
                <a:spcPts val="0"/>
              </a:spcAft>
              <a:buNone/>
              <a:tabLst>
                <a:tab pos="685800" algn="l"/>
                <a:tab pos="1028700" algn="l"/>
              </a:tabLst>
            </a:pPr>
            <a:r>
              <a:rPr lang="en-US" sz="1400" b="1" dirty="0"/>
              <a:t>C.	Promote electronic data exchange between the IIS and its partners and providers.</a:t>
            </a:r>
          </a:p>
          <a:p>
            <a:pPr marL="1028700" lvl="1" indent="-496888">
              <a:spcBef>
                <a:spcPts val="0"/>
              </a:spcBef>
              <a:spcAft>
                <a:spcPts val="0"/>
              </a:spcAft>
              <a:buNone/>
              <a:tabLst>
                <a:tab pos="685800" algn="l"/>
                <a:tab pos="1028700" algn="l"/>
              </a:tabLst>
            </a:pPr>
            <a:r>
              <a:rPr lang="en-US" sz="1400" dirty="0"/>
              <a:t>5.0	Manage interfaces for exchange and integration of data electronically between the IIS and other information systems in accordance with federal and jurisdictional standards.</a:t>
            </a:r>
            <a:endParaRPr lang="en-US" sz="1400" dirty="0">
              <a:effectLst/>
              <a:latin typeface="Aptos" panose="020B0004020202020204" pitchFamily="34" charset="0"/>
              <a:ea typeface="Aptos" panose="020B0004020202020204" pitchFamily="34" charset="0"/>
              <a:cs typeface="Aptos" panose="020B0004020202020204" pitchFamily="34" charset="0"/>
            </a:endParaRPr>
          </a:p>
          <a:p>
            <a:pPr marL="342900" indent="-342900">
              <a:spcBef>
                <a:spcPts val="1200"/>
              </a:spcBef>
              <a:spcAft>
                <a:spcPts val="0"/>
              </a:spcAft>
              <a:buNone/>
              <a:tabLst>
                <a:tab pos="685800" algn="l"/>
                <a:tab pos="1028700" algn="l"/>
              </a:tabLst>
            </a:pPr>
            <a:r>
              <a:rPr lang="en-US" sz="1400" b="1" dirty="0"/>
              <a:t>D.	Ensure the delivery of immunization services reflects current ACIP recommendations.</a:t>
            </a:r>
          </a:p>
          <a:p>
            <a:pPr marL="1028700" marR="0" lvl="1" indent="-496888">
              <a:spcBef>
                <a:spcPts val="0"/>
              </a:spcBef>
              <a:spcAft>
                <a:spcPts val="0"/>
              </a:spcAft>
              <a:buNone/>
              <a:tabLst>
                <a:tab pos="685800" algn="l"/>
                <a:tab pos="1028700" algn="l"/>
              </a:tabLst>
            </a:pPr>
            <a:r>
              <a:rPr lang="en-US" sz="1400" dirty="0"/>
              <a:t>6.0	The IIS supports pediatric, adolescent, and adult immunization forecasts consistent with Advisory Committee on Immunization Practices (ACIP) recommendations.</a:t>
            </a:r>
            <a:endParaRPr lang="en-US" sz="1400" dirty="0">
              <a:effectLst/>
              <a:latin typeface="Aptos" panose="020B0004020202020204" pitchFamily="34" charset="0"/>
              <a:ea typeface="Aptos" panose="020B0004020202020204" pitchFamily="34" charset="0"/>
              <a:cs typeface="Aptos" panose="020B0004020202020204" pitchFamily="34" charset="0"/>
            </a:endParaRPr>
          </a:p>
          <a:p>
            <a:pPr marL="342900" marR="0" indent="-342900">
              <a:spcBef>
                <a:spcPts val="1200"/>
              </a:spcBef>
              <a:spcAft>
                <a:spcPts val="0"/>
              </a:spcAft>
              <a:buNone/>
              <a:tabLst>
                <a:tab pos="685800" algn="l"/>
                <a:tab pos="1028700" algn="l"/>
              </a:tabLst>
            </a:pPr>
            <a:r>
              <a:rPr lang="en-US" sz="1400" b="1" dirty="0"/>
              <a:t>F.	Support the generation and use of IIS data through various channels and formats.</a:t>
            </a:r>
          </a:p>
          <a:p>
            <a:pPr marL="1028700" lvl="1" indent="-496888">
              <a:spcBef>
                <a:spcPts val="0"/>
              </a:spcBef>
              <a:spcAft>
                <a:spcPts val="0"/>
              </a:spcAft>
              <a:buNone/>
              <a:tabLst>
                <a:tab pos="685800" algn="l"/>
                <a:tab pos="1028700" algn="l"/>
              </a:tabLst>
            </a:pPr>
            <a:r>
              <a:rPr lang="en-US" sz="1400" dirty="0"/>
              <a:t>9.0	The IIS supports the reporting needs of federal and jurisdictional immunization programs.</a:t>
            </a:r>
          </a:p>
          <a:p>
            <a:pPr marL="1028700" lvl="1" indent="-496888">
              <a:spcBef>
                <a:spcPts val="0"/>
              </a:spcBef>
              <a:spcAft>
                <a:spcPts val="0"/>
              </a:spcAft>
              <a:buNone/>
              <a:tabLst>
                <a:tab pos="685800" algn="l"/>
                <a:tab pos="1028700" algn="l"/>
              </a:tabLst>
            </a:pPr>
            <a:r>
              <a:rPr lang="en-US" sz="1400" dirty="0"/>
              <a:t>10.0	The IIS supports ad-hoc queries of patient demographic and vaccination data.</a:t>
            </a:r>
          </a:p>
          <a:p>
            <a:pPr marL="1028700" lvl="1" indent="-496888">
              <a:spcBef>
                <a:spcPts val="0"/>
              </a:spcBef>
              <a:spcAft>
                <a:spcPts val="0"/>
              </a:spcAft>
              <a:buNone/>
              <a:tabLst>
                <a:tab pos="685800" algn="l"/>
                <a:tab pos="1028700" algn="l"/>
              </a:tabLst>
            </a:pPr>
            <a:r>
              <a:rPr lang="en-US" sz="1400" dirty="0"/>
              <a:t>12.0	The IIS supports the ability to generate coverage reports that users can access without assistance from IIS staff.</a:t>
            </a:r>
          </a:p>
          <a:p>
            <a:pPr marL="342900" indent="-342900">
              <a:spcBef>
                <a:spcPts val="1200"/>
              </a:spcBef>
              <a:spcAft>
                <a:spcPts val="0"/>
              </a:spcAft>
              <a:buNone/>
              <a:tabLst>
                <a:tab pos="685800" algn="l"/>
                <a:tab pos="1028700" algn="l"/>
              </a:tabLst>
            </a:pPr>
            <a:r>
              <a:rPr lang="en-US" sz="1400" b="1" dirty="0"/>
              <a:t>G.	Support federal and jurisdictional vaccine program requirements.</a:t>
            </a:r>
          </a:p>
          <a:p>
            <a:pPr marL="1028700" marR="0" lvl="1" indent="-496888">
              <a:spcBef>
                <a:spcPts val="0"/>
              </a:spcBef>
              <a:spcAft>
                <a:spcPts val="0"/>
              </a:spcAft>
              <a:buNone/>
              <a:tabLst>
                <a:tab pos="685800" algn="l"/>
                <a:tab pos="1028700" algn="l"/>
              </a:tabLst>
            </a:pPr>
            <a:r>
              <a:rPr lang="en-US" sz="1400" dirty="0"/>
              <a:t>14.0	The IIS supports management and quality assurance functions for federal and jurisdictional vaccine programs.</a:t>
            </a:r>
          </a:p>
          <a:p>
            <a:pPr marL="342900" marR="0" indent="-342900">
              <a:spcBef>
                <a:spcPts val="1200"/>
              </a:spcBef>
              <a:spcAft>
                <a:spcPts val="0"/>
              </a:spcAft>
              <a:buNone/>
              <a:tabLst>
                <a:tab pos="685800" algn="l"/>
                <a:tab pos="1028700" algn="l"/>
              </a:tabLst>
            </a:pPr>
            <a:r>
              <a:rPr lang="en-US" sz="1400" b="1" dirty="0"/>
              <a:t>H.	Support response efforts for vaccine-preventable disease outbreaks and other public health emergencies.</a:t>
            </a:r>
          </a:p>
          <a:p>
            <a:pPr marL="1028700" lvl="1" indent="-496888">
              <a:spcBef>
                <a:spcPts val="0"/>
              </a:spcBef>
              <a:spcAft>
                <a:spcPts val="0"/>
              </a:spcAft>
              <a:buNone/>
              <a:tabLst>
                <a:tab pos="685800" algn="l"/>
                <a:tab pos="1028700" algn="l"/>
              </a:tabLst>
            </a:pPr>
            <a:r>
              <a:rPr lang="en-US" sz="1400" dirty="0"/>
              <a:t>17.0	The IIS supports partner and provider onboarding and vaccine management during vaccine-preventable disease response and/or public health emergencies.</a:t>
            </a:r>
          </a:p>
          <a:p>
            <a:pPr marL="0" indent="0">
              <a:buNone/>
              <a:tabLst>
                <a:tab pos="685800" algn="l"/>
                <a:tab pos="1028700" algn="l"/>
              </a:tabLst>
            </a:pPr>
            <a:endParaRPr lang="en-US" sz="2000" dirty="0"/>
          </a:p>
        </p:txBody>
      </p:sp>
    </p:spTree>
    <p:extLst>
      <p:ext uri="{BB962C8B-B14F-4D97-AF65-F5344CB8AC3E}">
        <p14:creationId xmlns:p14="http://schemas.microsoft.com/office/powerpoint/2010/main" val="349777952"/>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EAB209B4-BABA-3EBF-737B-0934BE687335}"/>
              </a:ext>
            </a:extLst>
          </p:cNvPr>
          <p:cNvSpPr/>
          <p:nvPr/>
        </p:nvSpPr>
        <p:spPr>
          <a:xfrm>
            <a:off x="352443" y="2747977"/>
            <a:ext cx="4725876" cy="1686639"/>
          </a:xfrm>
          <a:custGeom>
            <a:avLst/>
            <a:gdLst>
              <a:gd name="connsiteX0" fmla="*/ 0 w 3162448"/>
              <a:gd name="connsiteY0" fmla="*/ 0 h 1264979"/>
              <a:gd name="connsiteX1" fmla="*/ 2529959 w 3162448"/>
              <a:gd name="connsiteY1" fmla="*/ 0 h 1264979"/>
              <a:gd name="connsiteX2" fmla="*/ 3162448 w 3162448"/>
              <a:gd name="connsiteY2" fmla="*/ 632490 h 1264979"/>
              <a:gd name="connsiteX3" fmla="*/ 2529959 w 3162448"/>
              <a:gd name="connsiteY3" fmla="*/ 1264979 h 1264979"/>
              <a:gd name="connsiteX4" fmla="*/ 0 w 3162448"/>
              <a:gd name="connsiteY4" fmla="*/ 1264979 h 1264979"/>
              <a:gd name="connsiteX5" fmla="*/ 0 w 3162448"/>
              <a:gd name="connsiteY5" fmla="*/ 0 h 126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2448" h="1264979">
                <a:moveTo>
                  <a:pt x="0" y="0"/>
                </a:moveTo>
                <a:lnTo>
                  <a:pt x="2529959" y="0"/>
                </a:lnTo>
                <a:lnTo>
                  <a:pt x="3162448" y="632490"/>
                </a:lnTo>
                <a:lnTo>
                  <a:pt x="2529959" y="1264979"/>
                </a:lnTo>
                <a:lnTo>
                  <a:pt x="0" y="1264979"/>
                </a:lnTo>
                <a:lnTo>
                  <a:pt x="0" y="0"/>
                </a:lnTo>
                <a:close/>
              </a:path>
            </a:pathLst>
          </a:custGeom>
          <a:solidFill>
            <a:schemeClr val="accent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6680" tIns="53340" rIns="448331" bIns="53340" numCol="1" spcCol="1270" anchor="ctr" anchorCtr="0">
            <a:noAutofit/>
          </a:bodyPr>
          <a:lstStyle/>
          <a:p>
            <a:pPr marL="487668" marR="0" lvl="0" indent="0" algn="l" defTabSz="888978" rtl="0" eaLnBrk="0" fontAlgn="base" latinLnBrk="0" hangingPunct="0">
              <a:lnSpc>
                <a:spcPct val="90000"/>
              </a:lnSpc>
              <a:spcBef>
                <a:spcPts val="0"/>
              </a:spcBef>
              <a:spcAft>
                <a:spcPts val="3333"/>
              </a:spcAft>
              <a:buClrTx/>
              <a:buSzTx/>
              <a:buFontTx/>
              <a:buNone/>
              <a:tabLst/>
              <a:defRPr/>
            </a:pPr>
            <a:r>
              <a:rPr kumimoji="0" lang="en-US" sz="20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Request feedback from the              IIS community</a:t>
            </a:r>
            <a:endParaRPr kumimoji="0" lang="en-US" sz="2400" b="0" i="0" u="none" strike="noStrike" kern="1200" cap="none" spc="0" normalizeH="0" baseline="0" noProof="0">
              <a:ln>
                <a:noFill/>
              </a:ln>
              <a:solidFill>
                <a:srgbClr val="FFFFFF"/>
              </a:solidFill>
              <a:effectLst/>
              <a:uLnTx/>
              <a:uFillTx/>
              <a:latin typeface="Myriad Web Pro"/>
              <a:ea typeface="+mn-ea"/>
              <a:cs typeface="+mn-cs"/>
              <a:sym typeface="Arial"/>
            </a:endParaRPr>
          </a:p>
        </p:txBody>
      </p:sp>
      <p:sp>
        <p:nvSpPr>
          <p:cNvPr id="7" name="Freeform: Shape 6">
            <a:extLst>
              <a:ext uri="{FF2B5EF4-FFF2-40B4-BE49-F238E27FC236}">
                <a16:creationId xmlns:a16="http://schemas.microsoft.com/office/drawing/2014/main" id="{DC80534A-8ABD-30B3-DEDB-928308BB2CDE}"/>
              </a:ext>
            </a:extLst>
          </p:cNvPr>
          <p:cNvSpPr/>
          <p:nvPr/>
        </p:nvSpPr>
        <p:spPr>
          <a:xfrm>
            <a:off x="3725722" y="2747977"/>
            <a:ext cx="4725876" cy="1686639"/>
          </a:xfrm>
          <a:custGeom>
            <a:avLst/>
            <a:gdLst>
              <a:gd name="connsiteX0" fmla="*/ 0 w 3162448"/>
              <a:gd name="connsiteY0" fmla="*/ 0 h 1264979"/>
              <a:gd name="connsiteX1" fmla="*/ 2529959 w 3162448"/>
              <a:gd name="connsiteY1" fmla="*/ 0 h 1264979"/>
              <a:gd name="connsiteX2" fmla="*/ 3162448 w 3162448"/>
              <a:gd name="connsiteY2" fmla="*/ 632490 h 1264979"/>
              <a:gd name="connsiteX3" fmla="*/ 2529959 w 3162448"/>
              <a:gd name="connsiteY3" fmla="*/ 1264979 h 1264979"/>
              <a:gd name="connsiteX4" fmla="*/ 0 w 3162448"/>
              <a:gd name="connsiteY4" fmla="*/ 1264979 h 1264979"/>
              <a:gd name="connsiteX5" fmla="*/ 632490 w 3162448"/>
              <a:gd name="connsiteY5" fmla="*/ 632490 h 1264979"/>
              <a:gd name="connsiteX6" fmla="*/ 0 w 3162448"/>
              <a:gd name="connsiteY6" fmla="*/ 0 h 126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2448" h="1264979">
                <a:moveTo>
                  <a:pt x="0" y="0"/>
                </a:moveTo>
                <a:lnTo>
                  <a:pt x="2529959" y="0"/>
                </a:lnTo>
                <a:lnTo>
                  <a:pt x="3162448" y="632490"/>
                </a:lnTo>
                <a:lnTo>
                  <a:pt x="2529959" y="1264979"/>
                </a:lnTo>
                <a:lnTo>
                  <a:pt x="0" y="1264979"/>
                </a:lnTo>
                <a:lnTo>
                  <a:pt x="632490" y="632490"/>
                </a:lnTo>
                <a:lnTo>
                  <a:pt x="0" y="0"/>
                </a:lnTo>
                <a:close/>
              </a:path>
            </a:pathLst>
          </a:custGeom>
          <a:solidFill>
            <a:schemeClr val="accent5">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23331" tIns="53340" rIns="869989" bIns="53340" numCol="1" spcCol="1270" anchor="ctr" anchorCtr="0">
            <a:noAutofit/>
          </a:bodyPr>
          <a:lstStyle/>
          <a:p>
            <a:pPr marL="243834" marR="0" lvl="0" indent="0" algn="l" defTabSz="888978" rtl="0" eaLnBrk="0" fontAlgn="base" latinLnBrk="0" hangingPunct="0">
              <a:lnSpc>
                <a:spcPct val="90000"/>
              </a:lnSpc>
              <a:spcBef>
                <a:spcPts val="0"/>
              </a:spcBef>
              <a:spcAft>
                <a:spcPts val="3333"/>
              </a:spcAft>
              <a:buClrTx/>
              <a:buSzTx/>
              <a:buFontTx/>
              <a:buNone/>
              <a:tabLst/>
              <a:defRPr/>
            </a:pPr>
            <a:r>
              <a:rPr kumimoji="0" lang="en-US" sz="2000" b="0" i="0" u="none" strike="noStrike" kern="1200" cap="none" spc="0" normalizeH="0" baseline="0" noProof="0">
                <a:ln>
                  <a:noFill/>
                </a:ln>
                <a:solidFill>
                  <a:srgbClr val="FFFFFF"/>
                </a:solidFill>
                <a:effectLst/>
                <a:uLnTx/>
                <a:uFillTx/>
                <a:latin typeface="Calibri"/>
                <a:ea typeface="Calibri"/>
                <a:cs typeface="Calibri"/>
                <a:sym typeface="Arial"/>
              </a:rPr>
              <a:t>Develop the survey using the finalized indicators</a:t>
            </a:r>
            <a:endParaRPr kumimoji="0" lang="en-US" sz="2400" b="0" i="0" u="none" strike="noStrike" kern="1200" cap="none" spc="0" normalizeH="0" baseline="0" noProof="0">
              <a:ln>
                <a:noFill/>
              </a:ln>
              <a:solidFill>
                <a:srgbClr val="FFFFFF"/>
              </a:solidFill>
              <a:effectLst/>
              <a:uLnTx/>
              <a:uFillTx/>
              <a:latin typeface="Myriad Web Pro"/>
              <a:ea typeface="+mn-ea"/>
              <a:cs typeface="+mn-cs"/>
              <a:sym typeface="Arial"/>
            </a:endParaRPr>
          </a:p>
        </p:txBody>
      </p:sp>
      <p:sp>
        <p:nvSpPr>
          <p:cNvPr id="8" name="Freeform: Shape 7">
            <a:extLst>
              <a:ext uri="{FF2B5EF4-FFF2-40B4-BE49-F238E27FC236}">
                <a16:creationId xmlns:a16="http://schemas.microsoft.com/office/drawing/2014/main" id="{093496AA-2304-1E26-78D2-6FBE1BE00825}"/>
              </a:ext>
            </a:extLst>
          </p:cNvPr>
          <p:cNvSpPr/>
          <p:nvPr/>
        </p:nvSpPr>
        <p:spPr>
          <a:xfrm>
            <a:off x="7099001" y="2747977"/>
            <a:ext cx="4725876" cy="1686639"/>
          </a:xfrm>
          <a:custGeom>
            <a:avLst/>
            <a:gdLst>
              <a:gd name="connsiteX0" fmla="*/ 0 w 3162448"/>
              <a:gd name="connsiteY0" fmla="*/ 0 h 1264979"/>
              <a:gd name="connsiteX1" fmla="*/ 2529959 w 3162448"/>
              <a:gd name="connsiteY1" fmla="*/ 0 h 1264979"/>
              <a:gd name="connsiteX2" fmla="*/ 3162448 w 3162448"/>
              <a:gd name="connsiteY2" fmla="*/ 632490 h 1264979"/>
              <a:gd name="connsiteX3" fmla="*/ 2529959 w 3162448"/>
              <a:gd name="connsiteY3" fmla="*/ 1264979 h 1264979"/>
              <a:gd name="connsiteX4" fmla="*/ 0 w 3162448"/>
              <a:gd name="connsiteY4" fmla="*/ 1264979 h 1264979"/>
              <a:gd name="connsiteX5" fmla="*/ 632490 w 3162448"/>
              <a:gd name="connsiteY5" fmla="*/ 632490 h 1264979"/>
              <a:gd name="connsiteX6" fmla="*/ 0 w 3162448"/>
              <a:gd name="connsiteY6" fmla="*/ 0 h 126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2448" h="1264979">
                <a:moveTo>
                  <a:pt x="0" y="0"/>
                </a:moveTo>
                <a:lnTo>
                  <a:pt x="2529959" y="0"/>
                </a:lnTo>
                <a:lnTo>
                  <a:pt x="3162448" y="632490"/>
                </a:lnTo>
                <a:lnTo>
                  <a:pt x="2529959" y="1264979"/>
                </a:lnTo>
                <a:lnTo>
                  <a:pt x="0" y="1264979"/>
                </a:lnTo>
                <a:lnTo>
                  <a:pt x="632490" y="632490"/>
                </a:lnTo>
                <a:lnTo>
                  <a:pt x="0" y="0"/>
                </a:lnTo>
                <a:close/>
              </a:path>
            </a:pathLst>
          </a:custGeom>
          <a:solidFill>
            <a:schemeClr val="accent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23331" tIns="53340" rIns="869989" bIns="53340" numCol="1" spcCol="1270" anchor="ctr" anchorCtr="0">
            <a:noAutofit/>
          </a:bodyPr>
          <a:lstStyle/>
          <a:p>
            <a:pPr marL="243834" marR="0" lvl="0" indent="0" algn="l" defTabSz="888978" rtl="0" eaLnBrk="0" fontAlgn="base" latinLnBrk="0" hangingPunct="0">
              <a:lnSpc>
                <a:spcPct val="90000"/>
              </a:lnSpc>
              <a:spcBef>
                <a:spcPts val="0"/>
              </a:spcBef>
              <a:spcAft>
                <a:spcPts val="3333"/>
              </a:spcAft>
              <a:buClrTx/>
              <a:buSzTx/>
              <a:buFontTx/>
              <a:buNone/>
              <a:tabLst/>
              <a:defRPr/>
            </a:pPr>
            <a:r>
              <a:rPr kumimoji="0" lang="en-US" sz="2000" b="0" i="0" u="none" strike="noStrike" kern="1200" cap="none" spc="0" normalizeH="0" baseline="0" noProof="0">
                <a:ln>
                  <a:noFill/>
                </a:ln>
                <a:solidFill>
                  <a:srgbClr val="FFFFFF"/>
                </a:solidFill>
                <a:effectLst/>
                <a:uLnTx/>
                <a:uFillTx/>
                <a:latin typeface="Calibri"/>
                <a:ea typeface="Calibri"/>
                <a:cs typeface="Calibri"/>
                <a:sym typeface="Arial"/>
              </a:rPr>
              <a:t>Inform jurisdictions about progress through the regular channels </a:t>
            </a:r>
            <a:br>
              <a:rPr kumimoji="0" lang="en-US" sz="20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br>
            <a:r>
              <a:rPr kumimoji="0" lang="en-US" sz="2000" b="0" i="0" u="none" strike="noStrike" kern="1200" cap="none" spc="0" normalizeH="0" baseline="0" noProof="0">
                <a:ln>
                  <a:noFill/>
                </a:ln>
                <a:solidFill>
                  <a:srgbClr val="FFFFFF"/>
                </a:solidFill>
                <a:effectLst/>
                <a:uLnTx/>
                <a:uFillTx/>
                <a:latin typeface="Calibri"/>
                <a:ea typeface="Calibri"/>
                <a:cs typeface="Calibri"/>
                <a:sym typeface="Arial"/>
              </a:rPr>
              <a:t>(e.g., IIS All Awardee Forum, IIS Info Brief)</a:t>
            </a:r>
            <a:endParaRPr kumimoji="0" lang="en-US" sz="2400" b="0" i="0" u="none" strike="noStrike" kern="1200" cap="none" spc="0" normalizeH="0" baseline="0" noProof="0">
              <a:ln>
                <a:noFill/>
              </a:ln>
              <a:solidFill>
                <a:srgbClr val="FFFFFF"/>
              </a:solidFill>
              <a:effectLst/>
              <a:uLnTx/>
              <a:uFillTx/>
              <a:latin typeface="Calibri"/>
              <a:ea typeface="Calibri"/>
              <a:cs typeface="Calibri"/>
              <a:sym typeface="Arial"/>
            </a:endParaRPr>
          </a:p>
        </p:txBody>
      </p:sp>
      <p:sp>
        <p:nvSpPr>
          <p:cNvPr id="2" name="Title 1">
            <a:extLst>
              <a:ext uri="{FF2B5EF4-FFF2-40B4-BE49-F238E27FC236}">
                <a16:creationId xmlns:a16="http://schemas.microsoft.com/office/drawing/2014/main" id="{778DA62B-2964-291F-5422-8123251A31EA}"/>
              </a:ext>
            </a:extLst>
          </p:cNvPr>
          <p:cNvSpPr>
            <a:spLocks noGrp="1"/>
          </p:cNvSpPr>
          <p:nvPr>
            <p:ph type="title"/>
          </p:nvPr>
        </p:nvSpPr>
        <p:spPr/>
        <p:txBody>
          <a:bodyPr lIns="121920" tIns="60960" rIns="121920" bIns="60960" anchor="b" anchorCtr="0"/>
          <a:lstStyle/>
          <a:p>
            <a:r>
              <a:rPr lang="en-US">
                <a:latin typeface="Calibri"/>
                <a:ea typeface="Calibri"/>
                <a:cs typeface="Calibri"/>
              </a:rPr>
              <a:t>Functional Standards Indicators – Next Steps</a:t>
            </a:r>
            <a:endParaRPr lang="en-US">
              <a:ea typeface="Calibri"/>
              <a:cs typeface="Calibri"/>
            </a:endParaRPr>
          </a:p>
        </p:txBody>
      </p:sp>
      <p:sp>
        <p:nvSpPr>
          <p:cNvPr id="11" name="TextBox 10">
            <a:extLst>
              <a:ext uri="{FF2B5EF4-FFF2-40B4-BE49-F238E27FC236}">
                <a16:creationId xmlns:a16="http://schemas.microsoft.com/office/drawing/2014/main" id="{5CFD838C-DE3A-93AA-11AA-19FEBA234034}"/>
              </a:ext>
            </a:extLst>
          </p:cNvPr>
          <p:cNvSpPr txBox="1"/>
          <p:nvPr/>
        </p:nvSpPr>
        <p:spPr>
          <a:xfrm>
            <a:off x="609600" y="2002841"/>
            <a:ext cx="10972800" cy="461665"/>
          </a:xfrm>
          <a:prstGeom prst="rect">
            <a:avLst/>
          </a:prstGeom>
          <a:noFill/>
        </p:spPr>
        <p:txBody>
          <a:bodyPr wrap="squar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1A1A1A"/>
                </a:solidFill>
                <a:effectLst/>
                <a:uLnTx/>
                <a:uFillTx/>
                <a:latin typeface="Calibri" panose="020F0502020204030204" pitchFamily="34" charset="0"/>
                <a:ea typeface="+mn-ea"/>
                <a:cs typeface="Arial"/>
                <a:sym typeface="Arial"/>
              </a:rPr>
              <a:t>CDC’s next steps are to:</a:t>
            </a:r>
            <a:endParaRPr kumimoji="0" lang="en-US" sz="2400" b="1" i="0" u="none" strike="noStrike" kern="1200" cap="none" spc="0" normalizeH="0" baseline="0" noProof="0">
              <a:ln>
                <a:noFill/>
              </a:ln>
              <a:solidFill>
                <a:srgbClr val="1A1A1A"/>
              </a:solidFill>
              <a:effectLst/>
              <a:uLnTx/>
              <a:uFillTx/>
              <a:latin typeface="Myriad Web Pro" panose="020B0503030403020204" pitchFamily="34" charset="0"/>
              <a:ea typeface="+mn-ea"/>
              <a:cs typeface="Arial"/>
              <a:sym typeface="Arial"/>
            </a:endParaRPr>
          </a:p>
        </p:txBody>
      </p:sp>
    </p:spTree>
    <p:extLst>
      <p:ext uri="{BB962C8B-B14F-4D97-AF65-F5344CB8AC3E}">
        <p14:creationId xmlns:p14="http://schemas.microsoft.com/office/powerpoint/2010/main" val="2945377225"/>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3B95EC-A320-D5C7-ECD4-52DA46137CFB}"/>
              </a:ext>
            </a:extLst>
          </p:cNvPr>
          <p:cNvSpPr>
            <a:spLocks noGrp="1"/>
          </p:cNvSpPr>
          <p:nvPr>
            <p:ph type="title"/>
          </p:nvPr>
        </p:nvSpPr>
        <p:spPr/>
        <p:txBody>
          <a:bodyPr/>
          <a:lstStyle/>
          <a:p>
            <a:r>
              <a:rPr lang="en-US"/>
              <a:t>IIS Data Quality Blueprint</a:t>
            </a:r>
          </a:p>
        </p:txBody>
      </p:sp>
      <p:graphicFrame>
        <p:nvGraphicFramePr>
          <p:cNvPr id="24" name="Table 6">
            <a:extLst>
              <a:ext uri="{FF2B5EF4-FFF2-40B4-BE49-F238E27FC236}">
                <a16:creationId xmlns:a16="http://schemas.microsoft.com/office/drawing/2014/main" id="{5B2AEB15-7709-6AFA-65DD-B7181AACCB59}"/>
              </a:ext>
            </a:extLst>
          </p:cNvPr>
          <p:cNvGraphicFramePr>
            <a:graphicFrameLocks/>
          </p:cNvGraphicFramePr>
          <p:nvPr/>
        </p:nvGraphicFramePr>
        <p:xfrm>
          <a:off x="5600701" y="1312343"/>
          <a:ext cx="5981699" cy="4958080"/>
        </p:xfrm>
        <a:graphic>
          <a:graphicData uri="http://schemas.openxmlformats.org/drawingml/2006/table">
            <a:tbl>
              <a:tblPr firstRow="1" bandRow="1"/>
              <a:tblGrid>
                <a:gridCol w="2692043">
                  <a:extLst>
                    <a:ext uri="{9D8B030D-6E8A-4147-A177-3AD203B41FA5}">
                      <a16:colId xmlns:a16="http://schemas.microsoft.com/office/drawing/2014/main" val="3294836453"/>
                    </a:ext>
                  </a:extLst>
                </a:gridCol>
                <a:gridCol w="3289656">
                  <a:extLst>
                    <a:ext uri="{9D8B030D-6E8A-4147-A177-3AD203B41FA5}">
                      <a16:colId xmlns:a16="http://schemas.microsoft.com/office/drawing/2014/main" val="2854835643"/>
                    </a:ext>
                  </a:extLst>
                </a:gridCol>
              </a:tblGrid>
              <a:tr h="487680">
                <a:tc gridSpan="2">
                  <a:txBody>
                    <a:bodyPr/>
                    <a:lstStyle>
                      <a:lvl1pPr marL="0" algn="l" defTabSz="914400" rtl="0" eaLnBrk="1" latinLnBrk="0" hangingPunct="1">
                        <a:defRPr sz="1800" b="1" kern="1200">
                          <a:solidFill>
                            <a:schemeClr val="lt1"/>
                          </a:solidFill>
                          <a:latin typeface="Corbel" panose="020B0503020204020204"/>
                        </a:defRPr>
                      </a:lvl1pPr>
                      <a:lvl2pPr marL="457200" algn="l" defTabSz="914400" rtl="0" eaLnBrk="1" latinLnBrk="0" hangingPunct="1">
                        <a:defRPr sz="1800" b="1" kern="1200">
                          <a:solidFill>
                            <a:schemeClr val="lt1"/>
                          </a:solidFill>
                          <a:latin typeface="Corbel" panose="020B0503020204020204"/>
                        </a:defRPr>
                      </a:lvl2pPr>
                      <a:lvl3pPr marL="914400" algn="l" defTabSz="914400" rtl="0" eaLnBrk="1" latinLnBrk="0" hangingPunct="1">
                        <a:defRPr sz="1800" b="1" kern="1200">
                          <a:solidFill>
                            <a:schemeClr val="lt1"/>
                          </a:solidFill>
                          <a:latin typeface="Corbel" panose="020B0503020204020204"/>
                        </a:defRPr>
                      </a:lvl3pPr>
                      <a:lvl4pPr marL="1371600" algn="l" defTabSz="914400" rtl="0" eaLnBrk="1" latinLnBrk="0" hangingPunct="1">
                        <a:defRPr sz="1800" b="1" kern="1200">
                          <a:solidFill>
                            <a:schemeClr val="lt1"/>
                          </a:solidFill>
                          <a:latin typeface="Corbel" panose="020B0503020204020204"/>
                        </a:defRPr>
                      </a:lvl4pPr>
                      <a:lvl5pPr marL="1828800" algn="l" defTabSz="914400" rtl="0" eaLnBrk="1" latinLnBrk="0" hangingPunct="1">
                        <a:defRPr sz="1800" b="1" kern="1200">
                          <a:solidFill>
                            <a:schemeClr val="lt1"/>
                          </a:solidFill>
                          <a:latin typeface="Corbel" panose="020B0503020204020204"/>
                        </a:defRPr>
                      </a:lvl5pPr>
                      <a:lvl6pPr marL="2286000" algn="l" defTabSz="914400" rtl="0" eaLnBrk="1" latinLnBrk="0" hangingPunct="1">
                        <a:defRPr sz="1800" b="1" kern="1200">
                          <a:solidFill>
                            <a:schemeClr val="lt1"/>
                          </a:solidFill>
                          <a:latin typeface="Corbel" panose="020B0503020204020204"/>
                        </a:defRPr>
                      </a:lvl6pPr>
                      <a:lvl7pPr marL="2743200" algn="l" defTabSz="914400" rtl="0" eaLnBrk="1" latinLnBrk="0" hangingPunct="1">
                        <a:defRPr sz="1800" b="1" kern="1200">
                          <a:solidFill>
                            <a:schemeClr val="lt1"/>
                          </a:solidFill>
                          <a:latin typeface="Corbel" panose="020B0503020204020204"/>
                        </a:defRPr>
                      </a:lvl7pPr>
                      <a:lvl8pPr marL="3200400" algn="l" defTabSz="914400" rtl="0" eaLnBrk="1" latinLnBrk="0" hangingPunct="1">
                        <a:defRPr sz="1800" b="1" kern="1200">
                          <a:solidFill>
                            <a:schemeClr val="lt1"/>
                          </a:solidFill>
                          <a:latin typeface="Corbel" panose="020B0503020204020204"/>
                        </a:defRPr>
                      </a:lvl8pPr>
                      <a:lvl9pPr marL="3657600" algn="l" defTabSz="914400" rtl="0" eaLnBrk="1" latinLnBrk="0" hangingPunct="1">
                        <a:defRPr sz="1800" b="1" kern="1200">
                          <a:solidFill>
                            <a:schemeClr val="lt1"/>
                          </a:solidFill>
                          <a:latin typeface="Corbel" panose="020B0503020204020204"/>
                        </a:defRPr>
                      </a:lvl9pPr>
                    </a:lstStyle>
                    <a:p>
                      <a:r>
                        <a:rPr lang="en-US" sz="2400">
                          <a:solidFill>
                            <a:srgbClr val="000000"/>
                          </a:solidFill>
                          <a:latin typeface="Calibri" panose="020F0502020204030204" pitchFamily="34" charset="0"/>
                          <a:cs typeface="Calibri" panose="020F0502020204030204" pitchFamily="34" charset="0"/>
                        </a:rPr>
                        <a:t>Data Quality Characteristics</a:t>
                      </a: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69804"/>
                      </a:srgbClr>
                    </a:solidFill>
                  </a:tcPr>
                </a:tc>
                <a:tc hMerge="1">
                  <a:txBody>
                    <a:bodyPr/>
                    <a:lstStyle/>
                    <a:p>
                      <a:endParaRPr lang="en-US"/>
                    </a:p>
                  </a:txBody>
                  <a:tcPr/>
                </a:tc>
                <a:extLst>
                  <a:ext uri="{0D108BD9-81ED-4DB2-BD59-A6C34878D82A}">
                    <a16:rowId xmlns:a16="http://schemas.microsoft.com/office/drawing/2014/main" val="3786309894"/>
                  </a:ext>
                </a:extLst>
              </a:tr>
              <a:tr h="1463040">
                <a:tc>
                  <a:txBody>
                    <a:bodyPr/>
                    <a:lstStyle>
                      <a:lvl1pPr marL="0" algn="l" defTabSz="914400" rtl="0" eaLnBrk="1" latinLnBrk="0" hangingPunct="1">
                        <a:defRPr sz="1800" kern="1200">
                          <a:solidFill>
                            <a:schemeClr val="dk1"/>
                          </a:solidFill>
                          <a:latin typeface="Corbel" panose="020B0503020204020204"/>
                        </a:defRPr>
                      </a:lvl1pPr>
                      <a:lvl2pPr marL="457200" algn="l" defTabSz="914400" rtl="0" eaLnBrk="1" latinLnBrk="0" hangingPunct="1">
                        <a:defRPr sz="1800" kern="1200">
                          <a:solidFill>
                            <a:schemeClr val="dk1"/>
                          </a:solidFill>
                          <a:latin typeface="Corbel" panose="020B0503020204020204"/>
                        </a:defRPr>
                      </a:lvl2pPr>
                      <a:lvl3pPr marL="914400" algn="l" defTabSz="914400" rtl="0" eaLnBrk="1" latinLnBrk="0" hangingPunct="1">
                        <a:defRPr sz="1800" kern="1200">
                          <a:solidFill>
                            <a:schemeClr val="dk1"/>
                          </a:solidFill>
                          <a:latin typeface="Corbel" panose="020B0503020204020204"/>
                        </a:defRPr>
                      </a:lvl3pPr>
                      <a:lvl4pPr marL="1371600" algn="l" defTabSz="914400" rtl="0" eaLnBrk="1" latinLnBrk="0" hangingPunct="1">
                        <a:defRPr sz="1800" kern="1200">
                          <a:solidFill>
                            <a:schemeClr val="dk1"/>
                          </a:solidFill>
                          <a:latin typeface="Corbel" panose="020B0503020204020204"/>
                        </a:defRPr>
                      </a:lvl4pPr>
                      <a:lvl5pPr marL="1828800" algn="l" defTabSz="914400" rtl="0" eaLnBrk="1" latinLnBrk="0" hangingPunct="1">
                        <a:defRPr sz="1800" kern="1200">
                          <a:solidFill>
                            <a:schemeClr val="dk1"/>
                          </a:solidFill>
                          <a:latin typeface="Corbel" panose="020B0503020204020204"/>
                        </a:defRPr>
                      </a:lvl5pPr>
                      <a:lvl6pPr marL="2286000" algn="l" defTabSz="914400" rtl="0" eaLnBrk="1" latinLnBrk="0" hangingPunct="1">
                        <a:defRPr sz="1800" kern="1200">
                          <a:solidFill>
                            <a:schemeClr val="dk1"/>
                          </a:solidFill>
                          <a:latin typeface="Corbel" panose="020B0503020204020204"/>
                        </a:defRPr>
                      </a:lvl6pPr>
                      <a:lvl7pPr marL="2743200" algn="l" defTabSz="914400" rtl="0" eaLnBrk="1" latinLnBrk="0" hangingPunct="1">
                        <a:defRPr sz="1800" kern="1200">
                          <a:solidFill>
                            <a:schemeClr val="dk1"/>
                          </a:solidFill>
                          <a:latin typeface="Corbel" panose="020B0503020204020204"/>
                        </a:defRPr>
                      </a:lvl7pPr>
                      <a:lvl8pPr marL="3200400" algn="l" defTabSz="914400" rtl="0" eaLnBrk="1" latinLnBrk="0" hangingPunct="1">
                        <a:defRPr sz="1800" kern="1200">
                          <a:solidFill>
                            <a:schemeClr val="dk1"/>
                          </a:solidFill>
                          <a:latin typeface="Corbel" panose="020B0503020204020204"/>
                        </a:defRPr>
                      </a:lvl8pPr>
                      <a:lvl9pPr marL="3657600" algn="l" defTabSz="914400" rtl="0" eaLnBrk="1" latinLnBrk="0" hangingPunct="1">
                        <a:defRPr sz="1800" kern="1200">
                          <a:solidFill>
                            <a:schemeClr val="dk1"/>
                          </a:solidFill>
                          <a:latin typeface="Corbel" panose="020B0503020204020204"/>
                        </a:defRPr>
                      </a:lvl9pPr>
                    </a:lstStyle>
                    <a:p>
                      <a:r>
                        <a:rPr lang="en-US" sz="2400" b="1">
                          <a:solidFill>
                            <a:srgbClr val="000000"/>
                          </a:solidFill>
                          <a:latin typeface="Calibri" panose="020F0502020204030204" pitchFamily="34" charset="0"/>
                          <a:cs typeface="Calibri" panose="020F0502020204030204" pitchFamily="34" charset="0"/>
                        </a:rPr>
                        <a:t>Primary</a:t>
                      </a:r>
                    </a:p>
                    <a:p>
                      <a:r>
                        <a:rPr lang="en-US" sz="2100" b="0">
                          <a:solidFill>
                            <a:srgbClr val="000000"/>
                          </a:solidFill>
                          <a:latin typeface="Calibri" panose="020F0502020204030204" pitchFamily="34" charset="0"/>
                          <a:cs typeface="Calibri" panose="020F0502020204030204" pitchFamily="34" charset="0"/>
                        </a:rPr>
                        <a:t>T</a:t>
                      </a:r>
                      <a:r>
                        <a:rPr lang="en-US" sz="2100">
                          <a:solidFill>
                            <a:srgbClr val="000000"/>
                          </a:solidFill>
                          <a:latin typeface="Calibri" panose="020F0502020204030204" pitchFamily="34" charset="0"/>
                          <a:cs typeface="Calibri" panose="020F0502020204030204" pitchFamily="34" charset="0"/>
                        </a:rPr>
                        <a:t>o estimate coverage, IIS data need to be highly:</a:t>
                      </a: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69804"/>
                      </a:srgbClr>
                    </a:solidFill>
                  </a:tcPr>
                </a:tc>
                <a:tc>
                  <a:txBody>
                    <a:bodyPr/>
                    <a:lstStyle>
                      <a:lvl1pPr marL="0" algn="l" defTabSz="914400" rtl="0" eaLnBrk="1" latinLnBrk="0" hangingPunct="1">
                        <a:defRPr sz="1800" kern="1200">
                          <a:solidFill>
                            <a:schemeClr val="dk1"/>
                          </a:solidFill>
                          <a:latin typeface="Corbel" panose="020B0503020204020204"/>
                        </a:defRPr>
                      </a:lvl1pPr>
                      <a:lvl2pPr marL="457200" algn="l" defTabSz="914400" rtl="0" eaLnBrk="1" latinLnBrk="0" hangingPunct="1">
                        <a:defRPr sz="1800" kern="1200">
                          <a:solidFill>
                            <a:schemeClr val="dk1"/>
                          </a:solidFill>
                          <a:latin typeface="Corbel" panose="020B0503020204020204"/>
                        </a:defRPr>
                      </a:lvl2pPr>
                      <a:lvl3pPr marL="914400" algn="l" defTabSz="914400" rtl="0" eaLnBrk="1" latinLnBrk="0" hangingPunct="1">
                        <a:defRPr sz="1800" kern="1200">
                          <a:solidFill>
                            <a:schemeClr val="dk1"/>
                          </a:solidFill>
                          <a:latin typeface="Corbel" panose="020B0503020204020204"/>
                        </a:defRPr>
                      </a:lvl3pPr>
                      <a:lvl4pPr marL="1371600" algn="l" defTabSz="914400" rtl="0" eaLnBrk="1" latinLnBrk="0" hangingPunct="1">
                        <a:defRPr sz="1800" kern="1200">
                          <a:solidFill>
                            <a:schemeClr val="dk1"/>
                          </a:solidFill>
                          <a:latin typeface="Corbel" panose="020B0503020204020204"/>
                        </a:defRPr>
                      </a:lvl4pPr>
                      <a:lvl5pPr marL="1828800" algn="l" defTabSz="914400" rtl="0" eaLnBrk="1" latinLnBrk="0" hangingPunct="1">
                        <a:defRPr sz="1800" kern="1200">
                          <a:solidFill>
                            <a:schemeClr val="dk1"/>
                          </a:solidFill>
                          <a:latin typeface="Corbel" panose="020B0503020204020204"/>
                        </a:defRPr>
                      </a:lvl5pPr>
                      <a:lvl6pPr marL="2286000" algn="l" defTabSz="914400" rtl="0" eaLnBrk="1" latinLnBrk="0" hangingPunct="1">
                        <a:defRPr sz="1800" kern="1200">
                          <a:solidFill>
                            <a:schemeClr val="dk1"/>
                          </a:solidFill>
                          <a:latin typeface="Corbel" panose="020B0503020204020204"/>
                        </a:defRPr>
                      </a:lvl6pPr>
                      <a:lvl7pPr marL="2743200" algn="l" defTabSz="914400" rtl="0" eaLnBrk="1" latinLnBrk="0" hangingPunct="1">
                        <a:defRPr sz="1800" kern="1200">
                          <a:solidFill>
                            <a:schemeClr val="dk1"/>
                          </a:solidFill>
                          <a:latin typeface="Corbel" panose="020B0503020204020204"/>
                        </a:defRPr>
                      </a:lvl7pPr>
                      <a:lvl8pPr marL="3200400" algn="l" defTabSz="914400" rtl="0" eaLnBrk="1" latinLnBrk="0" hangingPunct="1">
                        <a:defRPr sz="1800" kern="1200">
                          <a:solidFill>
                            <a:schemeClr val="dk1"/>
                          </a:solidFill>
                          <a:latin typeface="Corbel" panose="020B0503020204020204"/>
                        </a:defRPr>
                      </a:lvl8pPr>
                      <a:lvl9pPr marL="3657600" algn="l" defTabSz="914400" rtl="0" eaLnBrk="1" latinLnBrk="0" hangingPunct="1">
                        <a:defRPr sz="1800" kern="1200">
                          <a:solidFill>
                            <a:schemeClr val="dk1"/>
                          </a:solidFill>
                          <a:latin typeface="Corbel" panose="020B0503020204020204"/>
                        </a:defRPr>
                      </a:lvl9pPr>
                    </a:lstStyle>
                    <a:p>
                      <a:r>
                        <a:rPr lang="en-US" sz="2400" b="1">
                          <a:solidFill>
                            <a:srgbClr val="000000"/>
                          </a:solidFill>
                          <a:latin typeface="Calibri" panose="020F0502020204030204" pitchFamily="34" charset="0"/>
                          <a:cs typeface="Calibri" panose="020F0502020204030204" pitchFamily="34" charset="0"/>
                        </a:rPr>
                        <a:t>Enabling</a:t>
                      </a:r>
                    </a:p>
                    <a:p>
                      <a:r>
                        <a:rPr lang="en-US" sz="2100" b="0">
                          <a:solidFill>
                            <a:srgbClr val="000000"/>
                          </a:solidFill>
                          <a:latin typeface="Calibri" panose="020F0502020204030204" pitchFamily="34" charset="0"/>
                          <a:cs typeface="Calibri" panose="020F0502020204030204" pitchFamily="34" charset="0"/>
                        </a:rPr>
                        <a:t>To boost confidence in coverage estimates, IIS       data need to be highly:</a:t>
                      </a: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69804"/>
                      </a:srgbClr>
                    </a:solidFill>
                  </a:tcPr>
                </a:tc>
                <a:extLst>
                  <a:ext uri="{0D108BD9-81ED-4DB2-BD59-A6C34878D82A}">
                    <a16:rowId xmlns:a16="http://schemas.microsoft.com/office/drawing/2014/main" val="362111548"/>
                  </a:ext>
                </a:extLst>
              </a:tr>
              <a:tr h="1422400">
                <a:tc>
                  <a:txBody>
                    <a:bodyPr/>
                    <a:lstStyle>
                      <a:lvl1pPr marL="0" algn="l" defTabSz="914400" rtl="0" eaLnBrk="1" latinLnBrk="0" hangingPunct="1">
                        <a:defRPr sz="1800" kern="1200">
                          <a:solidFill>
                            <a:schemeClr val="dk1"/>
                          </a:solidFill>
                          <a:latin typeface="Corbel" panose="020B0503020204020204"/>
                        </a:defRPr>
                      </a:lvl1pPr>
                      <a:lvl2pPr marL="457200" algn="l" defTabSz="914400" rtl="0" eaLnBrk="1" latinLnBrk="0" hangingPunct="1">
                        <a:defRPr sz="1800" kern="1200">
                          <a:solidFill>
                            <a:schemeClr val="dk1"/>
                          </a:solidFill>
                          <a:latin typeface="Corbel" panose="020B0503020204020204"/>
                        </a:defRPr>
                      </a:lvl2pPr>
                      <a:lvl3pPr marL="914400" algn="l" defTabSz="914400" rtl="0" eaLnBrk="1" latinLnBrk="0" hangingPunct="1">
                        <a:defRPr sz="1800" kern="1200">
                          <a:solidFill>
                            <a:schemeClr val="dk1"/>
                          </a:solidFill>
                          <a:latin typeface="Corbel" panose="020B0503020204020204"/>
                        </a:defRPr>
                      </a:lvl3pPr>
                      <a:lvl4pPr marL="1371600" algn="l" defTabSz="914400" rtl="0" eaLnBrk="1" latinLnBrk="0" hangingPunct="1">
                        <a:defRPr sz="1800" kern="1200">
                          <a:solidFill>
                            <a:schemeClr val="dk1"/>
                          </a:solidFill>
                          <a:latin typeface="Corbel" panose="020B0503020204020204"/>
                        </a:defRPr>
                      </a:lvl4pPr>
                      <a:lvl5pPr marL="1828800" algn="l" defTabSz="914400" rtl="0" eaLnBrk="1" latinLnBrk="0" hangingPunct="1">
                        <a:defRPr sz="1800" kern="1200">
                          <a:solidFill>
                            <a:schemeClr val="dk1"/>
                          </a:solidFill>
                          <a:latin typeface="Corbel" panose="020B0503020204020204"/>
                        </a:defRPr>
                      </a:lvl5pPr>
                      <a:lvl6pPr marL="2286000" algn="l" defTabSz="914400" rtl="0" eaLnBrk="1" latinLnBrk="0" hangingPunct="1">
                        <a:defRPr sz="1800" kern="1200">
                          <a:solidFill>
                            <a:schemeClr val="dk1"/>
                          </a:solidFill>
                          <a:latin typeface="Corbel" panose="020B0503020204020204"/>
                        </a:defRPr>
                      </a:lvl6pPr>
                      <a:lvl7pPr marL="2743200" algn="l" defTabSz="914400" rtl="0" eaLnBrk="1" latinLnBrk="0" hangingPunct="1">
                        <a:defRPr sz="1800" kern="1200">
                          <a:solidFill>
                            <a:schemeClr val="dk1"/>
                          </a:solidFill>
                          <a:latin typeface="Corbel" panose="020B0503020204020204"/>
                        </a:defRPr>
                      </a:lvl7pPr>
                      <a:lvl8pPr marL="3200400" algn="l" defTabSz="914400" rtl="0" eaLnBrk="1" latinLnBrk="0" hangingPunct="1">
                        <a:defRPr sz="1800" kern="1200">
                          <a:solidFill>
                            <a:schemeClr val="dk1"/>
                          </a:solidFill>
                          <a:latin typeface="Corbel" panose="020B0503020204020204"/>
                        </a:defRPr>
                      </a:lvl8pPr>
                      <a:lvl9pPr marL="3657600" algn="l" defTabSz="914400" rtl="0" eaLnBrk="1" latinLnBrk="0" hangingPunct="1">
                        <a:defRPr sz="1800" kern="1200">
                          <a:solidFill>
                            <a:schemeClr val="dk1"/>
                          </a:solidFill>
                          <a:latin typeface="Corbel" panose="020B0503020204020204"/>
                        </a:defRPr>
                      </a:lvl9pPr>
                    </a:lstStyle>
                    <a:p>
                      <a:pPr marL="457200" lvl="1" indent="-228600">
                        <a:buFont typeface="Wingdings" panose="05000000000000000000" pitchFamily="2" charset="2"/>
                        <a:buChar char="§"/>
                      </a:pPr>
                      <a:r>
                        <a:rPr lang="en-US" sz="2100" dirty="0">
                          <a:solidFill>
                            <a:srgbClr val="000000"/>
                          </a:solidFill>
                          <a:latin typeface="Calibri" panose="020F0502020204030204" pitchFamily="34" charset="0"/>
                          <a:cs typeface="Calibri" panose="020F0502020204030204" pitchFamily="34" charset="0"/>
                        </a:rPr>
                        <a:t>Available</a:t>
                      </a:r>
                    </a:p>
                    <a:p>
                      <a:pPr marL="457200" lvl="1" indent="-228600">
                        <a:buFont typeface="Wingdings" panose="05000000000000000000" pitchFamily="2" charset="2"/>
                        <a:buChar char="§"/>
                      </a:pPr>
                      <a:r>
                        <a:rPr lang="en-US" sz="2100" dirty="0">
                          <a:solidFill>
                            <a:srgbClr val="000000"/>
                          </a:solidFill>
                          <a:latin typeface="Calibri" panose="020F0502020204030204" pitchFamily="34" charset="0"/>
                          <a:cs typeface="Calibri" panose="020F0502020204030204" pitchFamily="34" charset="0"/>
                        </a:rPr>
                        <a:t>Complete</a:t>
                      </a:r>
                    </a:p>
                    <a:p>
                      <a:pPr marL="457200" lvl="1" indent="-228600">
                        <a:buFont typeface="Wingdings" panose="05000000000000000000" pitchFamily="2" charset="2"/>
                        <a:buChar char="§"/>
                      </a:pPr>
                      <a:r>
                        <a:rPr lang="en-US" sz="2100" dirty="0">
                          <a:solidFill>
                            <a:srgbClr val="000000"/>
                          </a:solidFill>
                          <a:latin typeface="Calibri" panose="020F0502020204030204" pitchFamily="34" charset="0"/>
                          <a:cs typeface="Calibri" panose="020F0502020204030204" pitchFamily="34" charset="0"/>
                        </a:rPr>
                        <a:t>Valid</a:t>
                      </a:r>
                    </a:p>
                    <a:p>
                      <a:pPr marL="457200" lvl="1" indent="-228600">
                        <a:spcAft>
                          <a:spcPts val="1800"/>
                        </a:spcAft>
                        <a:buFont typeface="Wingdings" panose="05000000000000000000" pitchFamily="2" charset="2"/>
                        <a:buChar char="§"/>
                      </a:pPr>
                      <a:r>
                        <a:rPr lang="en-US" sz="2100" dirty="0">
                          <a:solidFill>
                            <a:srgbClr val="000000"/>
                          </a:solidFill>
                          <a:latin typeface="Calibri" panose="020F0502020204030204" pitchFamily="34" charset="0"/>
                          <a:cs typeface="Calibri" panose="020F0502020204030204" pitchFamily="34" charset="0"/>
                        </a:rPr>
                        <a:t>Timely</a:t>
                      </a: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69804"/>
                      </a:srgbClr>
                    </a:solidFill>
                  </a:tcPr>
                </a:tc>
                <a:tc>
                  <a:txBody>
                    <a:bodyPr/>
                    <a:lstStyle>
                      <a:lvl1pPr marL="0" algn="l" defTabSz="914400" rtl="0" eaLnBrk="1" latinLnBrk="0" hangingPunct="1">
                        <a:defRPr sz="1800" kern="1200">
                          <a:solidFill>
                            <a:schemeClr val="dk1"/>
                          </a:solidFill>
                          <a:latin typeface="Corbel" panose="020B0503020204020204"/>
                        </a:defRPr>
                      </a:lvl1pPr>
                      <a:lvl2pPr marL="457200" algn="l" defTabSz="914400" rtl="0" eaLnBrk="1" latinLnBrk="0" hangingPunct="1">
                        <a:defRPr sz="1800" kern="1200">
                          <a:solidFill>
                            <a:schemeClr val="dk1"/>
                          </a:solidFill>
                          <a:latin typeface="Corbel" panose="020B0503020204020204"/>
                        </a:defRPr>
                      </a:lvl2pPr>
                      <a:lvl3pPr marL="914400" algn="l" defTabSz="914400" rtl="0" eaLnBrk="1" latinLnBrk="0" hangingPunct="1">
                        <a:defRPr sz="1800" kern="1200">
                          <a:solidFill>
                            <a:schemeClr val="dk1"/>
                          </a:solidFill>
                          <a:latin typeface="Corbel" panose="020B0503020204020204"/>
                        </a:defRPr>
                      </a:lvl3pPr>
                      <a:lvl4pPr marL="1371600" algn="l" defTabSz="914400" rtl="0" eaLnBrk="1" latinLnBrk="0" hangingPunct="1">
                        <a:defRPr sz="1800" kern="1200">
                          <a:solidFill>
                            <a:schemeClr val="dk1"/>
                          </a:solidFill>
                          <a:latin typeface="Corbel" panose="020B0503020204020204"/>
                        </a:defRPr>
                      </a:lvl4pPr>
                      <a:lvl5pPr marL="1828800" algn="l" defTabSz="914400" rtl="0" eaLnBrk="1" latinLnBrk="0" hangingPunct="1">
                        <a:defRPr sz="1800" kern="1200">
                          <a:solidFill>
                            <a:schemeClr val="dk1"/>
                          </a:solidFill>
                          <a:latin typeface="Corbel" panose="020B0503020204020204"/>
                        </a:defRPr>
                      </a:lvl5pPr>
                      <a:lvl6pPr marL="2286000" algn="l" defTabSz="914400" rtl="0" eaLnBrk="1" latinLnBrk="0" hangingPunct="1">
                        <a:defRPr sz="1800" kern="1200">
                          <a:solidFill>
                            <a:schemeClr val="dk1"/>
                          </a:solidFill>
                          <a:latin typeface="Corbel" panose="020B0503020204020204"/>
                        </a:defRPr>
                      </a:lvl6pPr>
                      <a:lvl7pPr marL="2743200" algn="l" defTabSz="914400" rtl="0" eaLnBrk="1" latinLnBrk="0" hangingPunct="1">
                        <a:defRPr sz="1800" kern="1200">
                          <a:solidFill>
                            <a:schemeClr val="dk1"/>
                          </a:solidFill>
                          <a:latin typeface="Corbel" panose="020B0503020204020204"/>
                        </a:defRPr>
                      </a:lvl7pPr>
                      <a:lvl8pPr marL="3200400" algn="l" defTabSz="914400" rtl="0" eaLnBrk="1" latinLnBrk="0" hangingPunct="1">
                        <a:defRPr sz="1800" kern="1200">
                          <a:solidFill>
                            <a:schemeClr val="dk1"/>
                          </a:solidFill>
                          <a:latin typeface="Corbel" panose="020B0503020204020204"/>
                        </a:defRPr>
                      </a:lvl8pPr>
                      <a:lvl9pPr marL="3657600" algn="l" defTabSz="914400" rtl="0" eaLnBrk="1" latinLnBrk="0" hangingPunct="1">
                        <a:defRPr sz="1800" kern="1200">
                          <a:solidFill>
                            <a:schemeClr val="dk1"/>
                          </a:solidFill>
                          <a:latin typeface="Corbel" panose="020B0503020204020204"/>
                        </a:defRPr>
                      </a:lvl9pPr>
                    </a:lstStyle>
                    <a:p>
                      <a:pPr marL="457200" indent="-228600">
                        <a:buFont typeface="Wingdings" panose="05000000000000000000" pitchFamily="2" charset="2"/>
                        <a:buChar char="§"/>
                      </a:pPr>
                      <a:r>
                        <a:rPr lang="en-US" sz="2100">
                          <a:solidFill>
                            <a:srgbClr val="000000"/>
                          </a:solidFill>
                          <a:latin typeface="Calibri" panose="020F0502020204030204" pitchFamily="34" charset="0"/>
                          <a:cs typeface="Calibri" panose="020F0502020204030204" pitchFamily="34" charset="0"/>
                        </a:rPr>
                        <a:t>Accurate</a:t>
                      </a:r>
                    </a:p>
                    <a:p>
                      <a:pPr marL="457200" indent="-228600">
                        <a:buFont typeface="Wingdings" panose="05000000000000000000" pitchFamily="2" charset="2"/>
                        <a:buChar char="§"/>
                      </a:pPr>
                      <a:r>
                        <a:rPr lang="en-US" sz="2100">
                          <a:solidFill>
                            <a:srgbClr val="000000"/>
                          </a:solidFill>
                          <a:latin typeface="Calibri" panose="020F0502020204030204" pitchFamily="34" charset="0"/>
                          <a:cs typeface="Calibri" panose="020F0502020204030204" pitchFamily="34" charset="0"/>
                        </a:rPr>
                        <a:t>Consistent</a:t>
                      </a:r>
                    </a:p>
                    <a:p>
                      <a:pPr marL="457200" indent="-228600">
                        <a:buFont typeface="Wingdings" panose="05000000000000000000" pitchFamily="2" charset="2"/>
                        <a:buChar char="§"/>
                      </a:pPr>
                      <a:r>
                        <a:rPr lang="en-US" sz="2100">
                          <a:solidFill>
                            <a:srgbClr val="000000"/>
                          </a:solidFill>
                          <a:latin typeface="Calibri" panose="020F0502020204030204" pitchFamily="34" charset="0"/>
                          <a:cs typeface="Calibri" panose="020F0502020204030204" pitchFamily="34" charset="0"/>
                        </a:rPr>
                        <a:t>Unique</a:t>
                      </a: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69804"/>
                      </a:srgbClr>
                    </a:solidFill>
                  </a:tcPr>
                </a:tc>
                <a:extLst>
                  <a:ext uri="{0D108BD9-81ED-4DB2-BD59-A6C34878D82A}">
                    <a16:rowId xmlns:a16="http://schemas.microsoft.com/office/drawing/2014/main" val="3397540402"/>
                  </a:ext>
                </a:extLst>
              </a:tr>
              <a:tr h="487680">
                <a:tc gridSpan="2">
                  <a:txBody>
                    <a:bodyPr/>
                    <a:lstStyle>
                      <a:lvl1pPr marL="0" algn="l" defTabSz="914400" rtl="0" eaLnBrk="1" latinLnBrk="0" hangingPunct="1">
                        <a:defRPr sz="1800" kern="1200">
                          <a:solidFill>
                            <a:schemeClr val="dk1"/>
                          </a:solidFill>
                          <a:latin typeface="Corbel" panose="020B0503020204020204"/>
                        </a:defRPr>
                      </a:lvl1pPr>
                      <a:lvl2pPr marL="457200" algn="l" defTabSz="914400" rtl="0" eaLnBrk="1" latinLnBrk="0" hangingPunct="1">
                        <a:defRPr sz="1800" kern="1200">
                          <a:solidFill>
                            <a:schemeClr val="dk1"/>
                          </a:solidFill>
                          <a:latin typeface="Corbel" panose="020B0503020204020204"/>
                        </a:defRPr>
                      </a:lvl2pPr>
                      <a:lvl3pPr marL="914400" algn="l" defTabSz="914400" rtl="0" eaLnBrk="1" latinLnBrk="0" hangingPunct="1">
                        <a:defRPr sz="1800" kern="1200">
                          <a:solidFill>
                            <a:schemeClr val="dk1"/>
                          </a:solidFill>
                          <a:latin typeface="Corbel" panose="020B0503020204020204"/>
                        </a:defRPr>
                      </a:lvl3pPr>
                      <a:lvl4pPr marL="1371600" algn="l" defTabSz="914400" rtl="0" eaLnBrk="1" latinLnBrk="0" hangingPunct="1">
                        <a:defRPr sz="1800" kern="1200">
                          <a:solidFill>
                            <a:schemeClr val="dk1"/>
                          </a:solidFill>
                          <a:latin typeface="Corbel" panose="020B0503020204020204"/>
                        </a:defRPr>
                      </a:lvl4pPr>
                      <a:lvl5pPr marL="1828800" algn="l" defTabSz="914400" rtl="0" eaLnBrk="1" latinLnBrk="0" hangingPunct="1">
                        <a:defRPr sz="1800" kern="1200">
                          <a:solidFill>
                            <a:schemeClr val="dk1"/>
                          </a:solidFill>
                          <a:latin typeface="Corbel" panose="020B0503020204020204"/>
                        </a:defRPr>
                      </a:lvl5pPr>
                      <a:lvl6pPr marL="2286000" algn="l" defTabSz="914400" rtl="0" eaLnBrk="1" latinLnBrk="0" hangingPunct="1">
                        <a:defRPr sz="1800" kern="1200">
                          <a:solidFill>
                            <a:schemeClr val="dk1"/>
                          </a:solidFill>
                          <a:latin typeface="Corbel" panose="020B0503020204020204"/>
                        </a:defRPr>
                      </a:lvl6pPr>
                      <a:lvl7pPr marL="2743200" algn="l" defTabSz="914400" rtl="0" eaLnBrk="1" latinLnBrk="0" hangingPunct="1">
                        <a:defRPr sz="1800" kern="1200">
                          <a:solidFill>
                            <a:schemeClr val="dk1"/>
                          </a:solidFill>
                          <a:latin typeface="Corbel" panose="020B0503020204020204"/>
                        </a:defRPr>
                      </a:lvl7pPr>
                      <a:lvl8pPr marL="3200400" algn="l" defTabSz="914400" rtl="0" eaLnBrk="1" latinLnBrk="0" hangingPunct="1">
                        <a:defRPr sz="1800" kern="1200">
                          <a:solidFill>
                            <a:schemeClr val="dk1"/>
                          </a:solidFill>
                          <a:latin typeface="Corbel" panose="020B0503020204020204"/>
                        </a:defRPr>
                      </a:lvl8pPr>
                      <a:lvl9pPr marL="3657600" algn="l" defTabSz="914400" rtl="0" eaLnBrk="1" latinLnBrk="0" hangingPunct="1">
                        <a:defRPr sz="1800" kern="1200">
                          <a:solidFill>
                            <a:schemeClr val="dk1"/>
                          </a:solidFill>
                          <a:latin typeface="Corbel" panose="020B0503020204020204"/>
                        </a:defRPr>
                      </a:lvl9pPr>
                    </a:lstStyle>
                    <a:p>
                      <a:r>
                        <a:rPr lang="en-US" sz="2400" b="1">
                          <a:solidFill>
                            <a:srgbClr val="000000"/>
                          </a:solidFill>
                          <a:latin typeface="Calibri" panose="020F0502020204030204" pitchFamily="34" charset="0"/>
                          <a:cs typeface="Calibri" panose="020F0502020204030204" pitchFamily="34" charset="0"/>
                        </a:rPr>
                        <a:t>Measures</a:t>
                      </a: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69804"/>
                      </a:srgbClr>
                    </a:solidFill>
                  </a:tcPr>
                </a:tc>
                <a:tc hMerge="1">
                  <a:txBody>
                    <a:bodyPr/>
                    <a:lstStyle/>
                    <a:p>
                      <a:endParaRPr lang="en-US"/>
                    </a:p>
                  </a:txBody>
                  <a:tcPr/>
                </a:tc>
                <a:extLst>
                  <a:ext uri="{0D108BD9-81ED-4DB2-BD59-A6C34878D82A}">
                    <a16:rowId xmlns:a16="http://schemas.microsoft.com/office/drawing/2014/main" val="3205894307"/>
                  </a:ext>
                </a:extLst>
              </a:tr>
              <a:tr h="1097280">
                <a:tc gridSpan="2">
                  <a:txBody>
                    <a:bodyPr/>
                    <a:lstStyle>
                      <a:lvl1pPr marL="0" algn="l" defTabSz="914400" rtl="0" eaLnBrk="1" latinLnBrk="0" hangingPunct="1">
                        <a:defRPr sz="1800" kern="1200">
                          <a:solidFill>
                            <a:schemeClr val="dk1"/>
                          </a:solidFill>
                          <a:latin typeface="Corbel" panose="020B0503020204020204"/>
                        </a:defRPr>
                      </a:lvl1pPr>
                      <a:lvl2pPr marL="457200" algn="l" defTabSz="914400" rtl="0" eaLnBrk="1" latinLnBrk="0" hangingPunct="1">
                        <a:defRPr sz="1800" kern="1200">
                          <a:solidFill>
                            <a:schemeClr val="dk1"/>
                          </a:solidFill>
                          <a:latin typeface="Corbel" panose="020B0503020204020204"/>
                        </a:defRPr>
                      </a:lvl2pPr>
                      <a:lvl3pPr marL="914400" algn="l" defTabSz="914400" rtl="0" eaLnBrk="1" latinLnBrk="0" hangingPunct="1">
                        <a:defRPr sz="1800" kern="1200">
                          <a:solidFill>
                            <a:schemeClr val="dk1"/>
                          </a:solidFill>
                          <a:latin typeface="Corbel" panose="020B0503020204020204"/>
                        </a:defRPr>
                      </a:lvl3pPr>
                      <a:lvl4pPr marL="1371600" algn="l" defTabSz="914400" rtl="0" eaLnBrk="1" latinLnBrk="0" hangingPunct="1">
                        <a:defRPr sz="1800" kern="1200">
                          <a:solidFill>
                            <a:schemeClr val="dk1"/>
                          </a:solidFill>
                          <a:latin typeface="Corbel" panose="020B0503020204020204"/>
                        </a:defRPr>
                      </a:lvl4pPr>
                      <a:lvl5pPr marL="1828800" algn="l" defTabSz="914400" rtl="0" eaLnBrk="1" latinLnBrk="0" hangingPunct="1">
                        <a:defRPr sz="1800" kern="1200">
                          <a:solidFill>
                            <a:schemeClr val="dk1"/>
                          </a:solidFill>
                          <a:latin typeface="Corbel" panose="020B0503020204020204"/>
                        </a:defRPr>
                      </a:lvl5pPr>
                      <a:lvl6pPr marL="2286000" algn="l" defTabSz="914400" rtl="0" eaLnBrk="1" latinLnBrk="0" hangingPunct="1">
                        <a:defRPr sz="1800" kern="1200">
                          <a:solidFill>
                            <a:schemeClr val="dk1"/>
                          </a:solidFill>
                          <a:latin typeface="Corbel" panose="020B0503020204020204"/>
                        </a:defRPr>
                      </a:lvl6pPr>
                      <a:lvl7pPr marL="2743200" algn="l" defTabSz="914400" rtl="0" eaLnBrk="1" latinLnBrk="0" hangingPunct="1">
                        <a:defRPr sz="1800" kern="1200">
                          <a:solidFill>
                            <a:schemeClr val="dk1"/>
                          </a:solidFill>
                          <a:latin typeface="Corbel" panose="020B0503020204020204"/>
                        </a:defRPr>
                      </a:lvl7pPr>
                      <a:lvl8pPr marL="3200400" algn="l" defTabSz="914400" rtl="0" eaLnBrk="1" latinLnBrk="0" hangingPunct="1">
                        <a:defRPr sz="1800" kern="1200">
                          <a:solidFill>
                            <a:schemeClr val="dk1"/>
                          </a:solidFill>
                          <a:latin typeface="Corbel" panose="020B0503020204020204"/>
                        </a:defRPr>
                      </a:lvl8pPr>
                      <a:lvl9pPr marL="3657600" algn="l" defTabSz="914400" rtl="0" eaLnBrk="1" latinLnBrk="0" hangingPunct="1">
                        <a:defRPr sz="1800" kern="1200">
                          <a:solidFill>
                            <a:schemeClr val="dk1"/>
                          </a:solidFill>
                          <a:latin typeface="Corbel" panose="020B0503020204020204"/>
                        </a:defRPr>
                      </a:lvl9pPr>
                    </a:lstStyle>
                    <a:p>
                      <a:r>
                        <a:rPr lang="en-US" sz="2100" dirty="0">
                          <a:solidFill>
                            <a:srgbClr val="000000"/>
                          </a:solidFill>
                          <a:latin typeface="Calibri" panose="020F0502020204030204" pitchFamily="34" charset="0"/>
                          <a:cs typeface="Calibri" panose="020F0502020204030204" pitchFamily="34" charset="0"/>
                        </a:rPr>
                        <a:t>Meeting targets for each of the eight measures associated with the </a:t>
                      </a:r>
                      <a:r>
                        <a:rPr lang="en-US" sz="2100" i="1" dirty="0">
                          <a:solidFill>
                            <a:srgbClr val="000000"/>
                          </a:solidFill>
                          <a:latin typeface="Calibri" panose="020F0502020204030204" pitchFamily="34" charset="0"/>
                          <a:cs typeface="Calibri" panose="020F0502020204030204" pitchFamily="34" charset="0"/>
                        </a:rPr>
                        <a:t>primary</a:t>
                      </a:r>
                      <a:r>
                        <a:rPr lang="en-US" sz="2100" dirty="0">
                          <a:solidFill>
                            <a:srgbClr val="000000"/>
                          </a:solidFill>
                          <a:latin typeface="Calibri" panose="020F0502020204030204" pitchFamily="34" charset="0"/>
                          <a:cs typeface="Calibri" panose="020F0502020204030204" pitchFamily="34" charset="0"/>
                        </a:rPr>
                        <a:t> characteristics indicates  high-quality IIS data</a:t>
                      </a: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69804"/>
                      </a:srgbClr>
                    </a:solidFill>
                  </a:tcPr>
                </a:tc>
                <a:tc hMerge="1">
                  <a:txBody>
                    <a:bodyPr/>
                    <a:lstStyle/>
                    <a:p>
                      <a:endParaRPr lang="en-US"/>
                    </a:p>
                  </a:txBody>
                  <a:tcPr/>
                </a:tc>
                <a:extLst>
                  <a:ext uri="{0D108BD9-81ED-4DB2-BD59-A6C34878D82A}">
                    <a16:rowId xmlns:a16="http://schemas.microsoft.com/office/drawing/2014/main" val="1266316689"/>
                  </a:ext>
                </a:extLst>
              </a:tr>
            </a:tbl>
          </a:graphicData>
        </a:graphic>
      </p:graphicFrame>
      <p:pic>
        <p:nvPicPr>
          <p:cNvPr id="25" name="Picture 2" descr="IIS Data Quality Blueprint">
            <a:extLst>
              <a:ext uri="{FF2B5EF4-FFF2-40B4-BE49-F238E27FC236}">
                <a16:creationId xmlns:a16="http://schemas.microsoft.com/office/drawing/2014/main" id="{BCB179A7-CE1C-CFA6-E320-288D65FF28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1" y="1569025"/>
            <a:ext cx="4748463" cy="4748463"/>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42C54C4C-A190-ADB1-86F5-DAFEB8AA59E3}"/>
              </a:ext>
            </a:extLst>
          </p:cNvPr>
          <p:cNvSpPr txBox="1"/>
          <p:nvPr/>
        </p:nvSpPr>
        <p:spPr>
          <a:xfrm>
            <a:off x="306806" y="6353218"/>
            <a:ext cx="752776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A468D"/>
                </a:solidFill>
                <a:effectLst/>
                <a:uLnTx/>
                <a:uFillTx/>
                <a:latin typeface="Corbel" panose="020B0503020204020204"/>
                <a:ea typeface="+mn-ea"/>
                <a:cs typeface="Arial"/>
                <a:sym typeface="Arial"/>
                <a:hlinkClick r:id="rId4"/>
              </a:rPr>
              <a:t>https://www.cdc.gov/vaccines/programs/iis/downloads/Data-Quality-Blueprint-508.pdf</a:t>
            </a:r>
            <a:endPar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Arial"/>
              <a:sym typeface="Arial"/>
            </a:endParaRPr>
          </a:p>
        </p:txBody>
      </p:sp>
    </p:spTree>
    <p:extLst>
      <p:ext uri="{BB962C8B-B14F-4D97-AF65-F5344CB8AC3E}">
        <p14:creationId xmlns:p14="http://schemas.microsoft.com/office/powerpoint/2010/main" val="3381371574"/>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0C62D204-D703-2F1B-4750-073DD61FE04A}"/>
              </a:ext>
            </a:extLst>
          </p:cNvPr>
          <p:cNvSpPr txBox="1">
            <a:spLocks/>
          </p:cNvSpPr>
          <p:nvPr/>
        </p:nvSpPr>
        <p:spPr>
          <a:xfrm>
            <a:off x="609600" y="274639"/>
            <a:ext cx="10972800" cy="1143000"/>
          </a:xfrm>
          <a:prstGeom prst="rect">
            <a:avLst/>
          </a:prstGeom>
        </p:spPr>
        <p:txBody>
          <a:bodyPr lIns="91440" tIns="45720" rIns="91440" bIns="45720" anchor="b" anchorCtr="0"/>
          <a:lstStyle>
            <a:lvl1pPr algn="l" rtl="0" eaLnBrk="0" fontAlgn="base" hangingPunct="0">
              <a:lnSpc>
                <a:spcPts val="4000"/>
              </a:lnSpc>
              <a:spcBef>
                <a:spcPct val="0"/>
              </a:spcBef>
              <a:spcAft>
                <a:spcPct val="0"/>
              </a:spcAft>
              <a:defRPr sz="3733" b="1" kern="1200" baseline="0">
                <a:solidFill>
                  <a:srgbClr val="1E5AAA"/>
                </a:solidFill>
                <a:effectLst/>
                <a:latin typeface="Calibri" pitchFamily="34" charset="0"/>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70" algn="ctr" rtl="0" fontAlgn="base">
              <a:spcBef>
                <a:spcPct val="0"/>
              </a:spcBef>
              <a:spcAft>
                <a:spcPct val="0"/>
              </a:spcAft>
              <a:defRPr sz="5867">
                <a:solidFill>
                  <a:schemeClr val="tx1"/>
                </a:solidFill>
                <a:latin typeface="Myriad Web Pro" panose="020B0503030403020204" pitchFamily="34" charset="0"/>
              </a:defRPr>
            </a:lvl6pPr>
            <a:lvl7pPr marL="1219140" algn="ctr" rtl="0" fontAlgn="base">
              <a:spcBef>
                <a:spcPct val="0"/>
              </a:spcBef>
              <a:spcAft>
                <a:spcPct val="0"/>
              </a:spcAft>
              <a:defRPr sz="5867">
                <a:solidFill>
                  <a:schemeClr val="tx1"/>
                </a:solidFill>
                <a:latin typeface="Myriad Web Pro" panose="020B0503030403020204" pitchFamily="34" charset="0"/>
              </a:defRPr>
            </a:lvl7pPr>
            <a:lvl8pPr marL="1828709" algn="ctr" rtl="0" fontAlgn="base">
              <a:spcBef>
                <a:spcPct val="0"/>
              </a:spcBef>
              <a:spcAft>
                <a:spcPct val="0"/>
              </a:spcAft>
              <a:defRPr sz="5867">
                <a:solidFill>
                  <a:schemeClr val="tx1"/>
                </a:solidFill>
                <a:latin typeface="Myriad Web Pro" panose="020B0503030403020204" pitchFamily="34" charset="0"/>
              </a:defRPr>
            </a:lvl8pPr>
            <a:lvl9pPr marL="2438278" algn="ctr" rtl="0" fontAlgn="base">
              <a:spcBef>
                <a:spcPct val="0"/>
              </a:spcBef>
              <a:spcAft>
                <a:spcPct val="0"/>
              </a:spcAft>
              <a:defRPr sz="5867">
                <a:solidFill>
                  <a:schemeClr val="tx1"/>
                </a:solidFill>
                <a:latin typeface="Myriad Web Pro" panose="020B0503030403020204" pitchFamily="34" charset="0"/>
              </a:defRPr>
            </a:lvl9pPr>
          </a:lstStyle>
          <a:p>
            <a:pPr marL="0" marR="0" lvl="0" indent="0" algn="l" defTabSz="914400" rtl="0" eaLnBrk="0" fontAlgn="base" latinLnBrk="0" hangingPunct="0">
              <a:lnSpc>
                <a:spcPct val="76132"/>
              </a:lnSpc>
              <a:spcBef>
                <a:spcPct val="0"/>
              </a:spcBef>
              <a:spcAft>
                <a:spcPct val="0"/>
              </a:spcAft>
              <a:buClrTx/>
              <a:buSzTx/>
              <a:buFontTx/>
              <a:buNone/>
              <a:tabLst/>
              <a:defRPr/>
            </a:pPr>
            <a:r>
              <a:rPr kumimoji="0" lang="en-US" sz="3733" b="1" i="0" u="none" strike="noStrike" kern="1200" cap="none" spc="0" normalizeH="0" baseline="0" noProof="0">
                <a:ln>
                  <a:noFill/>
                </a:ln>
                <a:solidFill>
                  <a:srgbClr val="1E5AAA"/>
                </a:solidFill>
                <a:effectLst/>
                <a:uLnTx/>
                <a:uFillTx/>
                <a:latin typeface="Calibri" pitchFamily="34" charset="0"/>
                <a:ea typeface="+mj-ea"/>
                <a:cs typeface="Calibri" pitchFamily="34" charset="0"/>
                <a:sym typeface="Arial"/>
              </a:rPr>
              <a:t>IIS Data Quality Certification Framework</a:t>
            </a:r>
            <a:endParaRPr kumimoji="0" lang="en-US" sz="3733" b="1" i="0" u="none" strike="noStrike" kern="1200" cap="none" spc="0" normalizeH="0" baseline="0" noProof="0">
              <a:ln>
                <a:noFill/>
              </a:ln>
              <a:solidFill>
                <a:srgbClr val="1E5AAA"/>
              </a:solidFill>
              <a:effectLst/>
              <a:uLnTx/>
              <a:uFillTx/>
              <a:latin typeface="Calibri" pitchFamily="34" charset="0"/>
              <a:ea typeface="+mj-ea"/>
              <a:cs typeface="+mj-cs"/>
              <a:sym typeface="Arial"/>
            </a:endParaRPr>
          </a:p>
        </p:txBody>
      </p:sp>
      <p:sp>
        <p:nvSpPr>
          <p:cNvPr id="6" name="Content Placeholder 2">
            <a:extLst>
              <a:ext uri="{FF2B5EF4-FFF2-40B4-BE49-F238E27FC236}">
                <a16:creationId xmlns:a16="http://schemas.microsoft.com/office/drawing/2014/main" id="{69150155-911D-A3D4-E758-1D30B3F87F42}"/>
              </a:ext>
            </a:extLst>
          </p:cNvPr>
          <p:cNvSpPr txBox="1">
            <a:spLocks/>
          </p:cNvSpPr>
          <p:nvPr/>
        </p:nvSpPr>
        <p:spPr>
          <a:xfrm>
            <a:off x="522514" y="1738356"/>
            <a:ext cx="10870373"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Open Sans"/>
                <a:cs typeface="Calibri" panose="020F0502020204030204" pitchFamily="34" charset="0"/>
                <a:sym typeface="Arial"/>
              </a:rPr>
              <a:t>IIS Data Quality Certification aims to ensure that the nation's IISs achieve a uniformly high standard for immunization data quality used to inform public health decisions and immunization program management.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Open Sans"/>
                <a:cs typeface="Calibri" panose="020F0502020204030204" pitchFamily="34" charset="0"/>
                <a:sym typeface="Arial"/>
              </a:rPr>
              <a:t>Certification builds on the IIS Data Quality Blueprint. It focuses on four areas and six data quality characteristics: Available, Complete, Valid, Timely, Consistent, and Unique.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IIS DQ certification criteria will rely heavily on objective measures (e.g., M&amp;I assessments and observations from routine vaccination data jurisdictions send to CDC).</a:t>
            </a:r>
          </a:p>
        </p:txBody>
      </p:sp>
      <p:grpSp>
        <p:nvGrpSpPr>
          <p:cNvPr id="16" name="Group 15">
            <a:extLst>
              <a:ext uri="{FF2B5EF4-FFF2-40B4-BE49-F238E27FC236}">
                <a16:creationId xmlns:a16="http://schemas.microsoft.com/office/drawing/2014/main" id="{DF71E09B-4164-A450-A62D-59E60FC65FC1}"/>
              </a:ext>
            </a:extLst>
          </p:cNvPr>
          <p:cNvGrpSpPr/>
          <p:nvPr/>
        </p:nvGrpSpPr>
        <p:grpSpPr>
          <a:xfrm>
            <a:off x="559162" y="3602156"/>
            <a:ext cx="11049979" cy="3066038"/>
            <a:chOff x="559162" y="3305874"/>
            <a:chExt cx="11049979" cy="3066038"/>
          </a:xfrm>
        </p:grpSpPr>
        <p:sp>
          <p:nvSpPr>
            <p:cNvPr id="8" name="Rectangle 7">
              <a:extLst>
                <a:ext uri="{FF2B5EF4-FFF2-40B4-BE49-F238E27FC236}">
                  <a16:creationId xmlns:a16="http://schemas.microsoft.com/office/drawing/2014/main" id="{318589CB-9548-CA5E-A4C7-2123A71E96C8}"/>
                </a:ext>
              </a:extLst>
            </p:cNvPr>
            <p:cNvSpPr/>
            <p:nvPr/>
          </p:nvSpPr>
          <p:spPr>
            <a:xfrm>
              <a:off x="559162" y="3305874"/>
              <a:ext cx="11049979" cy="3066038"/>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sym typeface="Arial"/>
              </a:endParaRPr>
            </a:p>
          </p:txBody>
        </p:sp>
        <p:sp>
          <p:nvSpPr>
            <p:cNvPr id="4" name="Rectangle 3">
              <a:extLst>
                <a:ext uri="{FF2B5EF4-FFF2-40B4-BE49-F238E27FC236}">
                  <a16:creationId xmlns:a16="http://schemas.microsoft.com/office/drawing/2014/main" id="{2FB0CEEA-921C-4E44-09E8-D77D9A41DFEE}"/>
                </a:ext>
              </a:extLst>
            </p:cNvPr>
            <p:cNvSpPr/>
            <p:nvPr/>
          </p:nvSpPr>
          <p:spPr>
            <a:xfrm>
              <a:off x="619507" y="3376346"/>
              <a:ext cx="3181368" cy="77435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E2841"/>
                  </a:solidFill>
                  <a:effectLst/>
                  <a:uLnTx/>
                  <a:uFillTx/>
                  <a:latin typeface="Aptos" panose="020B0004020202020204"/>
                  <a:ea typeface="+mn-ea"/>
                  <a:cs typeface="+mn-cs"/>
                  <a:sym typeface="Arial"/>
                </a:rPr>
                <a:t>IIS lays the foundation to support high data quality</a:t>
              </a:r>
            </a:p>
          </p:txBody>
        </p:sp>
        <p:sp>
          <p:nvSpPr>
            <p:cNvPr id="12" name="TextBox 11">
              <a:extLst>
                <a:ext uri="{FF2B5EF4-FFF2-40B4-BE49-F238E27FC236}">
                  <a16:creationId xmlns:a16="http://schemas.microsoft.com/office/drawing/2014/main" id="{AD7EBFA4-4684-B54D-F2C7-E3958CD09EA2}"/>
                </a:ext>
              </a:extLst>
            </p:cNvPr>
            <p:cNvSpPr txBox="1"/>
            <p:nvPr/>
          </p:nvSpPr>
          <p:spPr>
            <a:xfrm>
              <a:off x="608376" y="4174532"/>
              <a:ext cx="3192498" cy="1631216"/>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50" b="1" i="0" u="none" strike="noStrike" kern="1200" cap="none" spc="0" normalizeH="0" baseline="0" noProof="0" dirty="0">
                  <a:ln>
                    <a:noFill/>
                  </a:ln>
                  <a:solidFill>
                    <a:prstClr val="black"/>
                  </a:solidFill>
                  <a:effectLst/>
                  <a:uLnTx/>
                  <a:uFillTx/>
                  <a:latin typeface="Aptos" panose="020B0004020202020204"/>
                  <a:ea typeface="+mn-ea"/>
                  <a:cs typeface="Arial"/>
                  <a:sym typeface="Arial"/>
                </a:rPr>
                <a:t>Available</a:t>
              </a:r>
              <a:r>
                <a:rPr kumimoji="0" lang="en-US" sz="1250" b="0" i="0" u="none" strike="noStrike" kern="1200" cap="none" spc="0" normalizeH="0" baseline="0" noProof="0" dirty="0">
                  <a:ln>
                    <a:noFill/>
                  </a:ln>
                  <a:solidFill>
                    <a:prstClr val="black"/>
                  </a:solidFill>
                  <a:effectLst/>
                  <a:uLnTx/>
                  <a:uFillTx/>
                  <a:latin typeface="Aptos" panose="020B0004020202020204"/>
                  <a:ea typeface="+mn-ea"/>
                  <a:cs typeface="Arial"/>
                  <a:sym typeface="Arial"/>
                </a:rPr>
                <a:t>: IIS users can answer public health questions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50" b="1" i="0" u="none" strike="noStrike" kern="1200" cap="none" spc="0" normalizeH="0" baseline="0" noProof="0" dirty="0">
                  <a:ln>
                    <a:noFill/>
                  </a:ln>
                  <a:solidFill>
                    <a:prstClr val="black"/>
                  </a:solidFill>
                  <a:effectLst/>
                  <a:uLnTx/>
                  <a:uFillTx/>
                  <a:latin typeface="Aptos" panose="020B0004020202020204"/>
                  <a:ea typeface="+mn-ea"/>
                  <a:cs typeface="Arial"/>
                  <a:sym typeface="Arial"/>
                </a:rPr>
                <a:t>Valid</a:t>
              </a:r>
              <a:r>
                <a:rPr kumimoji="0" lang="en-US" sz="1250" b="0" i="0" u="none" strike="noStrike" kern="1200" cap="none" spc="0" normalizeH="0" baseline="0" noProof="0" dirty="0">
                  <a:ln>
                    <a:noFill/>
                  </a:ln>
                  <a:solidFill>
                    <a:prstClr val="black"/>
                  </a:solidFill>
                  <a:effectLst/>
                  <a:uLnTx/>
                  <a:uFillTx/>
                  <a:latin typeface="Aptos" panose="020B0004020202020204"/>
                  <a:ea typeface="+mn-ea"/>
                  <a:cs typeface="Arial"/>
                  <a:sym typeface="Arial"/>
                </a:rPr>
                <a:t>: the IIS has plausible patient addresses and vaccination records reflect ACIP recommendations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50" b="1" i="0" u="none" strike="noStrike" kern="1200" cap="none" spc="0" normalizeH="0" baseline="0" noProof="0" dirty="0">
                  <a:ln>
                    <a:noFill/>
                  </a:ln>
                  <a:solidFill>
                    <a:prstClr val="black"/>
                  </a:solidFill>
                  <a:effectLst/>
                  <a:uLnTx/>
                  <a:uFillTx/>
                  <a:latin typeface="Aptos" panose="020B0004020202020204"/>
                  <a:ea typeface="+mn-ea"/>
                  <a:cs typeface="Arial"/>
                  <a:sym typeface="Arial"/>
                </a:rPr>
                <a:t>Unique</a:t>
              </a:r>
              <a:r>
                <a:rPr kumimoji="0" lang="en-US" sz="1250" b="0" i="0" u="none" strike="noStrike" kern="1200" cap="none" spc="0" normalizeH="0" baseline="0" noProof="0" dirty="0">
                  <a:ln>
                    <a:noFill/>
                  </a:ln>
                  <a:solidFill>
                    <a:prstClr val="black"/>
                  </a:solidFill>
                  <a:effectLst/>
                  <a:uLnTx/>
                  <a:uFillTx/>
                  <a:latin typeface="Aptos" panose="020B0004020202020204"/>
                  <a:ea typeface="+mn-ea"/>
                  <a:cs typeface="Arial"/>
                  <a:sym typeface="Arial"/>
                </a:rPr>
                <a:t>: each person in the jurisdiction has one demographic record and one vaccination record in the IIS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50" b="1" i="0" u="none" strike="noStrike" kern="1200" cap="none" spc="0" normalizeH="0" baseline="0" noProof="0" dirty="0">
                  <a:ln>
                    <a:noFill/>
                  </a:ln>
                  <a:solidFill>
                    <a:prstClr val="black"/>
                  </a:solidFill>
                  <a:effectLst/>
                  <a:uLnTx/>
                  <a:uFillTx/>
                  <a:latin typeface="Aptos" panose="020B0004020202020204"/>
                  <a:ea typeface="+mn-ea"/>
                  <a:cs typeface="Arial"/>
                  <a:sym typeface="Arial"/>
                </a:rPr>
                <a:t>Consistent</a:t>
              </a:r>
              <a:r>
                <a:rPr kumimoji="0" lang="en-US" sz="1250" b="0" i="0" u="none" strike="noStrike" kern="1200" cap="none" spc="0" normalizeH="0" baseline="0" noProof="0" dirty="0">
                  <a:ln>
                    <a:noFill/>
                  </a:ln>
                  <a:solidFill>
                    <a:prstClr val="black"/>
                  </a:solidFill>
                  <a:effectLst/>
                  <a:uLnTx/>
                  <a:uFillTx/>
                  <a:latin typeface="Aptos" panose="020B0004020202020204"/>
                  <a:ea typeface="+mn-ea"/>
                  <a:cs typeface="Arial"/>
                  <a:sym typeface="Arial"/>
                </a:rPr>
                <a:t>: the IIS follows data exchange standards to ensure message uniformity and efficient processing</a:t>
              </a:r>
            </a:p>
          </p:txBody>
        </p:sp>
        <p:sp>
          <p:nvSpPr>
            <p:cNvPr id="9" name="Rectangle 8">
              <a:extLst>
                <a:ext uri="{FF2B5EF4-FFF2-40B4-BE49-F238E27FC236}">
                  <a16:creationId xmlns:a16="http://schemas.microsoft.com/office/drawing/2014/main" id="{4D506FF9-F9CA-6F36-E314-740AB81A02D9}"/>
                </a:ext>
              </a:extLst>
            </p:cNvPr>
            <p:cNvSpPr/>
            <p:nvPr/>
          </p:nvSpPr>
          <p:spPr>
            <a:xfrm>
              <a:off x="8112244" y="3376346"/>
              <a:ext cx="3396720" cy="77435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E2841"/>
                  </a:solidFill>
                  <a:effectLst/>
                  <a:uLnTx/>
                  <a:uFillTx/>
                  <a:latin typeface="Aptos" panose="020B0004020202020204"/>
                  <a:ea typeface="+mn-ea"/>
                  <a:cs typeface="+mn-cs"/>
                  <a:sym typeface="Arial"/>
                </a:rPr>
                <a:t>Patient information in the IIS reflects the jurisdiction’s population and vaccination status</a:t>
              </a:r>
            </a:p>
          </p:txBody>
        </p:sp>
        <p:sp>
          <p:nvSpPr>
            <p:cNvPr id="13" name="TextBox 12">
              <a:extLst>
                <a:ext uri="{FF2B5EF4-FFF2-40B4-BE49-F238E27FC236}">
                  <a16:creationId xmlns:a16="http://schemas.microsoft.com/office/drawing/2014/main" id="{75E94202-8411-E464-B43C-7905128C5032}"/>
                </a:ext>
              </a:extLst>
            </p:cNvPr>
            <p:cNvSpPr txBox="1"/>
            <p:nvPr/>
          </p:nvSpPr>
          <p:spPr>
            <a:xfrm>
              <a:off x="8112243" y="4146298"/>
              <a:ext cx="3418475" cy="1438855"/>
            </a:xfrm>
            <a:prstGeom prst="rect">
              <a:avLst/>
            </a:prstGeom>
            <a:noFill/>
          </p:spPr>
          <p:txBody>
            <a:bodyPr wrap="square" rtlCol="0">
              <a:spAutoFit/>
            </a:bodyPr>
            <a:lstStyle>
              <a:defPPr>
                <a:defRPr lang="en-US"/>
              </a:defPPr>
              <a:lvl1pPr>
                <a:defRPr sz="1200"/>
              </a:lvl1p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50" b="1" i="0" u="none" strike="noStrike" kern="1200" cap="none" spc="0" normalizeH="0" baseline="0" noProof="0" dirty="0">
                  <a:ln>
                    <a:noFill/>
                  </a:ln>
                  <a:solidFill>
                    <a:prstClr val="black"/>
                  </a:solidFill>
                  <a:effectLst/>
                  <a:uLnTx/>
                  <a:uFillTx/>
                  <a:latin typeface="Aptos" panose="020B0004020202020204"/>
                  <a:ea typeface="+mn-ea"/>
                  <a:cs typeface="Arial"/>
                  <a:sym typeface="Arial"/>
                </a:rPr>
                <a:t>Complete</a:t>
              </a:r>
              <a:r>
                <a:rPr kumimoji="0" lang="en-US" sz="1250" b="0" i="0" u="none" strike="noStrike" kern="1200" cap="none" spc="0" normalizeH="0" baseline="0" noProof="0" dirty="0">
                  <a:ln>
                    <a:noFill/>
                  </a:ln>
                  <a:solidFill>
                    <a:prstClr val="black"/>
                  </a:solidFill>
                  <a:effectLst/>
                  <a:uLnTx/>
                  <a:uFillTx/>
                  <a:latin typeface="Aptos" panose="020B0004020202020204"/>
                  <a:ea typeface="+mn-ea"/>
                  <a:cs typeface="Arial"/>
                  <a:sym typeface="Arial"/>
                </a:rPr>
                <a:t>: persons in the jurisdiction get the care they need because </a:t>
              </a:r>
              <a:r>
                <a:rPr kumimoji="0" lang="en-US" sz="1250" b="0" i="1" u="none" strike="noStrike" kern="1200" cap="none" spc="0" normalizeH="0" baseline="0" noProof="0" dirty="0">
                  <a:ln>
                    <a:noFill/>
                  </a:ln>
                  <a:solidFill>
                    <a:prstClr val="black"/>
                  </a:solidFill>
                  <a:effectLst/>
                  <a:uLnTx/>
                  <a:uFillTx/>
                  <a:latin typeface="Aptos" panose="020B0004020202020204"/>
                  <a:ea typeface="+mn-ea"/>
                  <a:cs typeface="Arial"/>
                  <a:sym typeface="Arial"/>
                </a:rPr>
                <a:t>all</a:t>
              </a:r>
              <a:r>
                <a:rPr kumimoji="0" lang="en-US" sz="1250" b="0" i="0" u="none" strike="noStrike" kern="1200" cap="none" spc="0" normalizeH="0" baseline="0" noProof="0" dirty="0">
                  <a:ln>
                    <a:noFill/>
                  </a:ln>
                  <a:solidFill>
                    <a:prstClr val="black"/>
                  </a:solidFill>
                  <a:effectLst/>
                  <a:uLnTx/>
                  <a:uFillTx/>
                  <a:latin typeface="Aptos" panose="020B0004020202020204"/>
                  <a:ea typeface="+mn-ea"/>
                  <a:cs typeface="Arial"/>
                  <a:sym typeface="Arial"/>
                </a:rPr>
                <a:t> their vaccination records are in the IIS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50" b="1" i="0" u="none" strike="noStrike" kern="1200" cap="none" spc="0" normalizeH="0" baseline="0" noProof="0" dirty="0">
                  <a:ln>
                    <a:noFill/>
                  </a:ln>
                  <a:solidFill>
                    <a:prstClr val="black"/>
                  </a:solidFill>
                  <a:effectLst/>
                  <a:uLnTx/>
                  <a:uFillTx/>
                  <a:latin typeface="Aptos" panose="020B0004020202020204"/>
                  <a:ea typeface="+mn-ea"/>
                  <a:cs typeface="Arial"/>
                  <a:sym typeface="Arial"/>
                </a:rPr>
                <a:t>Timely</a:t>
              </a:r>
              <a:r>
                <a:rPr kumimoji="0" lang="en-US" sz="1250" b="0" i="0" u="none" strike="noStrike" kern="1200" cap="none" spc="0" normalizeH="0" baseline="0" noProof="0" dirty="0">
                  <a:ln>
                    <a:noFill/>
                  </a:ln>
                  <a:solidFill>
                    <a:prstClr val="black"/>
                  </a:solidFill>
                  <a:effectLst/>
                  <a:uLnTx/>
                  <a:uFillTx/>
                  <a:latin typeface="Aptos" panose="020B0004020202020204"/>
                  <a:ea typeface="+mn-ea"/>
                  <a:cs typeface="Arial"/>
                  <a:sym typeface="Arial"/>
                </a:rPr>
                <a:t>: even the youngest persons in the jurisdiction have records in the IIS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50" b="1" i="0" u="none" strike="noStrike" kern="1200" cap="none" spc="0" normalizeH="0" baseline="0" noProof="0" dirty="0">
                  <a:ln>
                    <a:noFill/>
                  </a:ln>
                  <a:solidFill>
                    <a:prstClr val="black"/>
                  </a:solidFill>
                  <a:effectLst/>
                  <a:uLnTx/>
                  <a:uFillTx/>
                  <a:latin typeface="Aptos" panose="020B0004020202020204"/>
                  <a:ea typeface="+mn-ea"/>
                  <a:cs typeface="Arial"/>
                  <a:sym typeface="Arial"/>
                </a:rPr>
                <a:t>Consistent</a:t>
              </a:r>
              <a:r>
                <a:rPr kumimoji="0" lang="en-US" sz="1250" b="0" i="0" u="none" strike="noStrike" kern="1200" cap="none" spc="0" normalizeH="0" baseline="0" noProof="0" dirty="0">
                  <a:ln>
                    <a:noFill/>
                  </a:ln>
                  <a:solidFill>
                    <a:prstClr val="black"/>
                  </a:solidFill>
                  <a:effectLst/>
                  <a:uLnTx/>
                  <a:uFillTx/>
                  <a:latin typeface="Aptos" panose="020B0004020202020204"/>
                  <a:ea typeface="+mn-ea"/>
                  <a:cs typeface="Arial"/>
                  <a:sym typeface="Arial"/>
                </a:rPr>
                <a:t>: all IIS data conforms to standards that allow for correctly consolidating records and exchanging data between healthcare providers and public health</a:t>
              </a:r>
            </a:p>
          </p:txBody>
        </p:sp>
        <p:sp>
          <p:nvSpPr>
            <p:cNvPr id="7" name="Rectangle 6">
              <a:extLst>
                <a:ext uri="{FF2B5EF4-FFF2-40B4-BE49-F238E27FC236}">
                  <a16:creationId xmlns:a16="http://schemas.microsoft.com/office/drawing/2014/main" id="{BB51833B-36A2-F2B8-CB7D-5A322DD8F99D}"/>
                </a:ext>
              </a:extLst>
            </p:cNvPr>
            <p:cNvSpPr/>
            <p:nvPr/>
          </p:nvSpPr>
          <p:spPr>
            <a:xfrm>
              <a:off x="6072036" y="3376346"/>
              <a:ext cx="1810478" cy="77435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E2841"/>
                  </a:solidFill>
                  <a:effectLst/>
                  <a:uLnTx/>
                  <a:uFillTx/>
                  <a:latin typeface="Aptos" panose="020B0004020202020204"/>
                  <a:ea typeface="+mn-ea"/>
                  <a:cs typeface="+mn-cs"/>
                  <a:sym typeface="Arial"/>
                </a:rPr>
                <a:t>Providers report to the IIS</a:t>
              </a:r>
            </a:p>
          </p:txBody>
        </p:sp>
        <p:sp>
          <p:nvSpPr>
            <p:cNvPr id="14" name="TextBox 13">
              <a:extLst>
                <a:ext uri="{FF2B5EF4-FFF2-40B4-BE49-F238E27FC236}">
                  <a16:creationId xmlns:a16="http://schemas.microsoft.com/office/drawing/2014/main" id="{748396DE-D78F-357D-3211-79B70C26AFE9}"/>
                </a:ext>
              </a:extLst>
            </p:cNvPr>
            <p:cNvSpPr txBox="1"/>
            <p:nvPr/>
          </p:nvSpPr>
          <p:spPr>
            <a:xfrm>
              <a:off x="6060188" y="4166233"/>
              <a:ext cx="1822326" cy="1631216"/>
            </a:xfrm>
            <a:prstGeom prst="rect">
              <a:avLst/>
            </a:prstGeom>
            <a:noFill/>
          </p:spPr>
          <p:txBody>
            <a:bodyPr wrap="square" rtlCol="0">
              <a:spAutoFit/>
            </a:bodyPr>
            <a:lstStyle>
              <a:defPPr>
                <a:defRPr lang="en-US"/>
              </a:defPPr>
              <a:lvl1pPr>
                <a:defRPr sz="1200"/>
              </a:lvl1p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50" b="1" i="0" u="none" strike="noStrike" kern="1200" cap="none" spc="0" normalizeH="0" baseline="0" noProof="0" dirty="0">
                  <a:ln>
                    <a:noFill/>
                  </a:ln>
                  <a:solidFill>
                    <a:prstClr val="black"/>
                  </a:solidFill>
                  <a:effectLst/>
                  <a:uLnTx/>
                  <a:uFillTx/>
                  <a:latin typeface="Aptos" panose="020B0004020202020204"/>
                  <a:ea typeface="+mn-ea"/>
                  <a:cs typeface="Arial"/>
                  <a:sym typeface="Arial"/>
                </a:rPr>
                <a:t>Complete</a:t>
              </a:r>
              <a:r>
                <a:rPr kumimoji="0" lang="en-US" sz="1250" b="0" i="0" u="none" strike="noStrike" kern="1200" cap="none" spc="0" normalizeH="0" baseline="0" noProof="0" dirty="0">
                  <a:ln>
                    <a:noFill/>
                  </a:ln>
                  <a:solidFill>
                    <a:prstClr val="black"/>
                  </a:solidFill>
                  <a:effectLst/>
                  <a:uLnTx/>
                  <a:uFillTx/>
                  <a:latin typeface="Aptos" panose="020B0004020202020204"/>
                  <a:ea typeface="+mn-ea"/>
                  <a:cs typeface="Arial"/>
                  <a:sym typeface="Arial"/>
                </a:rPr>
                <a:t>: providers in the jurisdiction </a:t>
              </a:r>
              <a:r>
                <a:rPr kumimoji="0" lang="en-US" sz="1250" b="0" i="1" u="none" strike="noStrike" kern="1200" cap="none" spc="0" normalizeH="0" baseline="0" noProof="0" dirty="0">
                  <a:ln>
                    <a:noFill/>
                  </a:ln>
                  <a:solidFill>
                    <a:prstClr val="black"/>
                  </a:solidFill>
                  <a:effectLst/>
                  <a:uLnTx/>
                  <a:uFillTx/>
                  <a:latin typeface="Aptos" panose="020B0004020202020204"/>
                  <a:ea typeface="+mn-ea"/>
                  <a:cs typeface="Arial"/>
                  <a:sym typeface="Arial"/>
                </a:rPr>
                <a:t>do report </a:t>
              </a:r>
              <a:r>
                <a:rPr kumimoji="0" lang="en-US" sz="1250" b="0" i="0" u="none" strike="noStrike" kern="1200" cap="none" spc="0" normalizeH="0" baseline="0" noProof="0" dirty="0">
                  <a:ln>
                    <a:noFill/>
                  </a:ln>
                  <a:solidFill>
                    <a:prstClr val="black"/>
                  </a:solidFill>
                  <a:effectLst/>
                  <a:uLnTx/>
                  <a:uFillTx/>
                  <a:latin typeface="Aptos" panose="020B0004020202020204"/>
                  <a:ea typeface="+mn-ea"/>
                  <a:cs typeface="Arial"/>
                  <a:sym typeface="Arial"/>
                </a:rPr>
                <a:t>to the IIS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50" b="1" i="0" u="none" strike="noStrike" kern="1200" cap="none" spc="0" normalizeH="0" baseline="0" noProof="0" dirty="0">
                  <a:ln>
                    <a:noFill/>
                  </a:ln>
                  <a:solidFill>
                    <a:prstClr val="black"/>
                  </a:solidFill>
                  <a:effectLst/>
                  <a:uLnTx/>
                  <a:uFillTx/>
                  <a:latin typeface="Aptos" panose="020B0004020202020204"/>
                  <a:ea typeface="+mn-ea"/>
                  <a:cs typeface="Arial"/>
                  <a:sym typeface="Arial"/>
                </a:rPr>
                <a:t>Timely</a:t>
              </a:r>
              <a:r>
                <a:rPr kumimoji="0" lang="en-US" sz="1250" b="0" i="0" u="none" strike="noStrike" kern="1200" cap="none" spc="0" normalizeH="0" baseline="0" noProof="0" dirty="0">
                  <a:ln>
                    <a:noFill/>
                  </a:ln>
                  <a:solidFill>
                    <a:prstClr val="black"/>
                  </a:solidFill>
                  <a:effectLst/>
                  <a:uLnTx/>
                  <a:uFillTx/>
                  <a:latin typeface="Aptos" panose="020B0004020202020204"/>
                  <a:ea typeface="+mn-ea"/>
                  <a:cs typeface="Arial"/>
                  <a:sym typeface="Arial"/>
                </a:rPr>
                <a:t>: providers report to the IIS via electronic data exchange and the IIS reflects all vaccinations soon after they are administered </a:t>
              </a:r>
            </a:p>
          </p:txBody>
        </p:sp>
        <p:sp>
          <p:nvSpPr>
            <p:cNvPr id="5" name="Rectangle 4">
              <a:extLst>
                <a:ext uri="{FF2B5EF4-FFF2-40B4-BE49-F238E27FC236}">
                  <a16:creationId xmlns:a16="http://schemas.microsoft.com/office/drawing/2014/main" id="{6420BD1E-2736-3F28-1CD3-EB5F94AF4B76}"/>
                </a:ext>
              </a:extLst>
            </p:cNvPr>
            <p:cNvSpPr/>
            <p:nvPr/>
          </p:nvSpPr>
          <p:spPr>
            <a:xfrm>
              <a:off x="4030606" y="3376346"/>
              <a:ext cx="1811699" cy="77435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E2841"/>
                  </a:solidFill>
                  <a:effectLst/>
                  <a:uLnTx/>
                  <a:uFillTx/>
                  <a:latin typeface="Aptos" panose="020B0004020202020204"/>
                  <a:ea typeface="+mn-ea"/>
                  <a:cs typeface="+mn-cs"/>
                  <a:sym typeface="Arial"/>
                </a:rPr>
                <a:t>Providers onboard to the IIS</a:t>
              </a:r>
            </a:p>
          </p:txBody>
        </p:sp>
        <p:sp>
          <p:nvSpPr>
            <p:cNvPr id="15" name="TextBox 14">
              <a:extLst>
                <a:ext uri="{FF2B5EF4-FFF2-40B4-BE49-F238E27FC236}">
                  <a16:creationId xmlns:a16="http://schemas.microsoft.com/office/drawing/2014/main" id="{6487F7D6-0D2B-3F1D-140D-DD1EA47B1759}"/>
                </a:ext>
              </a:extLst>
            </p:cNvPr>
            <p:cNvSpPr txBox="1"/>
            <p:nvPr/>
          </p:nvSpPr>
          <p:spPr>
            <a:xfrm>
              <a:off x="4030605" y="4169923"/>
              <a:ext cx="1811699" cy="669414"/>
            </a:xfrm>
            <a:prstGeom prst="rect">
              <a:avLst/>
            </a:prstGeom>
            <a:noFill/>
          </p:spPr>
          <p:txBody>
            <a:bodyPr wrap="square" rtlCol="0">
              <a:spAutoFit/>
            </a:bodyPr>
            <a:lstStyle>
              <a:defPPr>
                <a:defRPr lang="en-US"/>
              </a:defPPr>
              <a:lvl1pPr>
                <a:defRPr sz="1200"/>
              </a:lvl1p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50" b="1" i="0" u="none" strike="noStrike" kern="1200" cap="none" spc="0" normalizeH="0" baseline="0" noProof="0" dirty="0">
                  <a:ln>
                    <a:noFill/>
                  </a:ln>
                  <a:solidFill>
                    <a:prstClr val="black"/>
                  </a:solidFill>
                  <a:effectLst/>
                  <a:uLnTx/>
                  <a:uFillTx/>
                  <a:latin typeface="Aptos" panose="020B0004020202020204"/>
                  <a:ea typeface="+mn-ea"/>
                  <a:cs typeface="Arial"/>
                  <a:sym typeface="Arial"/>
                </a:rPr>
                <a:t>Complete</a:t>
              </a:r>
              <a:r>
                <a:rPr kumimoji="0" lang="en-US" sz="1250" b="0" i="0" u="none" strike="noStrike" kern="1200" cap="none" spc="0" normalizeH="0" baseline="0" noProof="0" dirty="0">
                  <a:ln>
                    <a:noFill/>
                  </a:ln>
                  <a:solidFill>
                    <a:prstClr val="black"/>
                  </a:solidFill>
                  <a:effectLst/>
                  <a:uLnTx/>
                  <a:uFillTx/>
                  <a:latin typeface="Aptos" panose="020B0004020202020204"/>
                  <a:ea typeface="+mn-ea"/>
                  <a:cs typeface="Arial"/>
                  <a:sym typeface="Arial"/>
                </a:rPr>
                <a:t>: providers in the jurisdiction </a:t>
              </a:r>
              <a:r>
                <a:rPr kumimoji="0" lang="en-US" sz="1250" b="0" i="1" u="none" strike="noStrike" kern="1200" cap="none" spc="0" normalizeH="0" baseline="0" noProof="0" dirty="0">
                  <a:ln>
                    <a:noFill/>
                  </a:ln>
                  <a:solidFill>
                    <a:prstClr val="black"/>
                  </a:solidFill>
                  <a:effectLst/>
                  <a:uLnTx/>
                  <a:uFillTx/>
                  <a:latin typeface="Aptos" panose="020B0004020202020204"/>
                  <a:ea typeface="+mn-ea"/>
                  <a:cs typeface="Arial"/>
                  <a:sym typeface="Arial"/>
                </a:rPr>
                <a:t>can report </a:t>
              </a:r>
              <a:r>
                <a:rPr kumimoji="0" lang="en-US" sz="1250" b="0" i="0" u="none" strike="noStrike" kern="1200" cap="none" spc="0" normalizeH="0" baseline="0" noProof="0" dirty="0">
                  <a:ln>
                    <a:noFill/>
                  </a:ln>
                  <a:solidFill>
                    <a:prstClr val="black"/>
                  </a:solidFill>
                  <a:effectLst/>
                  <a:uLnTx/>
                  <a:uFillTx/>
                  <a:latin typeface="Aptos" panose="020B0004020202020204"/>
                  <a:ea typeface="+mn-ea"/>
                  <a:cs typeface="Arial"/>
                  <a:sym typeface="Arial"/>
                </a:rPr>
                <a:t>to the IIS</a:t>
              </a:r>
            </a:p>
          </p:txBody>
        </p:sp>
      </p:grpSp>
    </p:spTree>
    <p:extLst>
      <p:ext uri="{BB962C8B-B14F-4D97-AF65-F5344CB8AC3E}">
        <p14:creationId xmlns:p14="http://schemas.microsoft.com/office/powerpoint/2010/main" val="4067873496"/>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53BF7-8E8E-AAB3-C5A2-7784BA1D46E9}"/>
              </a:ext>
            </a:extLst>
          </p:cNvPr>
          <p:cNvSpPr>
            <a:spLocks noGrp="1"/>
          </p:cNvSpPr>
          <p:nvPr>
            <p:ph type="title"/>
          </p:nvPr>
        </p:nvSpPr>
        <p:spPr/>
        <p:txBody>
          <a:bodyPr/>
          <a:lstStyle/>
          <a:p>
            <a:r>
              <a:rPr lang="en-US"/>
              <a:t>Data Quality Improvement Reports </a:t>
            </a:r>
          </a:p>
        </p:txBody>
      </p:sp>
      <p:sp>
        <p:nvSpPr>
          <p:cNvPr id="3" name="Text Placeholder 2">
            <a:extLst>
              <a:ext uri="{FF2B5EF4-FFF2-40B4-BE49-F238E27FC236}">
                <a16:creationId xmlns:a16="http://schemas.microsoft.com/office/drawing/2014/main" id="{DEAFD2DA-3A3B-AA7A-DDF5-F346B03AD5E0}"/>
              </a:ext>
            </a:extLst>
          </p:cNvPr>
          <p:cNvSpPr>
            <a:spLocks noGrp="1"/>
          </p:cNvSpPr>
          <p:nvPr>
            <p:ph type="body" idx="1"/>
          </p:nvPr>
        </p:nvSpPr>
        <p:spPr/>
        <p:txBody>
          <a:bodyPr/>
          <a:lstStyle/>
          <a:p>
            <a:r>
              <a:rPr lang="en-US" dirty="0"/>
              <a:t>Ashley Treharne</a:t>
            </a:r>
          </a:p>
        </p:txBody>
      </p:sp>
    </p:spTree>
    <p:extLst>
      <p:ext uri="{BB962C8B-B14F-4D97-AF65-F5344CB8AC3E}">
        <p14:creationId xmlns:p14="http://schemas.microsoft.com/office/powerpoint/2010/main" val="260895930"/>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
            <a:extLst>
              <a:ext uri="{FF2B5EF4-FFF2-40B4-BE49-F238E27FC236}">
                <a16:creationId xmlns:a16="http://schemas.microsoft.com/office/drawing/2014/main" id="{20614F16-545C-4F1F-0017-AEF4E9587643}"/>
              </a:ext>
            </a:extLst>
          </p:cNvPr>
          <p:cNvSpPr txBox="1">
            <a:spLocks/>
          </p:cNvSpPr>
          <p:nvPr/>
        </p:nvSpPr>
        <p:spPr bwMode="auto">
          <a:xfrm>
            <a:off x="5131876" y="1769489"/>
            <a:ext cx="6185209" cy="4543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04792" indent="-304792" algn="l" rtl="0" eaLnBrk="0" fontAlgn="base" hangingPunct="0">
              <a:lnSpc>
                <a:spcPts val="2933"/>
              </a:lnSpc>
              <a:spcBef>
                <a:spcPct val="20000"/>
              </a:spcBef>
              <a:spcAft>
                <a:spcPct val="0"/>
              </a:spcAft>
              <a:buClr>
                <a:srgbClr val="003BC0"/>
              </a:buClr>
              <a:buFont typeface="Arial" panose="020B0604020202020204" pitchFamily="34" charset="0"/>
              <a:buChar char="•"/>
              <a:defRPr sz="2667" b="1" kern="1200">
                <a:solidFill>
                  <a:srgbClr val="1D1D1D"/>
                </a:solidFill>
                <a:latin typeface="Calibri" panose="020F0502020204030204" pitchFamily="34" charset="0"/>
                <a:ea typeface="+mn-ea"/>
                <a:cs typeface="+mn-cs"/>
              </a:defRPr>
            </a:lvl1pPr>
            <a:lvl2pPr marL="609585" indent="-226478" algn="l" rtl="0" eaLnBrk="0" fontAlgn="base" hangingPunct="0">
              <a:lnSpc>
                <a:spcPts val="2667"/>
              </a:lnSpc>
              <a:spcBef>
                <a:spcPct val="20000"/>
              </a:spcBef>
              <a:spcAft>
                <a:spcPct val="0"/>
              </a:spcAft>
              <a:buClr>
                <a:srgbClr val="005761"/>
              </a:buClr>
              <a:buFont typeface="Arial" panose="020B0604020202020204" pitchFamily="34" charset="0"/>
              <a:buChar char="-"/>
              <a:tabLst>
                <a:tab pos="533387" algn="l"/>
              </a:tabLst>
              <a:defRPr sz="2400" kern="1200">
                <a:solidFill>
                  <a:srgbClr val="1D1D1D"/>
                </a:solidFill>
                <a:latin typeface="Calibri" panose="020F0502020204030204" pitchFamily="34" charset="0"/>
                <a:ea typeface="+mn-ea"/>
                <a:cs typeface="+mn-cs"/>
              </a:defRPr>
            </a:lvl2pPr>
            <a:lvl3pPr marL="1523962" indent="-304792" algn="l" rtl="0" eaLnBrk="0" fontAlgn="base" hangingPunct="0">
              <a:lnSpc>
                <a:spcPts val="2667"/>
              </a:lnSpc>
              <a:spcBef>
                <a:spcPct val="20000"/>
              </a:spcBef>
              <a:spcAft>
                <a:spcPct val="0"/>
              </a:spcAft>
              <a:buClr>
                <a:srgbClr val="5A5A5A"/>
              </a:buClr>
              <a:buFont typeface="Arial" panose="020B0604020202020204" pitchFamily="34" charset="0"/>
              <a:buChar char="•"/>
              <a:defRPr sz="2667" kern="1200">
                <a:solidFill>
                  <a:srgbClr val="1D1D1D"/>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rgbClr val="1D1D1D"/>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rgbClr val="1D1D1D"/>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20000"/>
              </a:spcBef>
              <a:spcAft>
                <a:spcPct val="0"/>
              </a:spcAft>
              <a:buClr>
                <a:srgbClr val="003BC0"/>
              </a:buClr>
              <a:buSzTx/>
              <a:buFont typeface="Arial" panose="020B0604020202020204" pitchFamily="34" charset="0"/>
              <a:buNone/>
              <a:tabLst/>
              <a:defRPr/>
            </a:pPr>
            <a:r>
              <a:rPr kumimoji="0" lang="en-US" sz="1800" b="0" i="0" u="none" strike="noStrike" kern="1200" cap="none" spc="0" normalizeH="0" baseline="0" noProof="0" dirty="0">
                <a:ln>
                  <a:noFill/>
                </a:ln>
                <a:solidFill>
                  <a:srgbClr val="1D1D1D"/>
                </a:solidFill>
                <a:effectLst/>
                <a:uLnTx/>
                <a:uFillTx/>
                <a:latin typeface="Calibri" panose="020F0502020204030204" pitchFamily="34" charset="0"/>
                <a:ea typeface="+mn-ea"/>
                <a:cs typeface="+mn-cs"/>
                <a:sym typeface="Arial"/>
              </a:rPr>
              <a:t>CDC aims to provide jurisdictions with timely feedback and technical assistance to support data quality improvement.</a:t>
            </a:r>
          </a:p>
          <a:p>
            <a:pPr marL="0" marR="0" lvl="0" indent="0" algn="l" defTabSz="914400" rtl="0" eaLnBrk="0" fontAlgn="base" latinLnBrk="0" hangingPunct="0">
              <a:lnSpc>
                <a:spcPct val="100000"/>
              </a:lnSpc>
              <a:spcBef>
                <a:spcPct val="20000"/>
              </a:spcBef>
              <a:spcAft>
                <a:spcPct val="0"/>
              </a:spcAft>
              <a:buClr>
                <a:srgbClr val="003BC0"/>
              </a:buClr>
              <a:buSzTx/>
              <a:buFont typeface="Arial" panose="020B0604020202020204" pitchFamily="34" charset="0"/>
              <a:buNone/>
              <a:tabLst/>
              <a:defRPr/>
            </a:pPr>
            <a:endParaRPr kumimoji="0" lang="en-US" sz="1200" b="0" i="0" u="none" strike="noStrike" kern="1200" cap="none" spc="0" normalizeH="0" baseline="0" noProof="0" dirty="0">
              <a:ln>
                <a:noFill/>
              </a:ln>
              <a:solidFill>
                <a:srgbClr val="1D1D1D"/>
              </a:solidFill>
              <a:effectLst/>
              <a:uLnTx/>
              <a:uFillTx/>
              <a:latin typeface="Calibri" panose="020F0502020204030204" pitchFamily="34" charset="0"/>
              <a:ea typeface="+mn-ea"/>
              <a:cs typeface="+mn-cs"/>
              <a:sym typeface="Arial"/>
            </a:endParaRPr>
          </a:p>
          <a:p>
            <a:pPr marL="0" marR="0" lvl="0" indent="0" algn="l" defTabSz="914400" rtl="0" eaLnBrk="1" fontAlgn="base" latinLnBrk="0" hangingPunct="1">
              <a:lnSpc>
                <a:spcPts val="2933"/>
              </a:lnSpc>
              <a:spcBef>
                <a:spcPct val="20000"/>
              </a:spcBef>
              <a:spcAft>
                <a:spcPct val="0"/>
              </a:spcAft>
              <a:buClr>
                <a:srgbClr val="003BC0"/>
              </a:buClr>
              <a:buSzTx/>
              <a:buFont typeface="Arial" panose="020B0604020202020204" pitchFamily="34" charset="0"/>
              <a:buNone/>
              <a:tabLst/>
              <a:defRPr/>
            </a:pPr>
            <a:r>
              <a:rPr kumimoji="0" lang="en-US" sz="1800" b="1" i="0" u="none" strike="noStrike" kern="1200" cap="none" spc="0" normalizeH="0" baseline="0" noProof="0" dirty="0">
                <a:ln>
                  <a:noFill/>
                </a:ln>
                <a:solidFill>
                  <a:srgbClr val="0033A1"/>
                </a:solidFill>
                <a:effectLst/>
                <a:uLnTx/>
                <a:uFillTx/>
                <a:latin typeface="Calibri" panose="020F0502020204030204" pitchFamily="34" charset="0"/>
                <a:ea typeface="+mn-ea"/>
                <a:cs typeface="+mn-cs"/>
                <a:sym typeface="Arial"/>
              </a:rPr>
              <a:t>Who receives data quality improvement feedback?</a:t>
            </a:r>
          </a:p>
          <a:p>
            <a:pPr marL="304793" marR="0" lvl="1" indent="0" algn="l" defTabSz="914400" rtl="0" eaLnBrk="1" fontAlgn="base" latinLnBrk="0" hangingPunct="1">
              <a:lnSpc>
                <a:spcPct val="100000"/>
              </a:lnSpc>
              <a:spcBef>
                <a:spcPct val="20000"/>
              </a:spcBef>
              <a:spcAft>
                <a:spcPct val="0"/>
              </a:spcAft>
              <a:buClr>
                <a:srgbClr val="005761"/>
              </a:buClr>
              <a:buSzTx/>
              <a:buFont typeface="Arial" panose="020B0604020202020204" pitchFamily="34" charset="0"/>
              <a:buNone/>
              <a:tabLst>
                <a:tab pos="533387" algn="l"/>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sym typeface="Arial"/>
              </a:rPr>
              <a:t>Jurisdictions that send line level data to the CDC receive feedback.</a:t>
            </a: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sym typeface="Arial"/>
            </a:endParaRPr>
          </a:p>
          <a:p>
            <a:pPr marL="0" marR="0" lvl="0" indent="0" algn="l" defTabSz="914400" rtl="0" eaLnBrk="1" fontAlgn="base" latinLnBrk="0" hangingPunct="1">
              <a:lnSpc>
                <a:spcPts val="2933"/>
              </a:lnSpc>
              <a:spcBef>
                <a:spcPct val="20000"/>
              </a:spcBef>
              <a:spcAft>
                <a:spcPct val="0"/>
              </a:spcAft>
              <a:buClr>
                <a:srgbClr val="003BC0"/>
              </a:buClr>
              <a:buSzTx/>
              <a:buFont typeface="Arial" panose="020B0604020202020204" pitchFamily="34" charset="0"/>
              <a:buNone/>
              <a:tabLst/>
              <a:defRPr/>
            </a:pPr>
            <a:r>
              <a:rPr kumimoji="0" lang="en-US" sz="1800" b="1" i="0" u="none" strike="noStrike" kern="1200" cap="none" spc="0" normalizeH="0" baseline="0" noProof="0" dirty="0">
                <a:ln>
                  <a:noFill/>
                </a:ln>
                <a:solidFill>
                  <a:srgbClr val="0033A1"/>
                </a:solidFill>
                <a:effectLst/>
                <a:uLnTx/>
                <a:uFillTx/>
                <a:latin typeface="Calibri" panose="020F0502020204030204" pitchFamily="34" charset="0"/>
                <a:ea typeface="+mn-ea"/>
                <a:cs typeface="+mn-cs"/>
                <a:sym typeface="Arial"/>
              </a:rPr>
              <a:t>How should I prioritize data quality improvement activities?</a:t>
            </a:r>
          </a:p>
          <a:p>
            <a:pPr marL="304793" marR="0" lvl="1" indent="0" algn="l" defTabSz="914400" rtl="0" eaLnBrk="1" fontAlgn="base" latinLnBrk="0" hangingPunct="1">
              <a:lnSpc>
                <a:spcPct val="100000"/>
              </a:lnSpc>
              <a:spcBef>
                <a:spcPct val="20000"/>
              </a:spcBef>
              <a:spcAft>
                <a:spcPct val="0"/>
              </a:spcAft>
              <a:buClr>
                <a:srgbClr val="005761"/>
              </a:buClr>
              <a:buSzTx/>
              <a:buFont typeface="Arial" panose="020B0604020202020204" pitchFamily="34" charset="0"/>
              <a:buNone/>
              <a:tabLst>
                <a:tab pos="533387" algn="l"/>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sym typeface="Arial"/>
              </a:rPr>
              <a:t>Your IIS SME will help you plan for data quality improvement based on results from all reports and available jurisdiction resources. </a:t>
            </a:r>
          </a:p>
          <a:p>
            <a:pPr marL="0" marR="0" lvl="0" indent="0" algn="l" defTabSz="914400" rtl="0" eaLnBrk="1" fontAlgn="base" latinLnBrk="0" hangingPunct="1">
              <a:lnSpc>
                <a:spcPts val="2933"/>
              </a:lnSpc>
              <a:spcBef>
                <a:spcPct val="20000"/>
              </a:spcBef>
              <a:spcAft>
                <a:spcPct val="0"/>
              </a:spcAft>
              <a:buClr>
                <a:srgbClr val="003BC0"/>
              </a:buClr>
              <a:buSzTx/>
              <a:buFont typeface="Arial" panose="020B0604020202020204" pitchFamily="34" charset="0"/>
              <a:buNone/>
              <a:tabLst/>
              <a:defRPr/>
            </a:pPr>
            <a:r>
              <a:rPr kumimoji="0" lang="en-US" sz="1800" b="1" i="0" u="none" strike="noStrike" kern="1200" cap="none" spc="0" normalizeH="0" baseline="0" noProof="0" dirty="0">
                <a:ln>
                  <a:noFill/>
                </a:ln>
                <a:solidFill>
                  <a:srgbClr val="0033A1"/>
                </a:solidFill>
                <a:effectLst/>
                <a:uLnTx/>
                <a:uFillTx/>
                <a:latin typeface="Calibri" panose="020F0502020204030204" pitchFamily="34" charset="0"/>
                <a:ea typeface="+mn-ea"/>
                <a:cs typeface="+mn-cs"/>
                <a:sym typeface="Arial"/>
              </a:rPr>
              <a:t>What support is available for aggregate reporters?</a:t>
            </a:r>
          </a:p>
          <a:p>
            <a:pPr marL="304793" marR="0" lvl="1" indent="0" algn="l" defTabSz="914400" rtl="0" eaLnBrk="1" fontAlgn="base" latinLnBrk="0" hangingPunct="1">
              <a:lnSpc>
                <a:spcPct val="100000"/>
              </a:lnSpc>
              <a:spcBef>
                <a:spcPct val="20000"/>
              </a:spcBef>
              <a:spcAft>
                <a:spcPct val="0"/>
              </a:spcAft>
              <a:buClr>
                <a:srgbClr val="005761"/>
              </a:buClr>
              <a:buSzTx/>
              <a:buFont typeface="Arial" panose="020B0604020202020204" pitchFamily="34" charset="0"/>
              <a:buNone/>
              <a:tabLst>
                <a:tab pos="533387" algn="l"/>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sym typeface="Arial"/>
              </a:rPr>
              <a:t>CDC is determining how to provide technical assistance to aggregate reporters.</a:t>
            </a:r>
          </a:p>
          <a:p>
            <a:pPr marL="0" marR="0" lvl="0" indent="0" algn="l" defTabSz="914400" rtl="0" eaLnBrk="0" fontAlgn="base" latinLnBrk="0" hangingPunct="0">
              <a:lnSpc>
                <a:spcPct val="100000"/>
              </a:lnSpc>
              <a:spcBef>
                <a:spcPct val="20000"/>
              </a:spcBef>
              <a:spcAft>
                <a:spcPct val="0"/>
              </a:spcAft>
              <a:buClr>
                <a:srgbClr val="003BC0"/>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1D1D1D"/>
              </a:solidFill>
              <a:effectLst/>
              <a:uLnTx/>
              <a:uFillTx/>
              <a:latin typeface="Calibri" panose="020F0502020204030204" pitchFamily="34" charset="0"/>
              <a:ea typeface="+mn-ea"/>
              <a:cs typeface="+mn-cs"/>
              <a:sym typeface="Arial"/>
            </a:endParaRPr>
          </a:p>
        </p:txBody>
      </p:sp>
      <p:sp>
        <p:nvSpPr>
          <p:cNvPr id="21" name="Title 2">
            <a:extLst>
              <a:ext uri="{FF2B5EF4-FFF2-40B4-BE49-F238E27FC236}">
                <a16:creationId xmlns:a16="http://schemas.microsoft.com/office/drawing/2014/main" id="{98138DD5-F8FB-1F70-89C0-EAB6BCD761A0}"/>
              </a:ext>
            </a:extLst>
          </p:cNvPr>
          <p:cNvSpPr txBox="1">
            <a:spLocks/>
          </p:cNvSpPr>
          <p:nvPr/>
        </p:nvSpPr>
        <p:spPr>
          <a:xfrm>
            <a:off x="4974764" y="427039"/>
            <a:ext cx="6760036" cy="1143000"/>
          </a:xfrm>
          <a:prstGeom prst="rect">
            <a:avLst/>
          </a:prstGeom>
        </p:spPr>
        <p:txBody>
          <a:bodyPr lIns="91440" tIns="45720" rIns="91440" bIns="45720" anchor="b" anchorCtr="0"/>
          <a:lstStyle>
            <a:lvl1pPr algn="l" rtl="0" eaLnBrk="0" fontAlgn="base" hangingPunct="0">
              <a:lnSpc>
                <a:spcPts val="4000"/>
              </a:lnSpc>
              <a:spcBef>
                <a:spcPct val="0"/>
              </a:spcBef>
              <a:spcAft>
                <a:spcPct val="0"/>
              </a:spcAft>
              <a:defRPr sz="3733" b="1" kern="1200" baseline="0">
                <a:solidFill>
                  <a:srgbClr val="1E5AAA"/>
                </a:solidFill>
                <a:effectLst/>
                <a:latin typeface="Calibri" pitchFamily="34" charset="0"/>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85" algn="ctr" rtl="0" fontAlgn="base">
              <a:spcBef>
                <a:spcPct val="0"/>
              </a:spcBef>
              <a:spcAft>
                <a:spcPct val="0"/>
              </a:spcAft>
              <a:defRPr sz="5867">
                <a:solidFill>
                  <a:schemeClr val="tx1"/>
                </a:solidFill>
                <a:latin typeface="Myriad Web Pro" panose="020B0503030403020204" pitchFamily="34" charset="0"/>
              </a:defRPr>
            </a:lvl6pPr>
            <a:lvl7pPr marL="1219170" algn="ctr" rtl="0" fontAlgn="base">
              <a:spcBef>
                <a:spcPct val="0"/>
              </a:spcBef>
              <a:spcAft>
                <a:spcPct val="0"/>
              </a:spcAft>
              <a:defRPr sz="5867">
                <a:solidFill>
                  <a:schemeClr val="tx1"/>
                </a:solidFill>
                <a:latin typeface="Myriad Web Pro" panose="020B0503030403020204" pitchFamily="34" charset="0"/>
              </a:defRPr>
            </a:lvl7pPr>
            <a:lvl8pPr marL="1828754" algn="ctr" rtl="0" fontAlgn="base">
              <a:spcBef>
                <a:spcPct val="0"/>
              </a:spcBef>
              <a:spcAft>
                <a:spcPct val="0"/>
              </a:spcAft>
              <a:defRPr sz="5867">
                <a:solidFill>
                  <a:schemeClr val="tx1"/>
                </a:solidFill>
                <a:latin typeface="Myriad Web Pro" panose="020B0503030403020204" pitchFamily="34" charset="0"/>
              </a:defRPr>
            </a:lvl8pPr>
            <a:lvl9pPr marL="2438339" algn="ctr" rtl="0" fontAlgn="base">
              <a:spcBef>
                <a:spcPct val="0"/>
              </a:spcBef>
              <a:spcAft>
                <a:spcPct val="0"/>
              </a:spcAft>
              <a:defRPr sz="5867">
                <a:solidFill>
                  <a:schemeClr val="tx1"/>
                </a:solidFill>
                <a:latin typeface="Myriad Web Pro" panose="020B0503030403020204" pitchFamily="34" charset="0"/>
              </a:defRPr>
            </a:lvl9pPr>
          </a:lstStyle>
          <a:p>
            <a:pPr marL="0" marR="0" lvl="0" indent="0" algn="ctr" defTabSz="914400" rtl="0" eaLnBrk="0" fontAlgn="base" latinLnBrk="0" hangingPunct="0">
              <a:lnSpc>
                <a:spcPct val="76132"/>
              </a:lnSpc>
              <a:spcBef>
                <a:spcPct val="0"/>
              </a:spcBef>
              <a:spcAft>
                <a:spcPct val="0"/>
              </a:spcAft>
              <a:buClrTx/>
              <a:buSzTx/>
              <a:buFontTx/>
              <a:buNone/>
              <a:tabLst/>
              <a:defRPr/>
            </a:pPr>
            <a:r>
              <a:rPr kumimoji="0" lang="en-US" sz="3733" b="1" i="0" u="none" strike="noStrike" kern="1200" cap="none" spc="0" normalizeH="0" baseline="0" noProof="0">
                <a:ln>
                  <a:noFill/>
                </a:ln>
                <a:solidFill>
                  <a:srgbClr val="1E5AAA"/>
                </a:solidFill>
                <a:effectLst/>
                <a:uLnTx/>
                <a:uFillTx/>
                <a:latin typeface="Calibri" pitchFamily="34" charset="0"/>
                <a:ea typeface="+mj-ea"/>
                <a:cs typeface="+mj-cs"/>
                <a:sym typeface="Arial"/>
              </a:rPr>
              <a:t>Data Quality Support from CDC  </a:t>
            </a:r>
          </a:p>
        </p:txBody>
      </p:sp>
      <p:grpSp>
        <p:nvGrpSpPr>
          <p:cNvPr id="3" name="Group 2">
            <a:extLst>
              <a:ext uri="{FF2B5EF4-FFF2-40B4-BE49-F238E27FC236}">
                <a16:creationId xmlns:a16="http://schemas.microsoft.com/office/drawing/2014/main" id="{35146A91-2C1A-E0BE-1949-8AB7FD7471B6}"/>
              </a:ext>
            </a:extLst>
          </p:cNvPr>
          <p:cNvGrpSpPr/>
          <p:nvPr/>
        </p:nvGrpSpPr>
        <p:grpSpPr>
          <a:xfrm>
            <a:off x="779661" y="953945"/>
            <a:ext cx="4195103" cy="5655746"/>
            <a:chOff x="7652115" y="953945"/>
            <a:chExt cx="4195103" cy="5655746"/>
          </a:xfrm>
        </p:grpSpPr>
        <p:pic>
          <p:nvPicPr>
            <p:cNvPr id="23" name="Picture 22" descr="A picture containing text, weapon, gun, screenshot&#10;&#10;Description automatically generated">
              <a:extLst>
                <a:ext uri="{FF2B5EF4-FFF2-40B4-BE49-F238E27FC236}">
                  <a16:creationId xmlns:a16="http://schemas.microsoft.com/office/drawing/2014/main" id="{21C0E3D5-5267-503A-C600-37246EA6F175}"/>
                </a:ext>
              </a:extLst>
            </p:cNvPr>
            <p:cNvPicPr>
              <a:picLocks noChangeAspect="1"/>
            </p:cNvPicPr>
            <p:nvPr/>
          </p:nvPicPr>
          <p:blipFill>
            <a:blip r:embed="rId3"/>
            <a:stretch>
              <a:fillRect/>
            </a:stretch>
          </p:blipFill>
          <p:spPr>
            <a:xfrm>
              <a:off x="7652115" y="953945"/>
              <a:ext cx="4195103" cy="5655746"/>
            </a:xfrm>
            <a:prstGeom prst="rect">
              <a:avLst/>
            </a:prstGeom>
          </p:spPr>
        </p:pic>
        <p:sp>
          <p:nvSpPr>
            <p:cNvPr id="25" name="Freeform 11">
              <a:extLst>
                <a:ext uri="{FF2B5EF4-FFF2-40B4-BE49-F238E27FC236}">
                  <a16:creationId xmlns:a16="http://schemas.microsoft.com/office/drawing/2014/main" id="{E08A4833-1B36-37A8-DF42-947A09A90642}"/>
                </a:ext>
              </a:extLst>
            </p:cNvPr>
            <p:cNvSpPr/>
            <p:nvPr/>
          </p:nvSpPr>
          <p:spPr>
            <a:xfrm>
              <a:off x="8037635" y="2441521"/>
              <a:ext cx="3247400" cy="1143000"/>
            </a:xfrm>
            <a:custGeom>
              <a:avLst/>
              <a:gdLst>
                <a:gd name="connsiteX0" fmla="*/ 0 w 3225322"/>
                <a:gd name="connsiteY0" fmla="*/ 48574 h 485741"/>
                <a:gd name="connsiteX1" fmla="*/ 48574 w 3225322"/>
                <a:gd name="connsiteY1" fmla="*/ 0 h 485741"/>
                <a:gd name="connsiteX2" fmla="*/ 3176748 w 3225322"/>
                <a:gd name="connsiteY2" fmla="*/ 0 h 485741"/>
                <a:gd name="connsiteX3" fmla="*/ 3225322 w 3225322"/>
                <a:gd name="connsiteY3" fmla="*/ 48574 h 485741"/>
                <a:gd name="connsiteX4" fmla="*/ 3225322 w 3225322"/>
                <a:gd name="connsiteY4" fmla="*/ 437167 h 485741"/>
                <a:gd name="connsiteX5" fmla="*/ 3176748 w 3225322"/>
                <a:gd name="connsiteY5" fmla="*/ 485741 h 485741"/>
                <a:gd name="connsiteX6" fmla="*/ 48574 w 3225322"/>
                <a:gd name="connsiteY6" fmla="*/ 485741 h 485741"/>
                <a:gd name="connsiteX7" fmla="*/ 0 w 3225322"/>
                <a:gd name="connsiteY7" fmla="*/ 437167 h 485741"/>
                <a:gd name="connsiteX8" fmla="*/ 0 w 3225322"/>
                <a:gd name="connsiteY8" fmla="*/ 48574 h 485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25322" h="485741">
                  <a:moveTo>
                    <a:pt x="0" y="48574"/>
                  </a:moveTo>
                  <a:cubicBezTo>
                    <a:pt x="0" y="21747"/>
                    <a:pt x="21747" y="0"/>
                    <a:pt x="48574" y="0"/>
                  </a:cubicBezTo>
                  <a:lnTo>
                    <a:pt x="3176748" y="0"/>
                  </a:lnTo>
                  <a:cubicBezTo>
                    <a:pt x="3203575" y="0"/>
                    <a:pt x="3225322" y="21747"/>
                    <a:pt x="3225322" y="48574"/>
                  </a:cubicBezTo>
                  <a:lnTo>
                    <a:pt x="3225322" y="437167"/>
                  </a:lnTo>
                  <a:cubicBezTo>
                    <a:pt x="3225322" y="463994"/>
                    <a:pt x="3203575" y="485741"/>
                    <a:pt x="3176748" y="485741"/>
                  </a:cubicBezTo>
                  <a:lnTo>
                    <a:pt x="48574" y="485741"/>
                  </a:lnTo>
                  <a:cubicBezTo>
                    <a:pt x="21747" y="485741"/>
                    <a:pt x="0" y="463994"/>
                    <a:pt x="0" y="437167"/>
                  </a:cubicBezTo>
                  <a:lnTo>
                    <a:pt x="0" y="48574"/>
                  </a:lnTo>
                  <a:close/>
                </a:path>
              </a:pathLst>
            </a:custGeom>
            <a:solidFill>
              <a:schemeClr val="accent6"/>
            </a:solidFill>
            <a:ln w="25400" cap="flat" cmpd="sng" algn="ctr">
              <a:noFill/>
              <a:prstDash val="solid"/>
            </a:ln>
            <a:effectLst/>
          </p:spPr>
          <p:txBody>
            <a:bodyPr spcFirstLastPara="0" vert="horz" wrap="square" lIns="34547" tIns="29467" rIns="34547" bIns="29467" numCol="1" spcCol="1270" anchor="t" anchorCtr="0">
              <a:noAutofit/>
            </a:bodyPr>
            <a:lstStyle/>
            <a:p>
              <a:pPr marL="0" marR="0" lvl="0" indent="0" algn="ctr" defTabSz="355600" rtl="0" eaLnBrk="1" fontAlgn="auto" latinLnBrk="0" hangingPunct="1">
                <a:lnSpc>
                  <a:spcPct val="100000"/>
                </a:lnSpc>
                <a:spcBef>
                  <a:spcPct val="0"/>
                </a:spcBef>
                <a:spcAft>
                  <a:spcPts val="0"/>
                </a:spcAft>
                <a:buClrTx/>
                <a:buSzTx/>
                <a:buFontTx/>
                <a:buNone/>
                <a:tabLst/>
                <a:defRPr/>
              </a:pPr>
              <a:r>
                <a:rPr kumimoji="0" lang="en-US" altLang="zh-CN" sz="1800" b="1" i="0" u="none" strike="noStrike" kern="0" cap="none" spc="0" normalizeH="0" baseline="0" noProof="0" dirty="0">
                  <a:ln>
                    <a:noFill/>
                  </a:ln>
                  <a:solidFill>
                    <a:prstClr val="white"/>
                  </a:solidFill>
                  <a:effectLst/>
                  <a:uLnTx/>
                  <a:uFillTx/>
                  <a:latin typeface="Calibri"/>
                  <a:ea typeface="+mn-ea"/>
                  <a:cs typeface="Arial"/>
                  <a:sym typeface="Arial"/>
                </a:rPr>
                <a:t>Routine Vaccination DQ Report</a:t>
              </a:r>
            </a:p>
            <a:p>
              <a:pPr marL="114300" marR="0" lvl="0" indent="0" algn="l" defTabSz="3556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a:ea typeface="+mn-ea"/>
                  <a:cs typeface="Calibri"/>
                  <a:sym typeface="Arial"/>
                </a:rPr>
                <a:t>Quality for priority data elements and analyses of trends over time and within population groups</a:t>
              </a:r>
              <a:endParaRPr kumimoji="0" lang="en-US" altLang="zh-CN" sz="1400" b="0" i="0" u="none" strike="noStrike" kern="1200" cap="none" spc="0" normalizeH="0" baseline="0" noProof="0" dirty="0">
                <a:ln>
                  <a:noFill/>
                </a:ln>
                <a:solidFill>
                  <a:srgbClr val="FFFFFF"/>
                </a:solidFill>
                <a:effectLst/>
                <a:uLnTx/>
                <a:uFillTx/>
                <a:latin typeface="Calibri"/>
                <a:ea typeface="+mn-ea"/>
                <a:cs typeface="Calibri"/>
                <a:sym typeface="Arial"/>
              </a:endParaRPr>
            </a:p>
          </p:txBody>
        </p:sp>
        <p:sp>
          <p:nvSpPr>
            <p:cNvPr id="27" name="矩形 31">
              <a:extLst>
                <a:ext uri="{FF2B5EF4-FFF2-40B4-BE49-F238E27FC236}">
                  <a16:creationId xmlns:a16="http://schemas.microsoft.com/office/drawing/2014/main" id="{51AB8C77-F6A5-5522-8215-3653DBA2376B}"/>
                </a:ext>
              </a:extLst>
            </p:cNvPr>
            <p:cNvSpPr/>
            <p:nvPr/>
          </p:nvSpPr>
          <p:spPr>
            <a:xfrm>
              <a:off x="8037633" y="1683337"/>
              <a:ext cx="3247399" cy="757130"/>
            </a:xfrm>
            <a:prstGeom prst="rect">
              <a:avLst/>
            </a:prstGeom>
          </p:spPr>
          <p:txBody>
            <a:bodyPr wrap="square">
              <a:sp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altLang="zh-CN" sz="2400" b="1" i="0" u="none" strike="noStrike" kern="1200" cap="none" spc="0" normalizeH="0" baseline="0" noProof="0">
                  <a:ln>
                    <a:noFill/>
                  </a:ln>
                  <a:solidFill>
                    <a:srgbClr val="1E5AAA"/>
                  </a:solidFill>
                  <a:effectLst/>
                  <a:uLnTx/>
                  <a:uFillTx/>
                  <a:latin typeface="Calibri"/>
                  <a:ea typeface="+mn-ea"/>
                  <a:cs typeface="Arial"/>
                  <a:sym typeface="Arial"/>
                </a:rPr>
                <a:t>Data Quality Improvement Reports</a:t>
              </a:r>
            </a:p>
          </p:txBody>
        </p:sp>
        <p:sp>
          <p:nvSpPr>
            <p:cNvPr id="29" name="Freeform 11">
              <a:extLst>
                <a:ext uri="{FF2B5EF4-FFF2-40B4-BE49-F238E27FC236}">
                  <a16:creationId xmlns:a16="http://schemas.microsoft.com/office/drawing/2014/main" id="{2E56AC9D-2932-A8E9-FA1B-F4AA602AD234}"/>
                </a:ext>
              </a:extLst>
            </p:cNvPr>
            <p:cNvSpPr/>
            <p:nvPr/>
          </p:nvSpPr>
          <p:spPr>
            <a:xfrm>
              <a:off x="8037634" y="3735902"/>
              <a:ext cx="3247400" cy="1143000"/>
            </a:xfrm>
            <a:custGeom>
              <a:avLst/>
              <a:gdLst>
                <a:gd name="connsiteX0" fmla="*/ 0 w 3225322"/>
                <a:gd name="connsiteY0" fmla="*/ 48574 h 485741"/>
                <a:gd name="connsiteX1" fmla="*/ 48574 w 3225322"/>
                <a:gd name="connsiteY1" fmla="*/ 0 h 485741"/>
                <a:gd name="connsiteX2" fmla="*/ 3176748 w 3225322"/>
                <a:gd name="connsiteY2" fmla="*/ 0 h 485741"/>
                <a:gd name="connsiteX3" fmla="*/ 3225322 w 3225322"/>
                <a:gd name="connsiteY3" fmla="*/ 48574 h 485741"/>
                <a:gd name="connsiteX4" fmla="*/ 3225322 w 3225322"/>
                <a:gd name="connsiteY4" fmla="*/ 437167 h 485741"/>
                <a:gd name="connsiteX5" fmla="*/ 3176748 w 3225322"/>
                <a:gd name="connsiteY5" fmla="*/ 485741 h 485741"/>
                <a:gd name="connsiteX6" fmla="*/ 48574 w 3225322"/>
                <a:gd name="connsiteY6" fmla="*/ 485741 h 485741"/>
                <a:gd name="connsiteX7" fmla="*/ 0 w 3225322"/>
                <a:gd name="connsiteY7" fmla="*/ 437167 h 485741"/>
                <a:gd name="connsiteX8" fmla="*/ 0 w 3225322"/>
                <a:gd name="connsiteY8" fmla="*/ 48574 h 485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25322" h="485741">
                  <a:moveTo>
                    <a:pt x="0" y="48574"/>
                  </a:moveTo>
                  <a:cubicBezTo>
                    <a:pt x="0" y="21747"/>
                    <a:pt x="21747" y="0"/>
                    <a:pt x="48574" y="0"/>
                  </a:cubicBezTo>
                  <a:lnTo>
                    <a:pt x="3176748" y="0"/>
                  </a:lnTo>
                  <a:cubicBezTo>
                    <a:pt x="3203575" y="0"/>
                    <a:pt x="3225322" y="21747"/>
                    <a:pt x="3225322" y="48574"/>
                  </a:cubicBezTo>
                  <a:lnTo>
                    <a:pt x="3225322" y="437167"/>
                  </a:lnTo>
                  <a:cubicBezTo>
                    <a:pt x="3225322" y="463994"/>
                    <a:pt x="3203575" y="485741"/>
                    <a:pt x="3176748" y="485741"/>
                  </a:cubicBezTo>
                  <a:lnTo>
                    <a:pt x="48574" y="485741"/>
                  </a:lnTo>
                  <a:cubicBezTo>
                    <a:pt x="21747" y="485741"/>
                    <a:pt x="0" y="463994"/>
                    <a:pt x="0" y="437167"/>
                  </a:cubicBezTo>
                  <a:lnTo>
                    <a:pt x="0" y="48574"/>
                  </a:lnTo>
                  <a:close/>
                </a:path>
              </a:pathLst>
            </a:custGeom>
            <a:solidFill>
              <a:schemeClr val="accent6">
                <a:lumMod val="75000"/>
                <a:lumOff val="25000"/>
              </a:schemeClr>
            </a:solidFill>
            <a:ln w="25400" cap="flat" cmpd="sng" algn="ctr">
              <a:noFill/>
              <a:prstDash val="solid"/>
            </a:ln>
            <a:effectLst/>
          </p:spPr>
          <p:txBody>
            <a:bodyPr spcFirstLastPara="0" vert="horz" wrap="square" lIns="34547" tIns="29467" rIns="34547" bIns="29467" numCol="1" spcCol="1270" anchor="t" anchorCtr="0">
              <a:noAutofit/>
            </a:bodyPr>
            <a:lstStyle/>
            <a:p>
              <a:pPr marL="0" marR="0" lvl="0" indent="0" algn="ctr" defTabSz="355600" rtl="0" eaLnBrk="1" fontAlgn="auto" latinLnBrk="0" hangingPunct="1">
                <a:lnSpc>
                  <a:spcPct val="100000"/>
                </a:lnSpc>
                <a:spcBef>
                  <a:spcPct val="0"/>
                </a:spcBef>
                <a:spcAft>
                  <a:spcPts val="0"/>
                </a:spcAft>
                <a:buClrTx/>
                <a:buSzTx/>
                <a:buFontTx/>
                <a:buNone/>
                <a:tabLst/>
                <a:defRPr/>
              </a:pPr>
              <a:r>
                <a:rPr kumimoji="0" lang="en-US" altLang="zh-CN" sz="1800" b="1" i="0" u="none" strike="noStrike" kern="0" cap="none" spc="0" normalizeH="0" baseline="0" noProof="0" dirty="0">
                  <a:ln>
                    <a:noFill/>
                  </a:ln>
                  <a:solidFill>
                    <a:prstClr val="white"/>
                  </a:solidFill>
                  <a:effectLst/>
                  <a:uLnTx/>
                  <a:uFillTx/>
                  <a:latin typeface="Calibri"/>
                  <a:ea typeface="+mn-ea"/>
                  <a:cs typeface="Arial"/>
                  <a:sym typeface="Arial"/>
                </a:rPr>
                <a:t>Summary Report</a:t>
              </a:r>
            </a:p>
            <a:p>
              <a:pPr marL="114300" marR="0" lvl="0" indent="0" algn="l" defTabSz="3556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a:ea typeface="+mn-ea"/>
                  <a:cs typeface="Calibri"/>
                  <a:sym typeface="Arial"/>
                </a:rPr>
                <a:t>Overview of jurisdiction’s quarterly data submission (e.g., valid records, coverage, timeliness)</a:t>
              </a:r>
              <a:endParaRPr kumimoji="0" lang="en-US" altLang="zh-CN" sz="1400" b="0" i="0" u="none" strike="noStrike" kern="0" cap="none" spc="0" normalizeH="0" baseline="0" noProof="0" dirty="0">
                <a:ln>
                  <a:noFill/>
                </a:ln>
                <a:solidFill>
                  <a:srgbClr val="FFFFFF"/>
                </a:solidFill>
                <a:effectLst/>
                <a:uLnTx/>
                <a:uFillTx/>
                <a:latin typeface="Calibri"/>
                <a:ea typeface="+mn-ea"/>
                <a:cs typeface="Arial"/>
                <a:sym typeface="Arial"/>
              </a:endParaRPr>
            </a:p>
            <a:p>
              <a:pPr marL="0" marR="0" lvl="0" indent="0" algn="ctr" defTabSz="355600" rtl="0" eaLnBrk="1" fontAlgn="auto" latinLnBrk="0" hangingPunct="1">
                <a:lnSpc>
                  <a:spcPct val="100000"/>
                </a:lnSpc>
                <a:spcBef>
                  <a:spcPct val="0"/>
                </a:spcBef>
                <a:spcAft>
                  <a:spcPts val="0"/>
                </a:spcAft>
                <a:buClrTx/>
                <a:buSzTx/>
                <a:buFontTx/>
                <a:buNone/>
                <a:tabLst/>
                <a:defRPr/>
              </a:pPr>
              <a:endParaRPr kumimoji="0" lang="en-US" altLang="zh-CN" sz="1050" b="0" i="0" u="none" strike="noStrike" kern="0" cap="none" spc="0" normalizeH="0" baseline="0" noProof="0" dirty="0">
                <a:ln>
                  <a:noFill/>
                </a:ln>
                <a:solidFill>
                  <a:prstClr val="white"/>
                </a:solidFill>
                <a:effectLst/>
                <a:uLnTx/>
                <a:uFillTx/>
                <a:latin typeface="Calibri"/>
                <a:ea typeface="+mn-ea"/>
                <a:cs typeface="Arial"/>
                <a:sym typeface="Arial"/>
              </a:endParaRPr>
            </a:p>
          </p:txBody>
        </p:sp>
        <p:sp>
          <p:nvSpPr>
            <p:cNvPr id="31" name="Freeform 11">
              <a:extLst>
                <a:ext uri="{FF2B5EF4-FFF2-40B4-BE49-F238E27FC236}">
                  <a16:creationId xmlns:a16="http://schemas.microsoft.com/office/drawing/2014/main" id="{A6C474F0-ED29-F63A-FEE6-8ADD6479D774}"/>
                </a:ext>
              </a:extLst>
            </p:cNvPr>
            <p:cNvSpPr/>
            <p:nvPr/>
          </p:nvSpPr>
          <p:spPr>
            <a:xfrm>
              <a:off x="8037633" y="5030284"/>
              <a:ext cx="3247400" cy="1102192"/>
            </a:xfrm>
            <a:custGeom>
              <a:avLst/>
              <a:gdLst>
                <a:gd name="connsiteX0" fmla="*/ 0 w 3225322"/>
                <a:gd name="connsiteY0" fmla="*/ 48574 h 485741"/>
                <a:gd name="connsiteX1" fmla="*/ 48574 w 3225322"/>
                <a:gd name="connsiteY1" fmla="*/ 0 h 485741"/>
                <a:gd name="connsiteX2" fmla="*/ 3176748 w 3225322"/>
                <a:gd name="connsiteY2" fmla="*/ 0 h 485741"/>
                <a:gd name="connsiteX3" fmla="*/ 3225322 w 3225322"/>
                <a:gd name="connsiteY3" fmla="*/ 48574 h 485741"/>
                <a:gd name="connsiteX4" fmla="*/ 3225322 w 3225322"/>
                <a:gd name="connsiteY4" fmla="*/ 437167 h 485741"/>
                <a:gd name="connsiteX5" fmla="*/ 3176748 w 3225322"/>
                <a:gd name="connsiteY5" fmla="*/ 485741 h 485741"/>
                <a:gd name="connsiteX6" fmla="*/ 48574 w 3225322"/>
                <a:gd name="connsiteY6" fmla="*/ 485741 h 485741"/>
                <a:gd name="connsiteX7" fmla="*/ 0 w 3225322"/>
                <a:gd name="connsiteY7" fmla="*/ 437167 h 485741"/>
                <a:gd name="connsiteX8" fmla="*/ 0 w 3225322"/>
                <a:gd name="connsiteY8" fmla="*/ 48574 h 485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25322" h="485741">
                  <a:moveTo>
                    <a:pt x="0" y="48574"/>
                  </a:moveTo>
                  <a:cubicBezTo>
                    <a:pt x="0" y="21747"/>
                    <a:pt x="21747" y="0"/>
                    <a:pt x="48574" y="0"/>
                  </a:cubicBezTo>
                  <a:lnTo>
                    <a:pt x="3176748" y="0"/>
                  </a:lnTo>
                  <a:cubicBezTo>
                    <a:pt x="3203575" y="0"/>
                    <a:pt x="3225322" y="21747"/>
                    <a:pt x="3225322" y="48574"/>
                  </a:cubicBezTo>
                  <a:lnTo>
                    <a:pt x="3225322" y="437167"/>
                  </a:lnTo>
                  <a:cubicBezTo>
                    <a:pt x="3225322" y="463994"/>
                    <a:pt x="3203575" y="485741"/>
                    <a:pt x="3176748" y="485741"/>
                  </a:cubicBezTo>
                  <a:lnTo>
                    <a:pt x="48574" y="485741"/>
                  </a:lnTo>
                  <a:cubicBezTo>
                    <a:pt x="21747" y="485741"/>
                    <a:pt x="0" y="463994"/>
                    <a:pt x="0" y="437167"/>
                  </a:cubicBezTo>
                  <a:lnTo>
                    <a:pt x="0" y="48574"/>
                  </a:lnTo>
                  <a:close/>
                </a:path>
              </a:pathLst>
            </a:custGeom>
            <a:solidFill>
              <a:schemeClr val="accent6">
                <a:lumMod val="50000"/>
                <a:lumOff val="50000"/>
              </a:schemeClr>
            </a:solidFill>
            <a:ln w="25400" cap="flat" cmpd="sng" algn="ctr">
              <a:noFill/>
              <a:prstDash val="solid"/>
            </a:ln>
            <a:effectLst/>
          </p:spPr>
          <p:txBody>
            <a:bodyPr spcFirstLastPara="0" vert="horz" wrap="square" lIns="34547" tIns="29467" rIns="34547" bIns="29467" numCol="1" spcCol="1270" anchor="t" anchorCtr="0">
              <a:noAutofit/>
            </a:bodyPr>
            <a:lstStyle/>
            <a:p>
              <a:pPr marL="0" marR="0" lvl="0" indent="0" algn="ctr" defTabSz="355600" rtl="0" eaLnBrk="1" fontAlgn="auto" latinLnBrk="0" hangingPunct="1">
                <a:lnSpc>
                  <a:spcPct val="100000"/>
                </a:lnSpc>
                <a:spcBef>
                  <a:spcPct val="0"/>
                </a:spcBef>
                <a:spcAft>
                  <a:spcPts val="0"/>
                </a:spcAft>
                <a:buClrTx/>
                <a:buSzTx/>
                <a:buFontTx/>
                <a:buNone/>
                <a:tabLst/>
                <a:defRPr/>
              </a:pPr>
              <a:r>
                <a:rPr kumimoji="0" lang="en-US" altLang="zh-CN" sz="1800" b="1" i="0" u="none" strike="noStrike" kern="0" cap="none" spc="0" normalizeH="0" baseline="0" noProof="0" dirty="0">
                  <a:ln>
                    <a:noFill/>
                  </a:ln>
                  <a:solidFill>
                    <a:prstClr val="white"/>
                  </a:solidFill>
                  <a:effectLst/>
                  <a:uLnTx/>
                  <a:uFillTx/>
                  <a:latin typeface="Calibri"/>
                  <a:ea typeface="+mn-ea"/>
                  <a:cs typeface="Arial"/>
                  <a:sym typeface="Arial"/>
                </a:rPr>
                <a:t>PPRL DQ Feedback Report</a:t>
              </a:r>
            </a:p>
            <a:p>
              <a:pPr marL="111125"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a:ea typeface="Calibri"/>
                  <a:cs typeface="Calibri"/>
                  <a:sym typeface="Arial"/>
                </a:rPr>
                <a:t>Summary, list of potential duplicate patient IDs, and patient records with missing values for required data elements</a:t>
              </a:r>
              <a:endParaRPr kumimoji="0" lang="en-US" altLang="zh-CN" sz="1400" b="0" i="0" u="none" strike="noStrike" kern="0" cap="none" spc="0" normalizeH="0" baseline="0" noProof="0" dirty="0">
                <a:ln>
                  <a:noFill/>
                </a:ln>
                <a:solidFill>
                  <a:srgbClr val="FFFFFF"/>
                </a:solidFill>
                <a:effectLst/>
                <a:uLnTx/>
                <a:uFillTx/>
                <a:latin typeface="Calibri"/>
                <a:ea typeface="Calibri"/>
                <a:cs typeface="Calibri"/>
                <a:sym typeface="Arial"/>
              </a:endParaRPr>
            </a:p>
          </p:txBody>
        </p:sp>
      </p:grpSp>
    </p:spTree>
    <p:extLst>
      <p:ext uri="{BB962C8B-B14F-4D97-AF65-F5344CB8AC3E}">
        <p14:creationId xmlns:p14="http://schemas.microsoft.com/office/powerpoint/2010/main" val="366592917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96"/>
          <p:cNvSpPr txBox="1">
            <a:spLocks noGrp="1"/>
          </p:cNvSpPr>
          <p:nvPr>
            <p:ph type="title"/>
          </p:nvPr>
        </p:nvSpPr>
        <p:spPr>
          <a:xfrm>
            <a:off x="636601" y="292797"/>
            <a:ext cx="10535700" cy="992100"/>
          </a:xfrm>
          <a:prstGeom prst="rect">
            <a:avLst/>
          </a:prstGeom>
          <a:noFill/>
          <a:ln>
            <a:noFill/>
          </a:ln>
        </p:spPr>
        <p:txBody>
          <a:bodyPr spcFirstLastPara="1" wrap="square" lIns="91425" tIns="45700" rIns="91425" bIns="45700" anchor="ctr" anchorCtr="0">
            <a:normAutofit/>
          </a:bodyPr>
          <a:lstStyle/>
          <a:p>
            <a:pPr marL="0" lvl="0" indent="0" algn="l" rtl="0">
              <a:lnSpc>
                <a:spcPct val="108620"/>
              </a:lnSpc>
              <a:spcBef>
                <a:spcPts val="0"/>
              </a:spcBef>
              <a:spcAft>
                <a:spcPts val="0"/>
              </a:spcAft>
              <a:buClr>
                <a:srgbClr val="0075C9"/>
              </a:buClr>
              <a:buSzPts val="3900"/>
              <a:buFont typeface="Barlow Medium"/>
              <a:buNone/>
            </a:pPr>
            <a:r>
              <a:rPr lang="en-US" dirty="0">
                <a:solidFill>
                  <a:srgbClr val="1E5DB2"/>
                </a:solidFill>
              </a:rPr>
              <a:t>What Is Data Quality? </a:t>
            </a:r>
            <a:endParaRPr dirty="0">
              <a:solidFill>
                <a:srgbClr val="1E5DB2"/>
              </a:solidFill>
            </a:endParaRPr>
          </a:p>
        </p:txBody>
      </p:sp>
      <p:pic>
        <p:nvPicPr>
          <p:cNvPr id="546" name="Google Shape;546;p96"/>
          <p:cNvPicPr preferRelativeResize="0"/>
          <p:nvPr/>
        </p:nvPicPr>
        <p:blipFill rotWithShape="1">
          <a:blip r:embed="rId3">
            <a:alphaModFix/>
          </a:blip>
          <a:srcRect/>
          <a:stretch/>
        </p:blipFill>
        <p:spPr>
          <a:xfrm>
            <a:off x="3535991" y="1569597"/>
            <a:ext cx="4197930" cy="4192920"/>
          </a:xfrm>
          <a:prstGeom prst="rect">
            <a:avLst/>
          </a:prstGeom>
          <a:noFill/>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41649-6513-3522-ED74-39EC41BA16D2}"/>
              </a:ext>
            </a:extLst>
          </p:cNvPr>
          <p:cNvSpPr>
            <a:spLocks noGrp="1"/>
          </p:cNvSpPr>
          <p:nvPr>
            <p:ph type="title"/>
          </p:nvPr>
        </p:nvSpPr>
        <p:spPr/>
        <p:txBody>
          <a:bodyPr/>
          <a:lstStyle/>
          <a:p>
            <a:r>
              <a:rPr lang="en-US" dirty="0"/>
              <a:t>Comparing the Reports</a:t>
            </a:r>
          </a:p>
        </p:txBody>
      </p:sp>
      <p:graphicFrame>
        <p:nvGraphicFramePr>
          <p:cNvPr id="5" name="Table 4" descr="Comparison of three reports: 1) Routine Vaccination Data Quality; 2) Summary; and Privacy Preserving Record Linkage (PPRL) Data Quality Feedback">
            <a:extLst>
              <a:ext uri="{FF2B5EF4-FFF2-40B4-BE49-F238E27FC236}">
                <a16:creationId xmlns:a16="http://schemas.microsoft.com/office/drawing/2014/main" id="{F81B3E94-296A-AC78-6C39-9139BB52DB48}"/>
              </a:ext>
            </a:extLst>
          </p:cNvPr>
          <p:cNvGraphicFramePr>
            <a:graphicFrameLocks noGrp="1"/>
          </p:cNvGraphicFramePr>
          <p:nvPr/>
        </p:nvGraphicFramePr>
        <p:xfrm>
          <a:off x="678329" y="1705784"/>
          <a:ext cx="10823389" cy="4241800"/>
        </p:xfrm>
        <a:graphic>
          <a:graphicData uri="http://schemas.openxmlformats.org/drawingml/2006/table">
            <a:tbl>
              <a:tblPr firstRow="1" bandRow="1">
                <a:tableStyleId>{5C22544A-7EE6-4342-B048-85BDC9FD1C3A}</a:tableStyleId>
              </a:tblPr>
              <a:tblGrid>
                <a:gridCol w="1772263">
                  <a:extLst>
                    <a:ext uri="{9D8B030D-6E8A-4147-A177-3AD203B41FA5}">
                      <a16:colId xmlns:a16="http://schemas.microsoft.com/office/drawing/2014/main" val="1691315963"/>
                    </a:ext>
                  </a:extLst>
                </a:gridCol>
                <a:gridCol w="3084576">
                  <a:extLst>
                    <a:ext uri="{9D8B030D-6E8A-4147-A177-3AD203B41FA5}">
                      <a16:colId xmlns:a16="http://schemas.microsoft.com/office/drawing/2014/main" val="299912745"/>
                    </a:ext>
                  </a:extLst>
                </a:gridCol>
                <a:gridCol w="3096768">
                  <a:extLst>
                    <a:ext uri="{9D8B030D-6E8A-4147-A177-3AD203B41FA5}">
                      <a16:colId xmlns:a16="http://schemas.microsoft.com/office/drawing/2014/main" val="3770012337"/>
                    </a:ext>
                  </a:extLst>
                </a:gridCol>
                <a:gridCol w="2869782">
                  <a:extLst>
                    <a:ext uri="{9D8B030D-6E8A-4147-A177-3AD203B41FA5}">
                      <a16:colId xmlns:a16="http://schemas.microsoft.com/office/drawing/2014/main" val="190631125"/>
                    </a:ext>
                  </a:extLst>
                </a:gridCol>
              </a:tblGrid>
              <a:tr h="370840">
                <a:tc>
                  <a:txBody>
                    <a:bodyPr/>
                    <a:lstStyle/>
                    <a:p>
                      <a:endParaRPr lang="en-US" sz="1400" dirty="0"/>
                    </a:p>
                  </a:txBody>
                  <a:tcPr/>
                </a:tc>
                <a:tc>
                  <a:txBody>
                    <a:bodyPr/>
                    <a:lstStyle/>
                    <a:p>
                      <a:r>
                        <a:rPr lang="en-US" sz="1400"/>
                        <a:t>Routine Vaccination DQ</a:t>
                      </a:r>
                    </a:p>
                  </a:txBody>
                  <a:tcPr/>
                </a:tc>
                <a:tc>
                  <a:txBody>
                    <a:bodyPr/>
                    <a:lstStyle/>
                    <a:p>
                      <a:r>
                        <a:rPr lang="en-US" sz="1400"/>
                        <a:t>Summary</a:t>
                      </a:r>
                    </a:p>
                  </a:txBody>
                  <a:tcPr/>
                </a:tc>
                <a:tc>
                  <a:txBody>
                    <a:bodyPr/>
                    <a:lstStyle/>
                    <a:p>
                      <a:r>
                        <a:rPr lang="en-US" sz="1400" dirty="0"/>
                        <a:t>PPRL* DQ Feedback</a:t>
                      </a:r>
                    </a:p>
                  </a:txBody>
                  <a:tcPr/>
                </a:tc>
                <a:extLst>
                  <a:ext uri="{0D108BD9-81ED-4DB2-BD59-A6C34878D82A}">
                    <a16:rowId xmlns:a16="http://schemas.microsoft.com/office/drawing/2014/main" val="3767387411"/>
                  </a:ext>
                </a:extLst>
              </a:tr>
              <a:tr h="370840">
                <a:tc>
                  <a:txBody>
                    <a:bodyPr/>
                    <a:lstStyle/>
                    <a:p>
                      <a:r>
                        <a:rPr lang="en-US" sz="1400">
                          <a:solidFill>
                            <a:srgbClr val="000000"/>
                          </a:solidFill>
                        </a:rPr>
                        <a:t>Purpose</a:t>
                      </a:r>
                    </a:p>
                  </a:txBody>
                  <a:tcPr/>
                </a:tc>
                <a:tc>
                  <a:txBody>
                    <a:bodyPr/>
                    <a:lstStyle/>
                    <a:p>
                      <a:r>
                        <a:rPr lang="en-US" sz="1400">
                          <a:solidFill>
                            <a:srgbClr val="000000"/>
                          </a:solidFill>
                        </a:rPr>
                        <a:t>Supports IIS data quality improvement for data elements needed to answer public health questions</a:t>
                      </a:r>
                    </a:p>
                  </a:txBody>
                  <a:tcPr/>
                </a:tc>
                <a:tc>
                  <a:txBody>
                    <a:bodyPr/>
                    <a:lstStyle/>
                    <a:p>
                      <a:r>
                        <a:rPr lang="en-US" sz="1400" dirty="0">
                          <a:solidFill>
                            <a:srgbClr val="000000"/>
                          </a:solidFill>
                        </a:rPr>
                        <a:t>Supports a comparison of the jurisdiction’s data with the portion of the data CDC can use for analyses</a:t>
                      </a:r>
                    </a:p>
                  </a:txBody>
                  <a:tcPr/>
                </a:tc>
                <a:tc>
                  <a:txBody>
                    <a:bodyPr/>
                    <a:lstStyle/>
                    <a:p>
                      <a:r>
                        <a:rPr lang="en-US" sz="1400">
                          <a:solidFill>
                            <a:srgbClr val="000000"/>
                          </a:solidFill>
                        </a:rPr>
                        <a:t>Supports IIS patient matching and deduplication</a:t>
                      </a:r>
                    </a:p>
                  </a:txBody>
                  <a:tcPr/>
                </a:tc>
                <a:extLst>
                  <a:ext uri="{0D108BD9-81ED-4DB2-BD59-A6C34878D82A}">
                    <a16:rowId xmlns:a16="http://schemas.microsoft.com/office/drawing/2014/main" val="4078611849"/>
                  </a:ext>
                </a:extLst>
              </a:tr>
              <a:tr h="370840">
                <a:tc>
                  <a:txBody>
                    <a:bodyPr/>
                    <a:lstStyle/>
                    <a:p>
                      <a:r>
                        <a:rPr lang="en-US" sz="1400">
                          <a:solidFill>
                            <a:srgbClr val="000000"/>
                          </a:solidFill>
                        </a:rPr>
                        <a:t>DQ Focus</a:t>
                      </a:r>
                    </a:p>
                  </a:txBody>
                  <a:tcPr/>
                </a:tc>
                <a:tc>
                  <a:txBody>
                    <a:bodyPr/>
                    <a:lstStyle/>
                    <a:p>
                      <a:pPr marL="285750" indent="-285750">
                        <a:buFont typeface="Arial" panose="020B0604020202020204" pitchFamily="34" charset="0"/>
                        <a:buChar char="•"/>
                      </a:pPr>
                      <a:r>
                        <a:rPr lang="en-US" sz="1400">
                          <a:solidFill>
                            <a:srgbClr val="000000"/>
                          </a:solidFill>
                        </a:rPr>
                        <a:t>Completeness</a:t>
                      </a:r>
                    </a:p>
                    <a:p>
                      <a:pPr marL="285750" indent="-285750">
                        <a:buFont typeface="Arial" panose="020B0604020202020204" pitchFamily="34" charset="0"/>
                        <a:buChar char="•"/>
                      </a:pPr>
                      <a:r>
                        <a:rPr lang="en-US" sz="1400">
                          <a:solidFill>
                            <a:srgbClr val="000000"/>
                          </a:solidFill>
                        </a:rPr>
                        <a:t>Validity</a:t>
                      </a:r>
                    </a:p>
                  </a:txBody>
                  <a:tcPr/>
                </a:tc>
                <a:tc>
                  <a:txBody>
                    <a:bodyPr/>
                    <a:lstStyle/>
                    <a:p>
                      <a:pPr marL="285750" indent="-285750">
                        <a:buFont typeface="Arial" panose="020B0604020202020204" pitchFamily="34" charset="0"/>
                        <a:buChar char="•"/>
                      </a:pPr>
                      <a:r>
                        <a:rPr lang="en-US" sz="1400" dirty="0">
                          <a:solidFill>
                            <a:srgbClr val="000000"/>
                          </a:solidFill>
                        </a:rPr>
                        <a:t>Timeliness</a:t>
                      </a:r>
                    </a:p>
                    <a:p>
                      <a:pPr marL="285750" indent="-285750">
                        <a:buFont typeface="Arial" panose="020B0604020202020204" pitchFamily="34" charset="0"/>
                        <a:buChar char="•"/>
                      </a:pPr>
                      <a:r>
                        <a:rPr lang="en-US" sz="1400" dirty="0">
                          <a:solidFill>
                            <a:srgbClr val="000000"/>
                          </a:solidFill>
                        </a:rPr>
                        <a:t>Completeness</a:t>
                      </a:r>
                    </a:p>
                    <a:p>
                      <a:pPr marL="285750" indent="-285750">
                        <a:buFont typeface="Arial" panose="020B0604020202020204" pitchFamily="34" charset="0"/>
                        <a:buChar char="•"/>
                      </a:pPr>
                      <a:r>
                        <a:rPr lang="en-US" sz="1400" dirty="0">
                          <a:solidFill>
                            <a:srgbClr val="000000"/>
                          </a:solidFill>
                        </a:rPr>
                        <a:t>Validity</a:t>
                      </a:r>
                    </a:p>
                  </a:txBody>
                  <a:tcPr/>
                </a:tc>
                <a:tc>
                  <a:txBody>
                    <a:bodyPr/>
                    <a:lstStyle/>
                    <a:p>
                      <a:pPr marL="285750" indent="-285750">
                        <a:buFont typeface="Arial" panose="020B0604020202020204" pitchFamily="34" charset="0"/>
                        <a:buChar char="•"/>
                      </a:pPr>
                      <a:r>
                        <a:rPr lang="en-US" sz="1400">
                          <a:solidFill>
                            <a:srgbClr val="000000"/>
                          </a:solidFill>
                        </a:rPr>
                        <a:t>Uniqueness</a:t>
                      </a:r>
                    </a:p>
                    <a:p>
                      <a:pPr marL="285750" indent="-285750">
                        <a:buFont typeface="Arial" panose="020B0604020202020204" pitchFamily="34" charset="0"/>
                        <a:buChar char="•"/>
                      </a:pPr>
                      <a:r>
                        <a:rPr lang="en-US" sz="1400">
                          <a:solidFill>
                            <a:srgbClr val="000000"/>
                          </a:solidFill>
                        </a:rPr>
                        <a:t>Completeness</a:t>
                      </a:r>
                    </a:p>
                  </a:txBody>
                  <a:tcPr/>
                </a:tc>
                <a:extLst>
                  <a:ext uri="{0D108BD9-81ED-4DB2-BD59-A6C34878D82A}">
                    <a16:rowId xmlns:a16="http://schemas.microsoft.com/office/drawing/2014/main" val="3070344501"/>
                  </a:ext>
                </a:extLst>
              </a:tr>
              <a:tr h="370840">
                <a:tc>
                  <a:txBody>
                    <a:bodyPr/>
                    <a:lstStyle/>
                    <a:p>
                      <a:r>
                        <a:rPr lang="en-US" sz="1400">
                          <a:solidFill>
                            <a:srgbClr val="000000"/>
                          </a:solidFill>
                        </a:rPr>
                        <a:t>Other Aspects</a:t>
                      </a:r>
                    </a:p>
                  </a:txBody>
                  <a:tcPr/>
                </a:tc>
                <a:tc>
                  <a:txBody>
                    <a:bodyPr/>
                    <a:lstStyle/>
                    <a:p>
                      <a:pPr marL="0" algn="l" defTabSz="1219170" rtl="0" eaLnBrk="1" latinLnBrk="0" hangingPunct="1"/>
                      <a:r>
                        <a:rPr lang="en-US" sz="1400" kern="1200">
                          <a:solidFill>
                            <a:srgbClr val="000000"/>
                          </a:solidFill>
                          <a:latin typeface="+mn-lt"/>
                          <a:ea typeface="+mn-ea"/>
                          <a:cs typeface="+mn-cs"/>
                        </a:rPr>
                        <a:t>VFC provider participation</a:t>
                      </a:r>
                    </a:p>
                    <a:p>
                      <a:pPr marL="0" algn="l" defTabSz="1219170" rtl="0" eaLnBrk="1" latinLnBrk="0" hangingPunct="1"/>
                      <a:r>
                        <a:rPr lang="en-US" sz="1400" kern="1200">
                          <a:solidFill>
                            <a:srgbClr val="000000"/>
                          </a:solidFill>
                          <a:latin typeface="+mn-lt"/>
                          <a:ea typeface="+mn-ea"/>
                          <a:cs typeface="+mn-cs"/>
                        </a:rPr>
                        <a:t>Patient enrollment</a:t>
                      </a:r>
                    </a:p>
                    <a:p>
                      <a:endParaRPr lang="en-US" sz="1400"/>
                    </a:p>
                  </a:txBody>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400" dirty="0">
                          <a:solidFill>
                            <a:srgbClr val="000000"/>
                          </a:solidFill>
                        </a:rPr>
                        <a:t>Patient participation</a:t>
                      </a:r>
                    </a:p>
                    <a:p>
                      <a:r>
                        <a:rPr lang="en-US" sz="1400" dirty="0">
                          <a:solidFill>
                            <a:srgbClr val="000000"/>
                          </a:solidFill>
                        </a:rPr>
                        <a:t>Coverage</a:t>
                      </a:r>
                    </a:p>
                    <a:p>
                      <a:r>
                        <a:rPr lang="en-US" sz="1400" dirty="0">
                          <a:solidFill>
                            <a:srgbClr val="000000"/>
                          </a:solidFill>
                        </a:rPr>
                        <a:t>Improbable vaccinations</a:t>
                      </a:r>
                    </a:p>
                  </a:txBody>
                  <a:tcPr/>
                </a:tc>
                <a:tc>
                  <a:txBody>
                    <a:bodyPr/>
                    <a:lstStyle/>
                    <a:p>
                      <a:endParaRPr lang="en-US" sz="1400">
                        <a:solidFill>
                          <a:srgbClr val="000000"/>
                        </a:solidFill>
                      </a:endParaRPr>
                    </a:p>
                  </a:txBody>
                  <a:tcPr/>
                </a:tc>
                <a:extLst>
                  <a:ext uri="{0D108BD9-81ED-4DB2-BD59-A6C34878D82A}">
                    <a16:rowId xmlns:a16="http://schemas.microsoft.com/office/drawing/2014/main" val="3065152134"/>
                  </a:ext>
                </a:extLst>
              </a:tr>
              <a:tr h="370840">
                <a:tc>
                  <a:txBody>
                    <a:bodyPr/>
                    <a:lstStyle/>
                    <a:p>
                      <a:r>
                        <a:rPr lang="en-US" sz="1400">
                          <a:solidFill>
                            <a:srgbClr val="000000"/>
                          </a:solidFill>
                        </a:rPr>
                        <a:t>Data Source</a:t>
                      </a:r>
                    </a:p>
                  </a:txBody>
                  <a:tcPr/>
                </a:tc>
                <a:tc>
                  <a:txBody>
                    <a:bodyPr/>
                    <a:lstStyle/>
                    <a:p>
                      <a:r>
                        <a:rPr lang="en-US" sz="1400" kern="1200">
                          <a:solidFill>
                            <a:srgbClr val="000000"/>
                          </a:solidFill>
                          <a:latin typeface="+mn-lt"/>
                          <a:ea typeface="+mn-ea"/>
                          <a:cs typeface="+mn-cs"/>
                        </a:rPr>
                        <a:t>Data jurisdictions send to CDC</a:t>
                      </a:r>
                    </a:p>
                  </a:txBody>
                  <a:tcPr/>
                </a:tc>
                <a:tc>
                  <a:txBody>
                    <a:bodyPr/>
                    <a:lstStyle/>
                    <a:p>
                      <a:r>
                        <a:rPr lang="en-US" sz="1400" dirty="0">
                          <a:solidFill>
                            <a:srgbClr val="000000"/>
                          </a:solidFill>
                        </a:rPr>
                        <a:t>Only the data that meets CDC’s validation/cleaning requirements</a:t>
                      </a:r>
                    </a:p>
                  </a:txBody>
                  <a:tcPr/>
                </a:tc>
                <a:tc>
                  <a:txBody>
                    <a:bodyPr/>
                    <a:lstStyle/>
                    <a:p>
                      <a:r>
                        <a:rPr lang="en-US" sz="1400">
                          <a:solidFill>
                            <a:srgbClr val="000000"/>
                          </a:solidFill>
                        </a:rPr>
                        <a:t>Validated/cleaned data, matched with PPRL Link IDs</a:t>
                      </a:r>
                    </a:p>
                  </a:txBody>
                  <a:tcPr/>
                </a:tc>
                <a:extLst>
                  <a:ext uri="{0D108BD9-81ED-4DB2-BD59-A6C34878D82A}">
                    <a16:rowId xmlns:a16="http://schemas.microsoft.com/office/drawing/2014/main" val="4269575578"/>
                  </a:ext>
                </a:extLst>
              </a:tr>
              <a:tr h="370840">
                <a:tc>
                  <a:txBody>
                    <a:bodyPr/>
                    <a:lstStyle/>
                    <a:p>
                      <a:r>
                        <a:rPr lang="en-US" sz="1400">
                          <a:solidFill>
                            <a:srgbClr val="000000"/>
                          </a:solidFill>
                        </a:rPr>
                        <a:t>Use</a:t>
                      </a:r>
                    </a:p>
                  </a:txBody>
                  <a:tcPr/>
                </a:tc>
                <a:tc>
                  <a:txBody>
                    <a:bodyPr/>
                    <a:lstStyle/>
                    <a:p>
                      <a:r>
                        <a:rPr lang="en-US" sz="1400" kern="1200">
                          <a:solidFill>
                            <a:srgbClr val="000000"/>
                          </a:solidFill>
                          <a:latin typeface="+mn-lt"/>
                          <a:ea typeface="+mn-ea"/>
                          <a:cs typeface="+mn-cs"/>
                        </a:rPr>
                        <a:t>Make plans to meet and/or maintain data quality targets</a:t>
                      </a:r>
                    </a:p>
                  </a:txBody>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400" dirty="0">
                          <a:solidFill>
                            <a:srgbClr val="000000"/>
                          </a:solidFill>
                        </a:rPr>
                        <a:t>Be able to explain why results of CDC’s analyses may differ from jurisdiction results and use with routine vaccine DQ report to plan to meet and/or maintain data quality targets</a:t>
                      </a:r>
                    </a:p>
                  </a:txBody>
                  <a:tcPr/>
                </a:tc>
                <a:tc>
                  <a:txBody>
                    <a:bodyPr/>
                    <a:lstStyle/>
                    <a:p>
                      <a:r>
                        <a:rPr lang="en-US" sz="1400" dirty="0">
                          <a:solidFill>
                            <a:srgbClr val="000000"/>
                          </a:solidFill>
                        </a:rPr>
                        <a:t>Investigate and resolve possible duplicate records in IIS; supply ZIP for all records</a:t>
                      </a:r>
                    </a:p>
                  </a:txBody>
                  <a:tcPr/>
                </a:tc>
                <a:extLst>
                  <a:ext uri="{0D108BD9-81ED-4DB2-BD59-A6C34878D82A}">
                    <a16:rowId xmlns:a16="http://schemas.microsoft.com/office/drawing/2014/main" val="921646734"/>
                  </a:ext>
                </a:extLst>
              </a:tr>
            </a:tbl>
          </a:graphicData>
        </a:graphic>
      </p:graphicFrame>
      <p:sp>
        <p:nvSpPr>
          <p:cNvPr id="3" name="TextBox 2">
            <a:extLst>
              <a:ext uri="{FF2B5EF4-FFF2-40B4-BE49-F238E27FC236}">
                <a16:creationId xmlns:a16="http://schemas.microsoft.com/office/drawing/2014/main" id="{0EA1E152-2228-69A8-1D3B-9ADE27CC2F4E}"/>
              </a:ext>
            </a:extLst>
          </p:cNvPr>
          <p:cNvSpPr txBox="1"/>
          <p:nvPr/>
        </p:nvSpPr>
        <p:spPr>
          <a:xfrm>
            <a:off x="7979664" y="6214029"/>
            <a:ext cx="35220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a:sym typeface="Arial"/>
              </a:rPr>
              <a:t>* Privacy Preserving Record Linkage</a:t>
            </a:r>
          </a:p>
        </p:txBody>
      </p:sp>
    </p:spTree>
    <p:extLst>
      <p:ext uri="{BB962C8B-B14F-4D97-AF65-F5344CB8AC3E}">
        <p14:creationId xmlns:p14="http://schemas.microsoft.com/office/powerpoint/2010/main" val="483036640"/>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B0C14-E427-0A0F-D4BA-4A80FC744799}"/>
              </a:ext>
            </a:extLst>
          </p:cNvPr>
          <p:cNvSpPr>
            <a:spLocks noGrp="1"/>
          </p:cNvSpPr>
          <p:nvPr>
            <p:ph type="title"/>
          </p:nvPr>
        </p:nvSpPr>
        <p:spPr/>
        <p:txBody>
          <a:bodyPr/>
          <a:lstStyle/>
          <a:p>
            <a:r>
              <a:rPr lang="en-US"/>
              <a:t>Data Submission and Cleaning Process</a:t>
            </a:r>
          </a:p>
        </p:txBody>
      </p:sp>
      <p:grpSp>
        <p:nvGrpSpPr>
          <p:cNvPr id="22" name="Group 21">
            <a:extLst>
              <a:ext uri="{FF2B5EF4-FFF2-40B4-BE49-F238E27FC236}">
                <a16:creationId xmlns:a16="http://schemas.microsoft.com/office/drawing/2014/main" id="{220ABF6D-4902-94F0-4483-4D20CCEF137B}"/>
              </a:ext>
            </a:extLst>
          </p:cNvPr>
          <p:cNvGrpSpPr/>
          <p:nvPr/>
        </p:nvGrpSpPr>
        <p:grpSpPr>
          <a:xfrm>
            <a:off x="609600" y="1442205"/>
            <a:ext cx="11265408" cy="5141156"/>
            <a:chOff x="609600" y="1442205"/>
            <a:chExt cx="11265408" cy="5141156"/>
          </a:xfrm>
        </p:grpSpPr>
        <p:sp>
          <p:nvSpPr>
            <p:cNvPr id="21" name="Rectangle 20">
              <a:extLst>
                <a:ext uri="{FF2B5EF4-FFF2-40B4-BE49-F238E27FC236}">
                  <a16:creationId xmlns:a16="http://schemas.microsoft.com/office/drawing/2014/main" id="{D2BEEEE8-DE09-392A-2CBC-708DF10BF0E9}"/>
                </a:ext>
              </a:extLst>
            </p:cNvPr>
            <p:cNvSpPr/>
            <p:nvPr/>
          </p:nvSpPr>
          <p:spPr>
            <a:xfrm>
              <a:off x="609600" y="5879248"/>
              <a:ext cx="11265408" cy="704113"/>
            </a:xfrm>
            <a:prstGeom prst="rect">
              <a:avLst/>
            </a:prstGeom>
            <a:solidFill>
              <a:srgbClr val="E1EB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Web Pro"/>
                <a:ea typeface="+mn-ea"/>
                <a:cs typeface="+mn-cs"/>
                <a:sym typeface="Arial"/>
              </a:endParaRPr>
            </a:p>
          </p:txBody>
        </p:sp>
        <p:sp>
          <p:nvSpPr>
            <p:cNvPr id="20" name="Rectangle 19">
              <a:extLst>
                <a:ext uri="{FF2B5EF4-FFF2-40B4-BE49-F238E27FC236}">
                  <a16:creationId xmlns:a16="http://schemas.microsoft.com/office/drawing/2014/main" id="{82EEFE1A-89CB-AD10-5CEC-0E985CC6D697}"/>
                </a:ext>
              </a:extLst>
            </p:cNvPr>
            <p:cNvSpPr/>
            <p:nvPr/>
          </p:nvSpPr>
          <p:spPr>
            <a:xfrm>
              <a:off x="609600" y="4855189"/>
              <a:ext cx="11265408" cy="967422"/>
            </a:xfrm>
            <a:prstGeom prst="rect">
              <a:avLst/>
            </a:prstGeom>
            <a:solidFill>
              <a:srgbClr val="9F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Web Pro"/>
                <a:ea typeface="+mn-ea"/>
                <a:cs typeface="+mn-cs"/>
                <a:sym typeface="Arial"/>
              </a:endParaRPr>
            </a:p>
          </p:txBody>
        </p:sp>
        <p:sp>
          <p:nvSpPr>
            <p:cNvPr id="19" name="Rectangle 18">
              <a:extLst>
                <a:ext uri="{FF2B5EF4-FFF2-40B4-BE49-F238E27FC236}">
                  <a16:creationId xmlns:a16="http://schemas.microsoft.com/office/drawing/2014/main" id="{50F4BB13-55C8-C5C6-0BD2-77DA3F43FC69}"/>
                </a:ext>
              </a:extLst>
            </p:cNvPr>
            <p:cNvSpPr/>
            <p:nvPr/>
          </p:nvSpPr>
          <p:spPr>
            <a:xfrm>
              <a:off x="609600" y="2458362"/>
              <a:ext cx="11265408" cy="2340190"/>
            </a:xfrm>
            <a:prstGeom prst="rect">
              <a:avLst/>
            </a:prstGeom>
            <a:solidFill>
              <a:srgbClr val="E1EB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Web Pro"/>
                <a:ea typeface="+mn-ea"/>
                <a:cs typeface="+mn-cs"/>
                <a:sym typeface="Arial"/>
              </a:endParaRPr>
            </a:p>
          </p:txBody>
        </p:sp>
        <p:sp>
          <p:nvSpPr>
            <p:cNvPr id="18" name="Rectangle 17">
              <a:extLst>
                <a:ext uri="{FF2B5EF4-FFF2-40B4-BE49-F238E27FC236}">
                  <a16:creationId xmlns:a16="http://schemas.microsoft.com/office/drawing/2014/main" id="{383F1027-C222-9F16-7F0A-7B9517981C5E}"/>
                </a:ext>
              </a:extLst>
            </p:cNvPr>
            <p:cNvSpPr/>
            <p:nvPr/>
          </p:nvSpPr>
          <p:spPr>
            <a:xfrm>
              <a:off x="609600" y="1442205"/>
              <a:ext cx="11265408" cy="967422"/>
            </a:xfrm>
            <a:prstGeom prst="rect">
              <a:avLst/>
            </a:prstGeom>
            <a:solidFill>
              <a:srgbClr val="9F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Web Pro"/>
                <a:ea typeface="+mn-ea"/>
                <a:cs typeface="+mn-cs"/>
                <a:sym typeface="Arial"/>
              </a:endParaRPr>
            </a:p>
          </p:txBody>
        </p:sp>
        <p:sp>
          <p:nvSpPr>
            <p:cNvPr id="5" name="TextBox 4">
              <a:extLst>
                <a:ext uri="{FF2B5EF4-FFF2-40B4-BE49-F238E27FC236}">
                  <a16:creationId xmlns:a16="http://schemas.microsoft.com/office/drawing/2014/main" id="{A57D9FBD-699B-D885-7389-A850056CF421}"/>
                </a:ext>
              </a:extLst>
            </p:cNvPr>
            <p:cNvSpPr txBox="1"/>
            <p:nvPr/>
          </p:nvSpPr>
          <p:spPr>
            <a:xfrm>
              <a:off x="609600" y="1741250"/>
              <a:ext cx="42478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a:sym typeface="Arial"/>
                </a:rPr>
                <a:t>Jurisdiction submits quarterly routine data</a:t>
              </a:r>
            </a:p>
          </p:txBody>
        </p:sp>
        <p:sp>
          <p:nvSpPr>
            <p:cNvPr id="6" name="TextBox 5">
              <a:extLst>
                <a:ext uri="{FF2B5EF4-FFF2-40B4-BE49-F238E27FC236}">
                  <a16:creationId xmlns:a16="http://schemas.microsoft.com/office/drawing/2014/main" id="{C9892BAA-5670-88F2-4FE8-C81BB51A7BC7}"/>
                </a:ext>
              </a:extLst>
            </p:cNvPr>
            <p:cNvSpPr txBox="1"/>
            <p:nvPr/>
          </p:nvSpPr>
          <p:spPr>
            <a:xfrm>
              <a:off x="609600" y="2474295"/>
              <a:ext cx="8089202" cy="230832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CDC conducts initial data cleaning/validation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Delete demographic records with:</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a missing or duplicate patient ID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missing or invalid date of birth</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missing or invalid grantee code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Delete vaccination records if:</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they report a non-administered or refused vaccination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they contain a missing patient ID, missing or invalid vaccination date, or missing or invalid CVX code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there is no associated demographic record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the associated demographic record is flagged for deletion based on the criteria above</a:t>
              </a:r>
            </a:p>
          </p:txBody>
        </p:sp>
        <p:sp>
          <p:nvSpPr>
            <p:cNvPr id="8" name="TextBox 7">
              <a:extLst>
                <a:ext uri="{FF2B5EF4-FFF2-40B4-BE49-F238E27FC236}">
                  <a16:creationId xmlns:a16="http://schemas.microsoft.com/office/drawing/2014/main" id="{DE60D790-4110-A33C-BAB8-2D2A917CE7DD}"/>
                </a:ext>
              </a:extLst>
            </p:cNvPr>
            <p:cNvSpPr txBox="1"/>
            <p:nvPr/>
          </p:nvSpPr>
          <p:spPr>
            <a:xfrm>
              <a:off x="609600" y="5154234"/>
              <a:ext cx="906042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a:sym typeface="Arial"/>
                </a:rPr>
                <a:t>CDC associates a PPRL link ID with each validated demographic record and vaccination record</a:t>
              </a:r>
            </a:p>
          </p:txBody>
        </p:sp>
        <p:sp>
          <p:nvSpPr>
            <p:cNvPr id="9" name="TextBox 8">
              <a:extLst>
                <a:ext uri="{FF2B5EF4-FFF2-40B4-BE49-F238E27FC236}">
                  <a16:creationId xmlns:a16="http://schemas.microsoft.com/office/drawing/2014/main" id="{B6C13C04-F42C-189D-1D91-1FB5D91F93CD}"/>
                </a:ext>
              </a:extLst>
            </p:cNvPr>
            <p:cNvSpPr txBox="1"/>
            <p:nvPr/>
          </p:nvSpPr>
          <p:spPr>
            <a:xfrm>
              <a:off x="609600" y="5938917"/>
              <a:ext cx="774930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a:sym typeface="Arial"/>
                </a:rPr>
                <a:t>CDC creates the analytic data set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a:sym typeface="Arial"/>
                </a:rPr>
                <a:t>Use PPRL link IDs to match and deduplicate demographic records and to merge vaccination records </a:t>
              </a:r>
            </a:p>
          </p:txBody>
        </p:sp>
        <p:sp>
          <p:nvSpPr>
            <p:cNvPr id="10" name="Rectangle: Diagonal Corners Rounded 9">
              <a:extLst>
                <a:ext uri="{FF2B5EF4-FFF2-40B4-BE49-F238E27FC236}">
                  <a16:creationId xmlns:a16="http://schemas.microsoft.com/office/drawing/2014/main" id="{F173973E-AFDF-EFE0-77A4-965ABA8611F2}"/>
                </a:ext>
              </a:extLst>
            </p:cNvPr>
            <p:cNvSpPr/>
            <p:nvPr/>
          </p:nvSpPr>
          <p:spPr>
            <a:xfrm>
              <a:off x="9704832" y="1535860"/>
              <a:ext cx="1975104" cy="780113"/>
            </a:xfrm>
            <a:prstGeom prst="round2Diag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Myriad Web Pro"/>
                  <a:ea typeface="+mn-ea"/>
                  <a:cs typeface="+mn-cs"/>
                  <a:sym typeface="Arial"/>
                </a:rPr>
                <a:t>Routine Vaccination DQ Report</a:t>
              </a:r>
            </a:p>
          </p:txBody>
        </p:sp>
        <p:sp>
          <p:nvSpPr>
            <p:cNvPr id="15" name="Rectangle: Diagonal Corners Rounded 14">
              <a:extLst>
                <a:ext uri="{FF2B5EF4-FFF2-40B4-BE49-F238E27FC236}">
                  <a16:creationId xmlns:a16="http://schemas.microsoft.com/office/drawing/2014/main" id="{3BF8116C-A336-78A0-6259-744A7A3ECF70}"/>
                </a:ext>
              </a:extLst>
            </p:cNvPr>
            <p:cNvSpPr/>
            <p:nvPr/>
          </p:nvSpPr>
          <p:spPr>
            <a:xfrm>
              <a:off x="9704832" y="3230791"/>
              <a:ext cx="1975104" cy="795333"/>
            </a:xfrm>
            <a:prstGeom prst="round2DiagRect">
              <a:avLst/>
            </a:prstGeom>
            <a:solidFill>
              <a:srgbClr val="0042C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Myriad Web Pro"/>
                  <a:ea typeface="+mn-ea"/>
                  <a:cs typeface="+mn-cs"/>
                  <a:sym typeface="Arial"/>
                </a:rPr>
                <a:t>Summary Report</a:t>
              </a:r>
            </a:p>
          </p:txBody>
        </p:sp>
        <p:sp>
          <p:nvSpPr>
            <p:cNvPr id="16" name="Rectangle: Diagonal Corners Rounded 15">
              <a:extLst>
                <a:ext uri="{FF2B5EF4-FFF2-40B4-BE49-F238E27FC236}">
                  <a16:creationId xmlns:a16="http://schemas.microsoft.com/office/drawing/2014/main" id="{E3896204-3C7F-BE24-E779-5B6AD5B01BAF}"/>
                </a:ext>
              </a:extLst>
            </p:cNvPr>
            <p:cNvSpPr/>
            <p:nvPr/>
          </p:nvSpPr>
          <p:spPr>
            <a:xfrm>
              <a:off x="9704832" y="4941234"/>
              <a:ext cx="1975104" cy="795333"/>
            </a:xfrm>
            <a:prstGeom prst="round2DiagRect">
              <a:avLst/>
            </a:prstGeom>
            <a:solidFill>
              <a:srgbClr val="3075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Myriad Web Pro"/>
                  <a:ea typeface="+mn-ea"/>
                  <a:cs typeface="+mn-cs"/>
                  <a:sym typeface="Arial"/>
                </a:rPr>
                <a:t>PPRL DQ Feedback Report</a:t>
              </a:r>
            </a:p>
          </p:txBody>
        </p:sp>
      </p:grpSp>
    </p:spTree>
    <p:extLst>
      <p:ext uri="{BB962C8B-B14F-4D97-AF65-F5344CB8AC3E}">
        <p14:creationId xmlns:p14="http://schemas.microsoft.com/office/powerpoint/2010/main" val="1744814358"/>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53BF7-8E8E-AAB3-C5A2-7784BA1D46E9}"/>
              </a:ext>
            </a:extLst>
          </p:cNvPr>
          <p:cNvSpPr>
            <a:spLocks noGrp="1"/>
          </p:cNvSpPr>
          <p:nvPr>
            <p:ph type="title"/>
          </p:nvPr>
        </p:nvSpPr>
        <p:spPr/>
        <p:txBody>
          <a:bodyPr/>
          <a:lstStyle/>
          <a:p>
            <a:r>
              <a:rPr lang="en-US"/>
              <a:t>Exercise</a:t>
            </a:r>
          </a:p>
        </p:txBody>
      </p:sp>
      <p:sp>
        <p:nvSpPr>
          <p:cNvPr id="3" name="Text Placeholder 2">
            <a:extLst>
              <a:ext uri="{FF2B5EF4-FFF2-40B4-BE49-F238E27FC236}">
                <a16:creationId xmlns:a16="http://schemas.microsoft.com/office/drawing/2014/main" id="{DEAFD2DA-3A3B-AA7A-DDF5-F346B03AD5E0}"/>
              </a:ext>
            </a:extLst>
          </p:cNvPr>
          <p:cNvSpPr>
            <a:spLocks noGrp="1"/>
          </p:cNvSpPr>
          <p:nvPr>
            <p:ph type="body" idx="1"/>
          </p:nvPr>
        </p:nvSpPr>
        <p:spPr/>
        <p:txBody>
          <a:bodyPr/>
          <a:lstStyle/>
          <a:p>
            <a:r>
              <a:rPr lang="en-US" dirty="0"/>
              <a:t>All</a:t>
            </a:r>
          </a:p>
        </p:txBody>
      </p:sp>
    </p:spTree>
    <p:extLst>
      <p:ext uri="{BB962C8B-B14F-4D97-AF65-F5344CB8AC3E}">
        <p14:creationId xmlns:p14="http://schemas.microsoft.com/office/powerpoint/2010/main" val="2112741296"/>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EACB1-9FC9-2048-3B12-9E53E6F4CCD3}"/>
              </a:ext>
            </a:extLst>
          </p:cNvPr>
          <p:cNvSpPr>
            <a:spLocks noGrp="1"/>
          </p:cNvSpPr>
          <p:nvPr>
            <p:ph type="title"/>
          </p:nvPr>
        </p:nvSpPr>
        <p:spPr>
          <a:xfrm>
            <a:off x="668867" y="-210608"/>
            <a:ext cx="10515600" cy="1325563"/>
          </a:xfrm>
        </p:spPr>
        <p:txBody>
          <a:bodyPr anchor="b" anchorCtr="0"/>
          <a:lstStyle/>
          <a:p>
            <a:pPr eaLnBrk="0" fontAlgn="base" hangingPunct="0">
              <a:lnSpc>
                <a:spcPts val="4000"/>
              </a:lnSpc>
              <a:spcAft>
                <a:spcPct val="0"/>
              </a:spcAft>
            </a:pPr>
            <a:r>
              <a:rPr lang="en-US" sz="3733" b="1" dirty="0">
                <a:solidFill>
                  <a:srgbClr val="1E5AAA"/>
                </a:solidFill>
                <a:latin typeface="Calibri" pitchFamily="34" charset="0"/>
              </a:rPr>
              <a:t>Small Group Assignments</a:t>
            </a:r>
          </a:p>
        </p:txBody>
      </p:sp>
      <p:graphicFrame>
        <p:nvGraphicFramePr>
          <p:cNvPr id="3" name="Table 2" descr="Small group assignments for the 2025 IIS Leadership Workshop">
            <a:extLst>
              <a:ext uri="{FF2B5EF4-FFF2-40B4-BE49-F238E27FC236}">
                <a16:creationId xmlns:a16="http://schemas.microsoft.com/office/drawing/2014/main" id="{BEB1C25A-B46B-FBD2-0B5D-9BCC35FC1C35}"/>
              </a:ext>
            </a:extLst>
          </p:cNvPr>
          <p:cNvGraphicFramePr>
            <a:graphicFrameLocks noGrp="1"/>
          </p:cNvGraphicFramePr>
          <p:nvPr/>
        </p:nvGraphicFramePr>
        <p:xfrm>
          <a:off x="891105" y="1358848"/>
          <a:ext cx="8127999" cy="4450080"/>
        </p:xfrm>
        <a:graphic>
          <a:graphicData uri="http://schemas.openxmlformats.org/drawingml/2006/table">
            <a:tbl>
              <a:tblPr firstRow="1" bandRow="1">
                <a:tableStyleId>{5C22544A-7EE6-4342-B048-85BDC9FD1C3A}</a:tableStyleId>
              </a:tblPr>
              <a:tblGrid>
                <a:gridCol w="2496890">
                  <a:extLst>
                    <a:ext uri="{9D8B030D-6E8A-4147-A177-3AD203B41FA5}">
                      <a16:colId xmlns:a16="http://schemas.microsoft.com/office/drawing/2014/main" val="1332098097"/>
                    </a:ext>
                  </a:extLst>
                </a:gridCol>
                <a:gridCol w="2734235">
                  <a:extLst>
                    <a:ext uri="{9D8B030D-6E8A-4147-A177-3AD203B41FA5}">
                      <a16:colId xmlns:a16="http://schemas.microsoft.com/office/drawing/2014/main" val="3488755688"/>
                    </a:ext>
                  </a:extLst>
                </a:gridCol>
                <a:gridCol w="2896874">
                  <a:extLst>
                    <a:ext uri="{9D8B030D-6E8A-4147-A177-3AD203B41FA5}">
                      <a16:colId xmlns:a16="http://schemas.microsoft.com/office/drawing/2014/main" val="3755675991"/>
                    </a:ext>
                  </a:extLst>
                </a:gridCol>
              </a:tblGrid>
              <a:tr h="370840">
                <a:tc>
                  <a:txBody>
                    <a:bodyPr/>
                    <a:lstStyle/>
                    <a:p>
                      <a:endParaRPr lang="en-US" dirty="0"/>
                    </a:p>
                  </a:txBody>
                  <a:tcPr/>
                </a:tc>
                <a:tc>
                  <a:txBody>
                    <a:bodyPr/>
                    <a:lstStyle/>
                    <a:p>
                      <a:r>
                        <a:rPr lang="en-US" dirty="0"/>
                        <a:t>Routine Data</a:t>
                      </a:r>
                    </a:p>
                  </a:txBody>
                  <a:tcPr/>
                </a:tc>
                <a:tc>
                  <a:txBody>
                    <a:bodyPr/>
                    <a:lstStyle/>
                    <a:p>
                      <a:r>
                        <a:rPr lang="en-US"/>
                        <a:t>PPRL		Group</a:t>
                      </a:r>
                    </a:p>
                  </a:txBody>
                  <a:tcPr/>
                </a:tc>
                <a:extLst>
                  <a:ext uri="{0D108BD9-81ED-4DB2-BD59-A6C34878D82A}">
                    <a16:rowId xmlns:a16="http://schemas.microsoft.com/office/drawing/2014/main" val="96322117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District of Columbia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Line level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Yes – STC	C</a:t>
                      </a:r>
                    </a:p>
                  </a:txBody>
                  <a:tcPr/>
                </a:tc>
                <a:extLst>
                  <a:ext uri="{0D108BD9-81ED-4DB2-BD59-A6C34878D82A}">
                    <a16:rowId xmlns:a16="http://schemas.microsoft.com/office/drawing/2014/main" val="2784119773"/>
                  </a:ext>
                </a:extLst>
              </a:tr>
              <a:tr h="370840">
                <a:tc>
                  <a:txBody>
                    <a:bodyPr/>
                    <a:lstStyle/>
                    <a:p>
                      <a:r>
                        <a:rPr lang="en-US"/>
                        <a:t>Houston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Line level (Texas)</a:t>
                      </a:r>
                    </a:p>
                  </a:txBody>
                  <a:tcPr/>
                </a:tc>
                <a:tc>
                  <a:txBody>
                    <a:bodyPr/>
                    <a:lstStyle/>
                    <a:p>
                      <a:r>
                        <a:rPr lang="en-US"/>
                        <a:t>		E</a:t>
                      </a:r>
                    </a:p>
                  </a:txBody>
                  <a:tcPr/>
                </a:tc>
                <a:extLst>
                  <a:ext uri="{0D108BD9-81ED-4DB2-BD59-A6C34878D82A}">
                    <a16:rowId xmlns:a16="http://schemas.microsoft.com/office/drawing/2014/main" val="766517544"/>
                  </a:ext>
                </a:extLst>
              </a:tr>
              <a:tr h="370840">
                <a:tc>
                  <a:txBody>
                    <a:bodyPr/>
                    <a:lstStyle/>
                    <a:p>
                      <a:r>
                        <a:rPr lang="en-US"/>
                        <a:t>Idaho</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Line level (&gt;17 year olds)</a:t>
                      </a:r>
                    </a:p>
                  </a:txBody>
                  <a:tcPr/>
                </a:tc>
                <a:tc>
                  <a:txBody>
                    <a:bodyPr/>
                    <a:lstStyle/>
                    <a:p>
                      <a:r>
                        <a:rPr lang="en-US"/>
                        <a:t>Yes – WIR 	F</a:t>
                      </a:r>
                    </a:p>
                  </a:txBody>
                  <a:tcPr/>
                </a:tc>
                <a:extLst>
                  <a:ext uri="{0D108BD9-81ED-4DB2-BD59-A6C34878D82A}">
                    <a16:rowId xmlns:a16="http://schemas.microsoft.com/office/drawing/2014/main" val="4274932498"/>
                  </a:ext>
                </a:extLst>
              </a:tr>
              <a:tr h="370840">
                <a:tc>
                  <a:txBody>
                    <a:bodyPr/>
                    <a:lstStyle/>
                    <a:p>
                      <a:r>
                        <a:rPr lang="en-US"/>
                        <a:t>Louisiana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Line level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Yes – STC	C</a:t>
                      </a:r>
                    </a:p>
                  </a:txBody>
                  <a:tcPr/>
                </a:tc>
                <a:extLst>
                  <a:ext uri="{0D108BD9-81ED-4DB2-BD59-A6C34878D82A}">
                    <a16:rowId xmlns:a16="http://schemas.microsoft.com/office/drawing/2014/main" val="1029226888"/>
                  </a:ext>
                </a:extLst>
              </a:tr>
              <a:tr h="370840">
                <a:tc>
                  <a:txBody>
                    <a:bodyPr/>
                    <a:lstStyle/>
                    <a:p>
                      <a:r>
                        <a:rPr lang="en-US"/>
                        <a:t>Michigan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Line level</a:t>
                      </a:r>
                    </a:p>
                  </a:txBody>
                  <a:tcPr/>
                </a:tc>
                <a:tc>
                  <a:txBody>
                    <a:bodyPr/>
                    <a:lstStyle/>
                    <a:p>
                      <a:r>
                        <a:rPr lang="en-US"/>
                        <a:t>Yes/Future – STC	E</a:t>
                      </a:r>
                    </a:p>
                  </a:txBody>
                  <a:tcPr/>
                </a:tc>
                <a:extLst>
                  <a:ext uri="{0D108BD9-81ED-4DB2-BD59-A6C34878D82A}">
                    <a16:rowId xmlns:a16="http://schemas.microsoft.com/office/drawing/2014/main" val="3077459559"/>
                  </a:ext>
                </a:extLst>
              </a:tr>
              <a:tr h="370840">
                <a:tc>
                  <a:txBody>
                    <a:bodyPr/>
                    <a:lstStyle/>
                    <a:p>
                      <a:r>
                        <a:rPr lang="en-US"/>
                        <a:t>New Mexico</a:t>
                      </a:r>
                    </a:p>
                  </a:txBody>
                  <a:tcPr/>
                </a:tc>
                <a:tc>
                  <a:txBody>
                    <a:bodyPr/>
                    <a:lstStyle/>
                    <a:p>
                      <a:r>
                        <a:rPr lang="en-US"/>
                        <a:t>Line level </a:t>
                      </a:r>
                    </a:p>
                  </a:txBody>
                  <a:tcPr/>
                </a:tc>
                <a:tc>
                  <a:txBody>
                    <a:bodyPr/>
                    <a:lstStyle/>
                    <a:p>
                      <a:r>
                        <a:rPr lang="en-US"/>
                        <a:t>Yes – Envision 	B</a:t>
                      </a:r>
                    </a:p>
                  </a:txBody>
                  <a:tcPr/>
                </a:tc>
                <a:extLst>
                  <a:ext uri="{0D108BD9-81ED-4DB2-BD59-A6C34878D82A}">
                    <a16:rowId xmlns:a16="http://schemas.microsoft.com/office/drawing/2014/main" val="2341267531"/>
                  </a:ext>
                </a:extLst>
              </a:tr>
              <a:tr h="370840">
                <a:tc>
                  <a:txBody>
                    <a:bodyPr/>
                    <a:lstStyle/>
                    <a:p>
                      <a:r>
                        <a:rPr lang="en-US"/>
                        <a:t>Philadelphia (2)</a:t>
                      </a:r>
                    </a:p>
                  </a:txBody>
                  <a:tcPr/>
                </a:tc>
                <a:tc>
                  <a:txBody>
                    <a:bodyPr/>
                    <a:lstStyle/>
                    <a:p>
                      <a:r>
                        <a:rPr lang="en-US"/>
                        <a:t>Line level</a:t>
                      </a:r>
                    </a:p>
                  </a:txBody>
                  <a:tcPr/>
                </a:tc>
                <a:tc>
                  <a:txBody>
                    <a:bodyPr/>
                    <a:lstStyle/>
                    <a:p>
                      <a:r>
                        <a:rPr lang="en-US"/>
                        <a:t>Yes – Envision	A</a:t>
                      </a:r>
                    </a:p>
                  </a:txBody>
                  <a:tcPr/>
                </a:tc>
                <a:extLst>
                  <a:ext uri="{0D108BD9-81ED-4DB2-BD59-A6C34878D82A}">
                    <a16:rowId xmlns:a16="http://schemas.microsoft.com/office/drawing/2014/main" val="1701201243"/>
                  </a:ext>
                </a:extLst>
              </a:tr>
              <a:tr h="370840">
                <a:tc>
                  <a:txBody>
                    <a:bodyPr/>
                    <a:lstStyle/>
                    <a:p>
                      <a:r>
                        <a:rPr lang="en-US"/>
                        <a:t>Utah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Line level</a:t>
                      </a:r>
                    </a:p>
                  </a:txBody>
                  <a:tcPr/>
                </a:tc>
                <a:tc>
                  <a:txBody>
                    <a:bodyPr/>
                    <a:lstStyle/>
                    <a:p>
                      <a:r>
                        <a:rPr lang="en-US"/>
                        <a:t>		E</a:t>
                      </a:r>
                    </a:p>
                  </a:txBody>
                  <a:tcPr/>
                </a:tc>
                <a:extLst>
                  <a:ext uri="{0D108BD9-81ED-4DB2-BD59-A6C34878D82A}">
                    <a16:rowId xmlns:a16="http://schemas.microsoft.com/office/drawing/2014/main" val="4261185479"/>
                  </a:ext>
                </a:extLst>
              </a:tr>
              <a:tr h="370840">
                <a:tc>
                  <a:txBody>
                    <a:bodyPr/>
                    <a:lstStyle/>
                    <a:p>
                      <a:r>
                        <a:rPr lang="en-US"/>
                        <a:t>Vermont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Line level</a:t>
                      </a:r>
                    </a:p>
                  </a:txBody>
                  <a:tcPr/>
                </a:tc>
                <a:tc>
                  <a:txBody>
                    <a:bodyPr/>
                    <a:lstStyle/>
                    <a:p>
                      <a:r>
                        <a:rPr lang="en-US"/>
                        <a:t>Yes		F</a:t>
                      </a:r>
                    </a:p>
                  </a:txBody>
                  <a:tcPr/>
                </a:tc>
                <a:extLst>
                  <a:ext uri="{0D108BD9-81ED-4DB2-BD59-A6C34878D82A}">
                    <a16:rowId xmlns:a16="http://schemas.microsoft.com/office/drawing/2014/main" val="401803595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West Virginia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Line level</a:t>
                      </a:r>
                    </a:p>
                  </a:txBody>
                  <a:tcPr/>
                </a:tc>
                <a:tc>
                  <a:txBody>
                    <a:bodyPr/>
                    <a:lstStyle/>
                    <a:p>
                      <a:r>
                        <a:rPr lang="en-US"/>
                        <a:t>Yes – STC	D</a:t>
                      </a:r>
                    </a:p>
                  </a:txBody>
                  <a:tcPr/>
                </a:tc>
                <a:extLst>
                  <a:ext uri="{0D108BD9-81ED-4DB2-BD59-A6C34878D82A}">
                    <a16:rowId xmlns:a16="http://schemas.microsoft.com/office/drawing/2014/main" val="456559806"/>
                  </a:ext>
                </a:extLst>
              </a:tr>
              <a:tr h="370840">
                <a:tc>
                  <a:txBody>
                    <a:bodyPr/>
                    <a:lstStyle/>
                    <a:p>
                      <a:r>
                        <a:rPr lang="en-US" dirty="0"/>
                        <a:t>Wyoming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Line level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Yes – STC	D</a:t>
                      </a:r>
                    </a:p>
                  </a:txBody>
                  <a:tcPr/>
                </a:tc>
                <a:extLst>
                  <a:ext uri="{0D108BD9-81ED-4DB2-BD59-A6C34878D82A}">
                    <a16:rowId xmlns:a16="http://schemas.microsoft.com/office/drawing/2014/main" val="1335527420"/>
                  </a:ext>
                </a:extLst>
              </a:tr>
            </a:tbl>
          </a:graphicData>
        </a:graphic>
      </p:graphicFrame>
    </p:spTree>
    <p:extLst>
      <p:ext uri="{BB962C8B-B14F-4D97-AF65-F5344CB8AC3E}">
        <p14:creationId xmlns:p14="http://schemas.microsoft.com/office/powerpoint/2010/main" val="2904155177"/>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E03761-2D32-0221-2AFA-FE3E516992F1}"/>
              </a:ext>
            </a:extLst>
          </p:cNvPr>
          <p:cNvSpPr>
            <a:spLocks noGrp="1"/>
          </p:cNvSpPr>
          <p:nvPr>
            <p:ph type="body" sz="quarter" idx="10"/>
          </p:nvPr>
        </p:nvSpPr>
        <p:spPr/>
        <p:txBody>
          <a:bodyPr/>
          <a:lstStyle/>
          <a:p>
            <a:r>
              <a:rPr lang="en-US" dirty="0"/>
              <a:t>Find your small group</a:t>
            </a:r>
          </a:p>
          <a:p>
            <a:r>
              <a:rPr lang="en-US" dirty="0"/>
              <a:t>Review your reports</a:t>
            </a:r>
          </a:p>
          <a:p>
            <a:r>
              <a:rPr lang="en-US" dirty="0"/>
              <a:t>Consider:</a:t>
            </a:r>
          </a:p>
          <a:p>
            <a:pPr lvl="1"/>
            <a:r>
              <a:rPr lang="en-US" dirty="0"/>
              <a:t>What do you observe in the report results?</a:t>
            </a:r>
          </a:p>
          <a:p>
            <a:pPr lvl="1"/>
            <a:r>
              <a:rPr lang="en-US" dirty="0"/>
              <a:t>What steps might you take to improve/sustain your jurisdiction's data quality?</a:t>
            </a:r>
          </a:p>
          <a:p>
            <a:r>
              <a:rPr lang="en-US" dirty="0"/>
              <a:t>Be prepared to share a few observations with the wider group</a:t>
            </a:r>
          </a:p>
        </p:txBody>
      </p:sp>
      <p:sp>
        <p:nvSpPr>
          <p:cNvPr id="3" name="Title 2">
            <a:extLst>
              <a:ext uri="{FF2B5EF4-FFF2-40B4-BE49-F238E27FC236}">
                <a16:creationId xmlns:a16="http://schemas.microsoft.com/office/drawing/2014/main" id="{E1E231DA-68DC-855C-A3F7-5B25229FFB90}"/>
              </a:ext>
            </a:extLst>
          </p:cNvPr>
          <p:cNvSpPr>
            <a:spLocks noGrp="1"/>
          </p:cNvSpPr>
          <p:nvPr>
            <p:ph type="title"/>
          </p:nvPr>
        </p:nvSpPr>
        <p:spPr>
          <a:xfrm>
            <a:off x="1910080" y="680719"/>
            <a:ext cx="7406640" cy="655639"/>
          </a:xfrm>
        </p:spPr>
        <p:txBody>
          <a:bodyPr/>
          <a:lstStyle/>
          <a:p>
            <a:r>
              <a:rPr lang="en-US" dirty="0"/>
              <a:t>Activity: Your Jurisdiction’s Reports</a:t>
            </a:r>
          </a:p>
        </p:txBody>
      </p:sp>
      <p:pic>
        <p:nvPicPr>
          <p:cNvPr id="4" name="Google Shape;539;p95"/>
          <p:cNvPicPr preferRelativeResize="0"/>
          <p:nvPr/>
        </p:nvPicPr>
        <p:blipFill rotWithShape="1">
          <a:blip r:embed="rId2">
            <a:alphaModFix/>
          </a:blip>
          <a:srcRect/>
          <a:stretch/>
        </p:blipFill>
        <p:spPr>
          <a:xfrm>
            <a:off x="0" y="0"/>
            <a:ext cx="1828800" cy="1828800"/>
          </a:xfrm>
          <a:prstGeom prst="rect">
            <a:avLst/>
          </a:prstGeom>
          <a:noFill/>
          <a:ln>
            <a:noFill/>
          </a:ln>
        </p:spPr>
      </p:pic>
    </p:spTree>
    <p:extLst>
      <p:ext uri="{BB962C8B-B14F-4D97-AF65-F5344CB8AC3E}">
        <p14:creationId xmlns:p14="http://schemas.microsoft.com/office/powerpoint/2010/main" val="417115326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97"/>
          <p:cNvSpPr txBox="1">
            <a:spLocks noGrp="1"/>
          </p:cNvSpPr>
          <p:nvPr>
            <p:ph type="title"/>
          </p:nvPr>
        </p:nvSpPr>
        <p:spPr>
          <a:xfrm>
            <a:off x="612293" y="532161"/>
            <a:ext cx="9422100" cy="9921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3448"/>
              </a:lnSpc>
              <a:spcBef>
                <a:spcPts val="0"/>
              </a:spcBef>
              <a:spcAft>
                <a:spcPts val="0"/>
              </a:spcAft>
              <a:buClr>
                <a:srgbClr val="0075C9"/>
              </a:buClr>
              <a:buSzPct val="100000"/>
              <a:buFont typeface="Barlow Medium"/>
              <a:buNone/>
            </a:pPr>
            <a:r>
              <a:rPr lang="en-US" dirty="0">
                <a:solidFill>
                  <a:srgbClr val="1E5DB2"/>
                </a:solidFill>
              </a:rPr>
              <a:t>From the PHII IIS Core Competency Model: A Definition of Data Quality for IIS Leaders</a:t>
            </a:r>
            <a:endParaRPr dirty="0">
              <a:solidFill>
                <a:srgbClr val="1E5DB2"/>
              </a:solidFill>
            </a:endParaRPr>
          </a:p>
        </p:txBody>
      </p:sp>
      <p:sp>
        <p:nvSpPr>
          <p:cNvPr id="553" name="Google Shape;553;p97"/>
          <p:cNvSpPr txBox="1">
            <a:spLocks noGrp="1"/>
          </p:cNvSpPr>
          <p:nvPr>
            <p:ph type="body" idx="1"/>
          </p:nvPr>
        </p:nvSpPr>
        <p:spPr>
          <a:xfrm>
            <a:off x="612293" y="2226873"/>
            <a:ext cx="9666900" cy="36159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1100"/>
              </a:spcBef>
              <a:spcAft>
                <a:spcPts val="0"/>
              </a:spcAft>
              <a:buClr>
                <a:schemeClr val="dk1"/>
              </a:buClr>
              <a:buSzPts val="3700"/>
              <a:buNone/>
            </a:pPr>
            <a:r>
              <a:rPr lang="en-US" sz="3700" dirty="0"/>
              <a:t>Data quality is the application of methods to ensure the integrity of IIS data and to enable stakeholder trust and use of that data.</a:t>
            </a:r>
            <a:endParaRPr sz="3700" dirty="0"/>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98"/>
          <p:cNvSpPr txBox="1">
            <a:spLocks noGrp="1"/>
          </p:cNvSpPr>
          <p:nvPr>
            <p:ph type="title"/>
          </p:nvPr>
        </p:nvSpPr>
        <p:spPr>
          <a:xfrm>
            <a:off x="653649" y="514119"/>
            <a:ext cx="9422100" cy="9921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3448"/>
              </a:lnSpc>
              <a:spcBef>
                <a:spcPts val="0"/>
              </a:spcBef>
              <a:spcAft>
                <a:spcPts val="0"/>
              </a:spcAft>
              <a:buClr>
                <a:srgbClr val="0075C9"/>
              </a:buClr>
              <a:buSzPct val="100000"/>
              <a:buFont typeface="Barlow Medium"/>
              <a:buNone/>
            </a:pPr>
            <a:r>
              <a:rPr lang="en-US" dirty="0">
                <a:solidFill>
                  <a:srgbClr val="1E5DB2"/>
                </a:solidFill>
              </a:rPr>
              <a:t>Knowledge, Skills and Abilities (KSAs) Needed for IIS Data Quality:</a:t>
            </a:r>
            <a:endParaRPr dirty="0">
              <a:solidFill>
                <a:srgbClr val="1E5DB2"/>
              </a:solidFill>
            </a:endParaRPr>
          </a:p>
        </p:txBody>
      </p:sp>
      <p:pic>
        <p:nvPicPr>
          <p:cNvPr id="560" name="Google Shape;560;p98"/>
          <p:cNvPicPr preferRelativeResize="0"/>
          <p:nvPr/>
        </p:nvPicPr>
        <p:blipFill rotWithShape="1">
          <a:blip r:embed="rId3">
            <a:alphaModFix/>
          </a:blip>
          <a:srcRect/>
          <a:stretch/>
        </p:blipFill>
        <p:spPr>
          <a:xfrm>
            <a:off x="604207" y="1496264"/>
            <a:ext cx="9753601" cy="4955786"/>
          </a:xfrm>
          <a:prstGeom prst="rect">
            <a:avLst/>
          </a:prstGeom>
          <a:noFill/>
          <a:ln>
            <a:noFill/>
          </a:ln>
        </p:spPr>
      </p:pic>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99"/>
          <p:cNvSpPr txBox="1">
            <a:spLocks noGrp="1"/>
          </p:cNvSpPr>
          <p:nvPr>
            <p:ph type="title"/>
          </p:nvPr>
        </p:nvSpPr>
        <p:spPr>
          <a:xfrm>
            <a:off x="631851" y="308499"/>
            <a:ext cx="9422100" cy="992100"/>
          </a:xfrm>
          <a:prstGeom prst="rect">
            <a:avLst/>
          </a:prstGeom>
          <a:noFill/>
          <a:ln>
            <a:noFill/>
          </a:ln>
        </p:spPr>
        <p:txBody>
          <a:bodyPr spcFirstLastPara="1" wrap="square" lIns="91425" tIns="45700" rIns="91425" bIns="45700" anchor="ctr" anchorCtr="0">
            <a:normAutofit/>
          </a:bodyPr>
          <a:lstStyle/>
          <a:p>
            <a:pPr marL="0" lvl="0" indent="0" algn="l" rtl="0">
              <a:lnSpc>
                <a:spcPct val="103448"/>
              </a:lnSpc>
              <a:spcBef>
                <a:spcPts val="0"/>
              </a:spcBef>
              <a:spcAft>
                <a:spcPts val="0"/>
              </a:spcAft>
              <a:buClr>
                <a:srgbClr val="0075C9"/>
              </a:buClr>
              <a:buSzPts val="3900"/>
              <a:buFont typeface="Barlow Medium"/>
              <a:buNone/>
            </a:pPr>
            <a:r>
              <a:rPr lang="en-US" dirty="0">
                <a:solidFill>
                  <a:srgbClr val="1E5DB2"/>
                </a:solidFill>
              </a:rPr>
              <a:t>Going a Step Deeper on </a:t>
            </a:r>
            <a:r>
              <a:rPr lang="en-US" b="1" dirty="0">
                <a:solidFill>
                  <a:srgbClr val="1E5DB2"/>
                </a:solidFill>
              </a:rPr>
              <a:t>IIS </a:t>
            </a:r>
            <a:r>
              <a:rPr lang="en-US" dirty="0">
                <a:solidFill>
                  <a:srgbClr val="1E5DB2"/>
                </a:solidFill>
              </a:rPr>
              <a:t>Data Quality </a:t>
            </a:r>
            <a:endParaRPr dirty="0">
              <a:solidFill>
                <a:srgbClr val="1E5DB2"/>
              </a:solidFill>
            </a:endParaRPr>
          </a:p>
        </p:txBody>
      </p:sp>
      <p:sp>
        <p:nvSpPr>
          <p:cNvPr id="566" name="Google Shape;566;p99"/>
          <p:cNvSpPr txBox="1">
            <a:spLocks noGrp="1"/>
          </p:cNvSpPr>
          <p:nvPr>
            <p:ph type="body" idx="1"/>
          </p:nvPr>
        </p:nvSpPr>
        <p:spPr>
          <a:xfrm>
            <a:off x="608251" y="1388964"/>
            <a:ext cx="9469200" cy="3770400"/>
          </a:xfrm>
          <a:prstGeom prst="rect">
            <a:avLst/>
          </a:prstGeom>
          <a:noFill/>
          <a:ln>
            <a:noFill/>
          </a:ln>
        </p:spPr>
        <p:txBody>
          <a:bodyPr spcFirstLastPara="1" wrap="square" lIns="91425" tIns="45700" rIns="91425" bIns="45700" anchor="t" anchorCtr="0">
            <a:normAutofit/>
          </a:bodyPr>
          <a:lstStyle/>
          <a:p>
            <a:pPr marL="0" lvl="0" indent="0" algn="l" rtl="0">
              <a:lnSpc>
                <a:spcPct val="114285"/>
              </a:lnSpc>
              <a:spcBef>
                <a:spcPts val="1100"/>
              </a:spcBef>
              <a:spcAft>
                <a:spcPts val="0"/>
              </a:spcAft>
              <a:buClr>
                <a:schemeClr val="dk1"/>
              </a:buClr>
              <a:buSzPts val="2800"/>
              <a:buNone/>
            </a:pPr>
            <a:endParaRPr dirty="0"/>
          </a:p>
          <a:p>
            <a:pPr marL="609600" lvl="0" indent="0" algn="ctr" rtl="0">
              <a:lnSpc>
                <a:spcPct val="110000"/>
              </a:lnSpc>
              <a:spcBef>
                <a:spcPts val="1100"/>
              </a:spcBef>
              <a:spcAft>
                <a:spcPts val="0"/>
              </a:spcAft>
              <a:buClr>
                <a:schemeClr val="dk1"/>
              </a:buClr>
              <a:buSzPts val="3300"/>
              <a:buNone/>
            </a:pPr>
            <a:r>
              <a:rPr lang="en-US" sz="3300" i="1" dirty="0"/>
              <a:t>IIS data quality is the degree to which data sent to or stored in an IIS </a:t>
            </a:r>
            <a:r>
              <a:rPr lang="en-US" sz="3300" b="1" i="1" dirty="0"/>
              <a:t>meet current standards</a:t>
            </a:r>
            <a:r>
              <a:rPr lang="en-US" sz="3300" i="1" dirty="0"/>
              <a:t>, </a:t>
            </a:r>
            <a:r>
              <a:rPr lang="en-US" sz="3300" b="1" i="1" dirty="0"/>
              <a:t>support clinical decision-making needs</a:t>
            </a:r>
            <a:r>
              <a:rPr lang="en-US" sz="3300" i="1" dirty="0"/>
              <a:t>, and can be used to </a:t>
            </a:r>
            <a:r>
              <a:rPr lang="en-US" sz="3300" b="1" i="1" dirty="0"/>
              <a:t>answer key public health questions with high confidence</a:t>
            </a:r>
            <a:endParaRPr sz="3300" b="1" i="1" dirty="0"/>
          </a:p>
        </p:txBody>
      </p:sp>
      <p:sp>
        <p:nvSpPr>
          <p:cNvPr id="567" name="Google Shape;567;p99"/>
          <p:cNvSpPr txBox="1"/>
          <p:nvPr/>
        </p:nvSpPr>
        <p:spPr>
          <a:xfrm>
            <a:off x="1525605" y="5183303"/>
            <a:ext cx="8898900" cy="6423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500"/>
              <a:buFont typeface="Arial"/>
              <a:buNone/>
              <a:tabLst/>
              <a:defRPr/>
            </a:pPr>
            <a:r>
              <a:rPr kumimoji="0" lang="en-US" sz="1500" b="0" i="0" u="none" strike="noStrike" kern="0" cap="none" spc="0" normalizeH="0" baseline="0" noProof="0" dirty="0">
                <a:ln>
                  <a:noFill/>
                </a:ln>
                <a:solidFill>
                  <a:srgbClr val="000000"/>
                </a:solidFill>
                <a:effectLst/>
                <a:uLnTx/>
                <a:uFillTx/>
                <a:latin typeface="Calibri"/>
                <a:ea typeface="Calibri"/>
                <a:cs typeface="Calibri"/>
                <a:sym typeface="Calibri"/>
              </a:rPr>
              <a:t>Data Quality Assurance in Immunization Information Systems, August 2022: </a:t>
            </a:r>
            <a:r>
              <a:rPr kumimoji="0" lang="en-US" sz="1500" b="0" i="0" u="sng" strike="noStrike" kern="0" cap="none" spc="0" normalizeH="0" baseline="0" noProof="0" dirty="0">
                <a:ln>
                  <a:noFill/>
                </a:ln>
                <a:solidFill>
                  <a:srgbClr val="0094A9"/>
                </a:solidFill>
                <a:effectLst/>
                <a:uLnTx/>
                <a:uFillTx/>
                <a:latin typeface="Calibri"/>
                <a:ea typeface="Calibri"/>
                <a:cs typeface="Calibri"/>
                <a:sym typeface="Calibri"/>
                <a:hlinkClick r:id="rId3"/>
              </a:rPr>
              <a:t>https://repository.immregistries.org/files/resources/62fbd92c465fe/data_quality_assurance_8_2022.pdf</a:t>
            </a:r>
            <a:r>
              <a:rPr kumimoji="0" lang="en-US" sz="1500" b="0" i="0" u="none" strike="noStrike" kern="0" cap="none" spc="0" normalizeH="0" baseline="0" noProof="0" dirty="0">
                <a:ln>
                  <a:noFill/>
                </a:ln>
                <a:solidFill>
                  <a:srgbClr val="000000"/>
                </a:solidFill>
                <a:effectLst/>
                <a:uLnTx/>
                <a:uFillTx/>
                <a:latin typeface="Calibri"/>
                <a:ea typeface="Calibri"/>
                <a:cs typeface="Calibri"/>
                <a:sym typeface="Calibri"/>
              </a:rPr>
              <a:t> </a:t>
            </a:r>
            <a:endParaRPr kumimoji="0" sz="15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transition>
    <p:fade/>
  </p:transition>
</p:sld>
</file>

<file path=ppt/theme/theme1.xml><?xml version="1.0" encoding="utf-8"?>
<a:theme xmlns:a="http://schemas.openxmlformats.org/drawingml/2006/main" name="Content_Solid Color Slider">
  <a:themeElements>
    <a:clrScheme name="PHII Template">
      <a:dk1>
        <a:srgbClr val="000000"/>
      </a:dk1>
      <a:lt1>
        <a:srgbClr val="FFFFFF"/>
      </a:lt1>
      <a:dk2>
        <a:srgbClr val="44546A"/>
      </a:dk2>
      <a:lt2>
        <a:srgbClr val="E7E6E6"/>
      </a:lt2>
      <a:accent1>
        <a:srgbClr val="0075C9"/>
      </a:accent1>
      <a:accent2>
        <a:srgbClr val="005E84"/>
      </a:accent2>
      <a:accent3>
        <a:srgbClr val="0CA27E"/>
      </a:accent3>
      <a:accent4>
        <a:srgbClr val="00B1E3"/>
      </a:accent4>
      <a:accent5>
        <a:srgbClr val="B9BC4B"/>
      </a:accent5>
      <a:accent6>
        <a:srgbClr val="69BF4A"/>
      </a:accent6>
      <a:hlink>
        <a:srgbClr val="0094A9"/>
      </a:hlink>
      <a:folHlink>
        <a:srgbClr val="0094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itle_Slider Imag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NCEH_ATSDR_combined">
  <a:themeElements>
    <a:clrScheme name="Custom 1">
      <a:dk1>
        <a:srgbClr val="0F56DC"/>
      </a:dk1>
      <a:lt1>
        <a:srgbClr val="FFFFFF"/>
      </a:lt1>
      <a:dk2>
        <a:srgbClr val="0B7D58"/>
      </a:dk2>
      <a:lt2>
        <a:srgbClr val="FFFFFF"/>
      </a:lt2>
      <a:accent1>
        <a:srgbClr val="7F8080"/>
      </a:accent1>
      <a:accent2>
        <a:srgbClr val="546DB4"/>
      </a:accent2>
      <a:accent3>
        <a:srgbClr val="9A3B25"/>
      </a:accent3>
      <a:accent4>
        <a:srgbClr val="7F7F7F"/>
      </a:accent4>
      <a:accent5>
        <a:srgbClr val="0033A1"/>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4.xml><?xml version="1.0" encoding="utf-8"?>
<a:theme xmlns:a="http://schemas.openxmlformats.org/drawingml/2006/main" name="1_Content_Solid Color Slider">
  <a:themeElements>
    <a:clrScheme name="PHII Template">
      <a:dk1>
        <a:srgbClr val="000000"/>
      </a:dk1>
      <a:lt1>
        <a:srgbClr val="FFFFFF"/>
      </a:lt1>
      <a:dk2>
        <a:srgbClr val="44546A"/>
      </a:dk2>
      <a:lt2>
        <a:srgbClr val="E7E6E6"/>
      </a:lt2>
      <a:accent1>
        <a:srgbClr val="0075C9"/>
      </a:accent1>
      <a:accent2>
        <a:srgbClr val="005E84"/>
      </a:accent2>
      <a:accent3>
        <a:srgbClr val="0CA27E"/>
      </a:accent3>
      <a:accent4>
        <a:srgbClr val="00B1E3"/>
      </a:accent4>
      <a:accent5>
        <a:srgbClr val="B9BC4B"/>
      </a:accent5>
      <a:accent6>
        <a:srgbClr val="69BF4A"/>
      </a:accent6>
      <a:hlink>
        <a:srgbClr val="0094A9"/>
      </a:hlink>
      <a:folHlink>
        <a:srgbClr val="0094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White &amp; Blue">
  <a:themeElements>
    <a:clrScheme name="AIRA Color Palette 1">
      <a:dk1>
        <a:srgbClr val="000000"/>
      </a:dk1>
      <a:lt1>
        <a:srgbClr val="FFFFFF"/>
      </a:lt1>
      <a:dk2>
        <a:srgbClr val="1C3C50"/>
      </a:dk2>
      <a:lt2>
        <a:srgbClr val="CCCCCB"/>
      </a:lt2>
      <a:accent1>
        <a:srgbClr val="629F44"/>
      </a:accent1>
      <a:accent2>
        <a:srgbClr val="1C3C50"/>
      </a:accent2>
      <a:accent3>
        <a:srgbClr val="8098A4"/>
      </a:accent3>
      <a:accent4>
        <a:srgbClr val="C9E2CA"/>
      </a:accent4>
      <a:accent5>
        <a:srgbClr val="ECBC0A"/>
      </a:accent5>
      <a:accent6>
        <a:srgbClr val="CCCCCB"/>
      </a:accent6>
      <a:hlink>
        <a:srgbClr val="1C3C50"/>
      </a:hlink>
      <a:folHlink>
        <a:srgbClr val="6F6E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TotalTime>
  <Words>4013</Words>
  <Application>Microsoft Office PowerPoint</Application>
  <PresentationFormat>Widescreen</PresentationFormat>
  <Paragraphs>477</Paragraphs>
  <Slides>64</Slides>
  <Notes>56</Notes>
  <HiddenSlides>0</HiddenSlides>
  <MMClips>0</MMClips>
  <ScaleCrop>false</ScaleCrop>
  <HeadingPairs>
    <vt:vector size="6" baseType="variant">
      <vt:variant>
        <vt:lpstr>Fonts Used</vt:lpstr>
      </vt:variant>
      <vt:variant>
        <vt:i4>17</vt:i4>
      </vt:variant>
      <vt:variant>
        <vt:lpstr>Theme</vt:lpstr>
      </vt:variant>
      <vt:variant>
        <vt:i4>6</vt:i4>
      </vt:variant>
      <vt:variant>
        <vt:lpstr>Slide Titles</vt:lpstr>
      </vt:variant>
      <vt:variant>
        <vt:i4>64</vt:i4>
      </vt:variant>
    </vt:vector>
  </HeadingPairs>
  <TitlesOfParts>
    <vt:vector size="87" baseType="lpstr">
      <vt:lpstr>Aptos</vt:lpstr>
      <vt:lpstr>Aptos Display</vt:lpstr>
      <vt:lpstr>Arial</vt:lpstr>
      <vt:lpstr>Barlow</vt:lpstr>
      <vt:lpstr>Barlow Medium</vt:lpstr>
      <vt:lpstr>Bree Serif</vt:lpstr>
      <vt:lpstr>Calibri</vt:lpstr>
      <vt:lpstr>Caveat</vt:lpstr>
      <vt:lpstr>Corbel</vt:lpstr>
      <vt:lpstr>Courier New</vt:lpstr>
      <vt:lpstr>Myriad Web Pro</vt:lpstr>
      <vt:lpstr>NTR</vt:lpstr>
      <vt:lpstr>Open Sans</vt:lpstr>
      <vt:lpstr>Open Sans Light</vt:lpstr>
      <vt:lpstr>Permanent Marker</vt:lpstr>
      <vt:lpstr>Roboto</vt:lpstr>
      <vt:lpstr>Wingdings</vt:lpstr>
      <vt:lpstr>Content_Solid Color Slider</vt:lpstr>
      <vt:lpstr>Title_Slider Image</vt:lpstr>
      <vt:lpstr>NCEH_ATSDR_combined</vt:lpstr>
      <vt:lpstr>1_Content_Solid Color Slider</vt:lpstr>
      <vt:lpstr>White &amp; Blue</vt:lpstr>
      <vt:lpstr>1_office theme</vt:lpstr>
      <vt:lpstr>Data Quality Part 1</vt:lpstr>
      <vt:lpstr>Learning Objectives</vt:lpstr>
      <vt:lpstr>Overview of Data Quality (DQ) Part 1 </vt:lpstr>
      <vt:lpstr>PowerPoint Presentation</vt:lpstr>
      <vt:lpstr>Activity: Your System’s Data Quality- A Brief Assessment</vt:lpstr>
      <vt:lpstr>What Is Data Quality? </vt:lpstr>
      <vt:lpstr>From the PHII IIS Core Competency Model: A Definition of Data Quality for IIS Leaders</vt:lpstr>
      <vt:lpstr>Knowledge, Skills and Abilities (KSAs) Needed for IIS Data Quality:</vt:lpstr>
      <vt:lpstr>Going a Step Deeper on IIS Data Quality </vt:lpstr>
      <vt:lpstr>Relationship Between Data Use and Data Quality </vt:lpstr>
      <vt:lpstr>DQ Trade-Offs: Consider an IIS with Extremely Rigid Data Quality Requirements for Incoming Data</vt:lpstr>
      <vt:lpstr>The Role of Standards</vt:lpstr>
      <vt:lpstr>IIS Leader’s Role in Data Quality </vt:lpstr>
      <vt:lpstr>Key Data Quality Tools</vt:lpstr>
      <vt:lpstr>What Guides IIS Community-Wide DQ Activities?</vt:lpstr>
      <vt:lpstr>Data Quality (DQ) Main Characteristics</vt:lpstr>
      <vt:lpstr>Data Quality Enabling Characteristics</vt:lpstr>
      <vt:lpstr>CDC DQ Reports/Priorities </vt:lpstr>
      <vt:lpstr>Guidance for Program Practices</vt:lpstr>
      <vt:lpstr>Onboarding Guide</vt:lpstr>
      <vt:lpstr>Onboarding Templates</vt:lpstr>
      <vt:lpstr>Published August 2022</vt:lpstr>
      <vt:lpstr>Tools for our EHR Partners - from the Immunization Integration Program (IIP) with HIMSS, CDC, and AIRA</vt:lpstr>
      <vt:lpstr>Measurement and Improvement </vt:lpstr>
      <vt:lpstr>AIRA’s Measurement and Improvement Initiative – Measuring IIS since 2016</vt:lpstr>
      <vt:lpstr>Validation Results – Available Online</vt:lpstr>
      <vt:lpstr>Wondering Where To Start With M&amp;I? </vt:lpstr>
      <vt:lpstr>AART DQ Content Areas</vt:lpstr>
      <vt:lpstr>Data At Rest (DAR) Process </vt:lpstr>
      <vt:lpstr>DAR Benefits</vt:lpstr>
      <vt:lpstr>Address Standardization and Validation</vt:lpstr>
      <vt:lpstr>Improving Demographics Across the Lifespan</vt:lpstr>
      <vt:lpstr>Determine Who/Where to Intervene on IIS DQ Challenges</vt:lpstr>
      <vt:lpstr>Incentivizing Provider Sites/EHRs to Invest in Data Quality</vt:lpstr>
      <vt:lpstr>PowerPoint Presentation</vt:lpstr>
      <vt:lpstr>PowerPoint Presentation</vt:lpstr>
      <vt:lpstr>PowerPoint Presentation</vt:lpstr>
      <vt:lpstr>Activity: Upstream, Downstream,  Where Do We Fish? </vt:lpstr>
      <vt:lpstr>Activity: Upstream, Downstream, Where Do We Fish?</vt:lpstr>
      <vt:lpstr>From the Field: Real-World Data Quality Tools</vt:lpstr>
      <vt:lpstr>From the Field: Real-World Data Quality Tools</vt:lpstr>
      <vt:lpstr>From the Field: Real-World Data Quality Tools</vt:lpstr>
      <vt:lpstr>Today’s Data Quality Issues/Hot Topics</vt:lpstr>
      <vt:lpstr>Summary</vt:lpstr>
      <vt:lpstr>Questions, Comments, Discussion</vt:lpstr>
      <vt:lpstr>Data Quality Resources</vt:lpstr>
      <vt:lpstr>Data Quality II</vt:lpstr>
      <vt:lpstr>Agenda</vt:lpstr>
      <vt:lpstr>Functional Standards and Indicators</vt:lpstr>
      <vt:lpstr>Functional Standards and Indicators </vt:lpstr>
      <vt:lpstr>Functional Standards Indicators </vt:lpstr>
      <vt:lpstr>Functional Standards and Indicators – What Changed?</vt:lpstr>
      <vt:lpstr>Functional Standards Indicators – Measuring Progress </vt:lpstr>
      <vt:lpstr>Functional Standards Related to Data Quality</vt:lpstr>
      <vt:lpstr>Functional Standards Indicators – Next Steps</vt:lpstr>
      <vt:lpstr>IIS Data Quality Blueprint</vt:lpstr>
      <vt:lpstr>PowerPoint Presentation</vt:lpstr>
      <vt:lpstr>Data Quality Improvement Reports </vt:lpstr>
      <vt:lpstr>PowerPoint Presentation</vt:lpstr>
      <vt:lpstr>Comparing the Reports</vt:lpstr>
      <vt:lpstr>Data Submission and Cleaning Process</vt:lpstr>
      <vt:lpstr>Exercise</vt:lpstr>
      <vt:lpstr>Small Group Assignments</vt:lpstr>
      <vt:lpstr>Activity: Your Jurisdiction’s Reports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Judith Kerr</dc:creator>
  <cp:lastModifiedBy>Judith Kerr</cp:lastModifiedBy>
  <cp:revision>3</cp:revision>
  <dcterms:created xsi:type="dcterms:W3CDTF">2025-06-16T22:00:57Z</dcterms:created>
  <dcterms:modified xsi:type="dcterms:W3CDTF">2025-06-16T22:03:36Z</dcterms:modified>
</cp:coreProperties>
</file>