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1" r:id="rId3"/>
    <p:sldMasterId id="2147483685" r:id="rId4"/>
  </p:sldMasterIdLst>
  <p:notesMasterIdLst>
    <p:notesMasterId r:id="rId23"/>
  </p:notesMasterIdLst>
  <p:sldIdLst>
    <p:sldId id="289" r:id="rId5"/>
    <p:sldId id="290" r:id="rId6"/>
    <p:sldId id="291" r:id="rId7"/>
    <p:sldId id="292" r:id="rId8"/>
    <p:sldId id="293" r:id="rId9"/>
    <p:sldId id="294" r:id="rId10"/>
    <p:sldId id="295" r:id="rId11"/>
    <p:sldId id="296" r:id="rId12"/>
    <p:sldId id="373" r:id="rId13"/>
    <p:sldId id="297" r:id="rId14"/>
    <p:sldId id="298" r:id="rId15"/>
    <p:sldId id="299" r:id="rId16"/>
    <p:sldId id="300" r:id="rId17"/>
    <p:sldId id="301" r:id="rId18"/>
    <p:sldId id="302" r:id="rId19"/>
    <p:sldId id="303" r:id="rId20"/>
    <p:sldId id="304"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M, PM, SDLC" id="{2F1F0F65-61FB-6E44-9E14-5C05F7F92005}">
          <p14:sldIdLst>
            <p14:sldId id="289"/>
            <p14:sldId id="290"/>
            <p14:sldId id="291"/>
            <p14:sldId id="292"/>
            <p14:sldId id="293"/>
            <p14:sldId id="294"/>
            <p14:sldId id="295"/>
            <p14:sldId id="296"/>
            <p14:sldId id="373"/>
            <p14:sldId id="297"/>
            <p14:sldId id="298"/>
            <p14:sldId id="299"/>
            <p14:sldId id="300"/>
            <p14:sldId id="301"/>
            <p14:sldId id="302"/>
            <p14:sldId id="303"/>
            <p14:sldId id="304"/>
            <p14:sldId id="3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6" d="100"/>
          <a:sy n="56" d="100"/>
        </p:scale>
        <p:origin x="12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32C93-B3A1-41D6-9062-05BA1D4DDED2}"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1F1D6-B379-4979-BF64-B5A008B54D8D}" type="slidenum">
              <a:rPr lang="en-US" smtClean="0"/>
              <a:t>‹#›</a:t>
            </a:fld>
            <a:endParaRPr lang="en-US"/>
          </a:p>
        </p:txBody>
      </p:sp>
    </p:spTree>
    <p:extLst>
      <p:ext uri="{BB962C8B-B14F-4D97-AF65-F5344CB8AC3E}">
        <p14:creationId xmlns:p14="http://schemas.microsoft.com/office/powerpoint/2010/main" val="31398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34b4957bab9_1_9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0" name="Google Shape;930;g34b4957bab9_1_9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34b4957bab9_1_1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07" name="Google Shape;1107;g34b4957bab9_1_1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34b4957bab9_1_1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9" name="Google Shape;1119;g34b4957bab9_1_1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34b4957bab9_1_1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g34b4957bab9_1_1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1000"/>
              </a:spcAft>
              <a:buSzPts val="1400"/>
              <a:buNone/>
            </a:pPr>
            <a:endParaRPr dirty="0"/>
          </a:p>
        </p:txBody>
      </p:sp>
      <p:sp>
        <p:nvSpPr>
          <p:cNvPr id="1130" name="Google Shape;1130;g34b4957bab9_1_1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34b4957bab9_1_1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6" name="Google Shape;1136;g34b4957bab9_1_1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34b4957bab9_1_1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4" name="Google Shape;1144;g34b4957bab9_1_1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34b4957bab9_1_1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153" name="Google Shape;1153;g34b4957bab9_1_1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34b4957bab9_1_1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64" name="Google Shape;1164;g34b4957bab9_1_1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34b4957bab9_1_1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3" name="Google Shape;1173;g34b4957bab9_1_1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34b4957bab9_1_12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9" name="Google Shape;1179;g34b4957bab9_1_1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34b4957bab9_1_1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2" name="Google Shape;942;g34b4957bab9_1_1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4b4957bab9_1_9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950" name="Google Shape;950;g34b4957bab9_1_9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34b4957bab9_1_10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0" name="Google Shape;960;g34b4957bab9_1_10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34b4957bab9_1_10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g34b4957bab9_1_10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dirty="0"/>
          </a:p>
        </p:txBody>
      </p:sp>
      <p:sp>
        <p:nvSpPr>
          <p:cNvPr id="970" name="Google Shape;970;g34b4957bab9_1_10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34b4957bab9_1_10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45" name="Google Shape;1045;g34b4957bab9_1_10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34b4957bab9_1_1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085" name="Google Shape;1085;g34b4957bab9_1_1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34b4957bab9_1_1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00"/>
              <a:buNone/>
            </a:pPr>
            <a:endParaRPr dirty="0"/>
          </a:p>
        </p:txBody>
      </p:sp>
      <p:sp>
        <p:nvSpPr>
          <p:cNvPr id="1096" name="Google Shape;1096;g34b4957bab9_1_1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36215b48a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36215b48a1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500"/>
              <a:buFont typeface="Arial"/>
              <a:buNone/>
            </a:pPr>
            <a:endParaRPr/>
          </a:p>
        </p:txBody>
      </p:sp>
      <p:sp>
        <p:nvSpPr>
          <p:cNvPr id="1018" name="Google Shape;1018;g36215b48a1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1"/>
        <p:cNvGrpSpPr/>
        <p:nvPr/>
      </p:nvGrpSpPr>
      <p:grpSpPr>
        <a:xfrm>
          <a:off x="0" y="0"/>
          <a:ext cx="0" cy="0"/>
          <a:chOff x="0" y="0"/>
          <a:chExt cx="0" cy="0"/>
        </a:xfrm>
      </p:grpSpPr>
      <p:pic>
        <p:nvPicPr>
          <p:cNvPr id="102" name="Google Shape;102;g34b4957bab9_1_1220"/>
          <p:cNvPicPr preferRelativeResize="0"/>
          <p:nvPr/>
        </p:nvPicPr>
        <p:blipFill rotWithShape="1">
          <a:blip r:embed="rId2">
            <a:alphaModFix/>
          </a:blip>
          <a:srcRect/>
          <a:stretch/>
        </p:blipFill>
        <p:spPr>
          <a:xfrm>
            <a:off x="0" y="5913"/>
            <a:ext cx="12192000" cy="4292600"/>
          </a:xfrm>
          <a:prstGeom prst="rect">
            <a:avLst/>
          </a:prstGeom>
          <a:noFill/>
          <a:ln>
            <a:noFill/>
          </a:ln>
        </p:spPr>
      </p:pic>
      <p:sp>
        <p:nvSpPr>
          <p:cNvPr id="103" name="Google Shape;103;g34b4957bab9_1_1220"/>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4" name="Google Shape;104;g34b4957bab9_1_1220"/>
          <p:cNvSpPr txBox="1">
            <a:spLocks noGrp="1"/>
          </p:cNvSpPr>
          <p:nvPr>
            <p:ph type="subTitle" idx="1"/>
          </p:nvPr>
        </p:nvSpPr>
        <p:spPr>
          <a:xfrm>
            <a:off x="791029" y="2753893"/>
            <a:ext cx="6241200" cy="788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5" name="Google Shape;105;g34b4957bab9_1_1220"/>
          <p:cNvPicPr preferRelativeResize="0"/>
          <p:nvPr/>
        </p:nvPicPr>
        <p:blipFill rotWithShape="1">
          <a:blip r:embed="rId3">
            <a:alphaModFix/>
          </a:blip>
          <a:srcRect l="60184" r="16844"/>
          <a:stretch/>
        </p:blipFill>
        <p:spPr>
          <a:xfrm>
            <a:off x="7470352" y="5394341"/>
            <a:ext cx="2480952" cy="1283123"/>
          </a:xfrm>
          <a:prstGeom prst="rect">
            <a:avLst/>
          </a:prstGeom>
          <a:noFill/>
          <a:ln>
            <a:noFill/>
          </a:ln>
        </p:spPr>
      </p:pic>
      <p:pic>
        <p:nvPicPr>
          <p:cNvPr id="106" name="Google Shape;106;g34b4957bab9_1_1220"/>
          <p:cNvPicPr preferRelativeResize="0"/>
          <p:nvPr/>
        </p:nvPicPr>
        <p:blipFill rotWithShape="1">
          <a:blip r:embed="rId4">
            <a:alphaModFix/>
          </a:blip>
          <a:srcRect/>
          <a:stretch/>
        </p:blipFill>
        <p:spPr>
          <a:xfrm>
            <a:off x="2925357" y="5730491"/>
            <a:ext cx="3812015" cy="679941"/>
          </a:xfrm>
          <a:prstGeom prst="rect">
            <a:avLst/>
          </a:prstGeom>
          <a:noFill/>
          <a:ln>
            <a:noFill/>
          </a:ln>
        </p:spPr>
      </p:pic>
      <p:pic>
        <p:nvPicPr>
          <p:cNvPr id="107" name="Google Shape;107;g34b4957bab9_1_1220"/>
          <p:cNvPicPr preferRelativeResize="0"/>
          <p:nvPr/>
        </p:nvPicPr>
        <p:blipFill rotWithShape="1">
          <a:blip r:embed="rId5">
            <a:alphaModFix/>
          </a:blip>
          <a:srcRect/>
          <a:stretch/>
        </p:blipFill>
        <p:spPr>
          <a:xfrm>
            <a:off x="1107383" y="5677621"/>
            <a:ext cx="1084995" cy="817137"/>
          </a:xfrm>
          <a:prstGeom prst="rect">
            <a:avLst/>
          </a:prstGeom>
          <a:noFill/>
          <a:ln>
            <a:noFill/>
          </a:ln>
        </p:spPr>
      </p:pic>
    </p:spTree>
    <p:extLst>
      <p:ext uri="{BB962C8B-B14F-4D97-AF65-F5344CB8AC3E}">
        <p14:creationId xmlns:p14="http://schemas.microsoft.com/office/powerpoint/2010/main" val="1239935227"/>
      </p:ext>
    </p:extLst>
  </p:cSld>
  <p:clrMapOvr>
    <a:masterClrMapping/>
  </p:clrMapOvr>
  <p:transition>
    <p:fade/>
  </p:transition>
  <p:extLst>
    <p:ext uri="{DCECCB84-F9BA-43D5-87BE-67443E8EF086}">
      <p15:sldGuideLst xmlns:p15="http://schemas.microsoft.com/office/powerpoint/2012/main">
        <p15:guide id="1" orient="horz" pos="4080">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Yellow Stickies">
  <p:cSld name="Yellow Stickies">
    <p:spTree>
      <p:nvGrpSpPr>
        <p:cNvPr id="1" name="Shape 143"/>
        <p:cNvGrpSpPr/>
        <p:nvPr/>
      </p:nvGrpSpPr>
      <p:grpSpPr>
        <a:xfrm>
          <a:off x="0" y="0"/>
          <a:ext cx="0" cy="0"/>
          <a:chOff x="0" y="0"/>
          <a:chExt cx="0" cy="0"/>
        </a:xfrm>
      </p:grpSpPr>
      <p:pic>
        <p:nvPicPr>
          <p:cNvPr id="144" name="Google Shape;144;g34b4957bab9_1_1262"/>
          <p:cNvPicPr preferRelativeResize="0"/>
          <p:nvPr/>
        </p:nvPicPr>
        <p:blipFill rotWithShape="1">
          <a:blip r:embed="rId2">
            <a:alphaModFix/>
          </a:blip>
          <a:srcRect/>
          <a:stretch/>
        </p:blipFill>
        <p:spPr>
          <a:xfrm>
            <a:off x="3" y="3048"/>
            <a:ext cx="12197420" cy="6854951"/>
          </a:xfrm>
          <a:prstGeom prst="rect">
            <a:avLst/>
          </a:prstGeom>
          <a:noFill/>
          <a:ln>
            <a:noFill/>
          </a:ln>
        </p:spPr>
      </p:pic>
      <p:sp>
        <p:nvSpPr>
          <p:cNvPr id="145" name="Google Shape;145;g34b4957bab9_1_1262"/>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07692"/>
              </a:lnSpc>
              <a:spcBef>
                <a:spcPts val="0"/>
              </a:spcBef>
              <a:spcAft>
                <a:spcPts val="0"/>
              </a:spcAft>
              <a:buClr>
                <a:schemeClr val="lt1"/>
              </a:buClr>
              <a:buSzPts val="3900"/>
              <a:buFont typeface="Barlow Medium"/>
              <a:buNone/>
              <a:defRPr>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46" name="Google Shape;146;g34b4957bab9_1_1262"/>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lt1"/>
              </a:buClr>
              <a:buSzPts val="2800"/>
              <a:buNone/>
              <a:defRPr>
                <a:solidFill>
                  <a:schemeClr val="lt1"/>
                </a:solidFill>
              </a:defRPr>
            </a:lvl1pPr>
            <a:lvl2pPr marL="914400" lvl="1" indent="-406400" algn="l">
              <a:lnSpc>
                <a:spcPct val="114285"/>
              </a:lnSpc>
              <a:spcBef>
                <a:spcPts val="600"/>
              </a:spcBef>
              <a:spcAft>
                <a:spcPts val="0"/>
              </a:spcAft>
              <a:buClr>
                <a:schemeClr val="lt1"/>
              </a:buClr>
              <a:buSzPts val="2800"/>
              <a:buChar char="•"/>
              <a:defRPr>
                <a:solidFill>
                  <a:schemeClr val="lt1"/>
                </a:solidFill>
              </a:defRPr>
            </a:lvl2pPr>
            <a:lvl3pPr marL="1371600" lvl="2" indent="-381000" algn="l">
              <a:lnSpc>
                <a:spcPct val="116666"/>
              </a:lnSpc>
              <a:spcBef>
                <a:spcPts val="600"/>
              </a:spcBef>
              <a:spcAft>
                <a:spcPts val="0"/>
              </a:spcAft>
              <a:buClr>
                <a:schemeClr val="lt1"/>
              </a:buClr>
              <a:buSzPts val="2400"/>
              <a:buChar char="•"/>
              <a:defRPr>
                <a:solidFill>
                  <a:schemeClr val="lt1"/>
                </a:solidFill>
              </a:defRPr>
            </a:lvl3pPr>
            <a:lvl4pPr marL="1828800" lvl="3" indent="-342900" algn="l">
              <a:lnSpc>
                <a:spcPct val="116666"/>
              </a:lnSpc>
              <a:spcBef>
                <a:spcPts val="600"/>
              </a:spcBef>
              <a:spcAft>
                <a:spcPts val="0"/>
              </a:spcAft>
              <a:buClr>
                <a:schemeClr val="lt1"/>
              </a:buClr>
              <a:buSzPts val="1800"/>
              <a:buChar char="•"/>
              <a:defRPr>
                <a:solidFill>
                  <a:schemeClr val="lt1"/>
                </a:solidFill>
              </a:defRPr>
            </a:lvl4pPr>
            <a:lvl5pPr marL="2286000" lvl="4" indent="-342900" algn="l">
              <a:lnSpc>
                <a:spcPct val="116666"/>
              </a:lnSpc>
              <a:spcBef>
                <a:spcPts val="600"/>
              </a:spcBef>
              <a:spcAft>
                <a:spcPts val="0"/>
              </a:spcAft>
              <a:buClr>
                <a:schemeClr val="lt1"/>
              </a:buClr>
              <a:buSzPts val="1800"/>
              <a:buChar char="•"/>
              <a:defRPr>
                <a:solidFill>
                  <a:schemeClr val="lt1"/>
                </a:solidFill>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147" name="Google Shape;147;g34b4957bab9_1_1262"/>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18692786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ue Static">
  <p:cSld name="Blue Static">
    <p:spTree>
      <p:nvGrpSpPr>
        <p:cNvPr id="1" name="Shape 151"/>
        <p:cNvGrpSpPr/>
        <p:nvPr/>
      </p:nvGrpSpPr>
      <p:grpSpPr>
        <a:xfrm>
          <a:off x="0" y="0"/>
          <a:ext cx="0" cy="0"/>
          <a:chOff x="0" y="0"/>
          <a:chExt cx="0" cy="0"/>
        </a:xfrm>
      </p:grpSpPr>
      <p:sp>
        <p:nvSpPr>
          <p:cNvPr id="152" name="Google Shape;152;g34b4957bab9_1_1270"/>
          <p:cNvSpPr txBox="1">
            <a:spLocks noGrp="1"/>
          </p:cNvSpPr>
          <p:nvPr>
            <p:ph type="ctrTitle"/>
          </p:nvPr>
        </p:nvSpPr>
        <p:spPr>
          <a:xfrm>
            <a:off x="865848" y="928155"/>
            <a:ext cx="9435300" cy="2387700"/>
          </a:xfrm>
          <a:prstGeom prst="rect">
            <a:avLst/>
          </a:prstGeom>
          <a:noFill/>
          <a:ln>
            <a:noFill/>
          </a:ln>
        </p:spPr>
        <p:txBody>
          <a:bodyPr spcFirstLastPara="1" wrap="square" lIns="91425" tIns="45700" rIns="91425" bIns="45700" anchor="b" anchorCtr="0">
            <a:normAutofit/>
          </a:bodyPr>
          <a:lstStyle>
            <a:lvl1pPr marR="0" lvl="0" algn="l">
              <a:lnSpc>
                <a:spcPct val="102083"/>
              </a:lnSpc>
              <a:spcBef>
                <a:spcPts val="0"/>
              </a:spcBef>
              <a:spcAft>
                <a:spcPts val="0"/>
              </a:spcAft>
              <a:buClr>
                <a:schemeClr val="lt1"/>
              </a:buClr>
              <a:buSzPts val="4800"/>
              <a:buFont typeface="Barlow Medium"/>
              <a:buNone/>
              <a:defRPr sz="4800" b="0" i="0" u="none" strike="noStrike" cap="none">
                <a:solidFill>
                  <a:schemeClr val="lt1"/>
                </a:solidFill>
                <a:latin typeface="Barlow Medium"/>
                <a:ea typeface="Barlow Medium"/>
                <a:cs typeface="Barlow Medium"/>
                <a:sym typeface="Barlow Medium"/>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a:endParaRPr/>
          </a:p>
        </p:txBody>
      </p:sp>
      <p:sp>
        <p:nvSpPr>
          <p:cNvPr id="153" name="Google Shape;153;g34b4957bab9_1_1270"/>
          <p:cNvSpPr txBox="1">
            <a:spLocks noGrp="1"/>
          </p:cNvSpPr>
          <p:nvPr>
            <p:ph type="subTitle" idx="1"/>
          </p:nvPr>
        </p:nvSpPr>
        <p:spPr>
          <a:xfrm>
            <a:off x="890124" y="3481332"/>
            <a:ext cx="8780100" cy="756300"/>
          </a:xfrm>
          <a:prstGeom prst="rect">
            <a:avLst/>
          </a:prstGeom>
          <a:noFill/>
          <a:ln>
            <a:noFill/>
          </a:ln>
        </p:spPr>
        <p:txBody>
          <a:bodyPr spcFirstLastPara="1" wrap="square" lIns="91425" tIns="45700" rIns="91425" bIns="45700" anchor="ctr" anchorCtr="0">
            <a:normAutofit/>
          </a:bodyPr>
          <a:lstStyle>
            <a:lvl1pPr marR="0" lvl="0" algn="l">
              <a:lnSpc>
                <a:spcPct val="104761"/>
              </a:lnSpc>
              <a:spcBef>
                <a:spcPts val="0"/>
              </a:spcBef>
              <a:spcAft>
                <a:spcPts val="0"/>
              </a:spcAft>
              <a:buClr>
                <a:srgbClr val="005E85"/>
              </a:buClr>
              <a:buSzPts val="2100"/>
              <a:buFont typeface="Arial"/>
              <a:buNone/>
              <a:defRPr sz="2100" b="1" i="0" u="none" strike="noStrike" cap="none">
                <a:solidFill>
                  <a:srgbClr val="005E85"/>
                </a:solidFill>
                <a:latin typeface="Barlow"/>
                <a:ea typeface="Barlow"/>
                <a:cs typeface="Barlow"/>
                <a:sym typeface="Barlow"/>
              </a:defRPr>
            </a:lvl1pPr>
            <a:lvl2pPr marR="0" lvl="1" algn="ctr">
              <a:lnSpc>
                <a:spcPct val="90000"/>
              </a:lnSpc>
              <a:spcBef>
                <a:spcPts val="700"/>
              </a:spcBef>
              <a:spcAft>
                <a:spcPts val="0"/>
              </a:spcAft>
              <a:buClr>
                <a:schemeClr val="dk1"/>
              </a:buClr>
              <a:buSzPts val="2000"/>
              <a:buFont typeface="Arial"/>
              <a:buNone/>
              <a:defRPr sz="2000" b="0" i="0" u="none" strike="noStrike" cap="none">
                <a:solidFill>
                  <a:schemeClr val="dk1"/>
                </a:solidFill>
                <a:latin typeface="Barlow"/>
                <a:ea typeface="Barlow"/>
                <a:cs typeface="Barlow"/>
                <a:sym typeface="Barlow"/>
              </a:defRPr>
            </a:lvl2pPr>
            <a:lvl3pPr marR="0" lvl="2" algn="ctr">
              <a:lnSpc>
                <a:spcPct val="90000"/>
              </a:lnSpc>
              <a:spcBef>
                <a:spcPts val="700"/>
              </a:spcBef>
              <a:spcAft>
                <a:spcPts val="0"/>
              </a:spcAft>
              <a:buClr>
                <a:schemeClr val="dk1"/>
              </a:buClr>
              <a:buSzPts val="1900"/>
              <a:buFont typeface="Arial"/>
              <a:buNone/>
              <a:defRPr sz="1900" b="0" i="0" u="none" strike="noStrike" cap="none">
                <a:solidFill>
                  <a:schemeClr val="dk1"/>
                </a:solidFill>
                <a:latin typeface="Barlow"/>
                <a:ea typeface="Barlow"/>
                <a:cs typeface="Barlow"/>
                <a:sym typeface="Barlow"/>
              </a:defRPr>
            </a:lvl3pPr>
            <a:lvl4pPr marR="0" lvl="3" algn="ctr">
              <a:lnSpc>
                <a:spcPct val="90000"/>
              </a:lnSpc>
              <a:spcBef>
                <a:spcPts val="7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4pPr>
            <a:lvl5pPr marR="0" lvl="4" algn="ctr">
              <a:lnSpc>
                <a:spcPct val="90000"/>
              </a:lnSpc>
              <a:spcBef>
                <a:spcPts val="7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5pPr>
            <a:lvl6pPr marR="0" lvl="5" algn="ctr">
              <a:lnSpc>
                <a:spcPct val="90000"/>
              </a:lnSpc>
              <a:spcBef>
                <a:spcPts val="7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803813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4"/>
        <p:cNvGrpSpPr/>
        <p:nvPr/>
      </p:nvGrpSpPr>
      <p:grpSpPr>
        <a:xfrm>
          <a:off x="0" y="0"/>
          <a:ext cx="0" cy="0"/>
          <a:chOff x="0" y="0"/>
          <a:chExt cx="0" cy="0"/>
        </a:xfrm>
      </p:grpSpPr>
      <p:sp>
        <p:nvSpPr>
          <p:cNvPr id="155" name="Google Shape;155;g34b4957bab9_1_1273"/>
          <p:cNvSpPr txBox="1">
            <a:spLocks noGrp="1"/>
          </p:cNvSpPr>
          <p:nvPr>
            <p:ph type="title"/>
          </p:nvPr>
        </p:nvSpPr>
        <p:spPr>
          <a:xfrm>
            <a:off x="493143" y="1184681"/>
            <a:ext cx="11290500" cy="1074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6" name="Google Shape;156;g34b4957bab9_1_1273"/>
          <p:cNvSpPr txBox="1">
            <a:spLocks noGrp="1"/>
          </p:cNvSpPr>
          <p:nvPr>
            <p:ph type="body" idx="1"/>
          </p:nvPr>
        </p:nvSpPr>
        <p:spPr>
          <a:xfrm>
            <a:off x="493143" y="2453867"/>
            <a:ext cx="11290500" cy="3272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9250" algn="l">
              <a:lnSpc>
                <a:spcPct val="90000"/>
              </a:lnSpc>
              <a:spcBef>
                <a:spcPts val="500"/>
              </a:spcBef>
              <a:spcAft>
                <a:spcPts val="0"/>
              </a:spcAft>
              <a:buClr>
                <a:srgbClr val="C46E25"/>
              </a:buClr>
              <a:buSzPts val="1900"/>
              <a:buChar char="•"/>
              <a:defRPr/>
            </a:lvl4pPr>
            <a:lvl5pPr marL="2286000" lvl="4" indent="-349250" algn="l">
              <a:lnSpc>
                <a:spcPct val="90000"/>
              </a:lnSpc>
              <a:spcBef>
                <a:spcPts val="500"/>
              </a:spcBef>
              <a:spcAft>
                <a:spcPts val="0"/>
              </a:spcAft>
              <a:buClr>
                <a:srgbClr val="C46E25"/>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pic>
        <p:nvPicPr>
          <p:cNvPr id="157" name="Google Shape;157;g34b4957bab9_1_1273"/>
          <p:cNvPicPr preferRelativeResize="0"/>
          <p:nvPr/>
        </p:nvPicPr>
        <p:blipFill rotWithShape="1">
          <a:blip r:embed="rId2">
            <a:alphaModFix/>
          </a:blip>
          <a:srcRect/>
          <a:stretch/>
        </p:blipFill>
        <p:spPr>
          <a:xfrm>
            <a:off x="3048" y="0"/>
            <a:ext cx="12188955" cy="559241"/>
          </a:xfrm>
          <a:prstGeom prst="rect">
            <a:avLst/>
          </a:prstGeom>
          <a:noFill/>
          <a:ln>
            <a:noFill/>
          </a:ln>
        </p:spPr>
      </p:pic>
      <p:sp>
        <p:nvSpPr>
          <p:cNvPr id="158" name="Google Shape;158;g34b4957bab9_1_1273"/>
          <p:cNvSpPr txBox="1"/>
          <p:nvPr/>
        </p:nvSpPr>
        <p:spPr>
          <a:xfrm>
            <a:off x="475891"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dirty="0">
              <a:solidFill>
                <a:srgbClr val="7F7F7F"/>
              </a:solidFill>
              <a:latin typeface="Calibri"/>
              <a:ea typeface="Calibri"/>
              <a:cs typeface="Calibri"/>
              <a:sym typeface="Calibri"/>
            </a:endParaRPr>
          </a:p>
        </p:txBody>
      </p:sp>
      <p:pic>
        <p:nvPicPr>
          <p:cNvPr id="159" name="Google Shape;159;g34b4957bab9_1_1273"/>
          <p:cNvPicPr preferRelativeResize="0"/>
          <p:nvPr/>
        </p:nvPicPr>
        <p:blipFill rotWithShape="1">
          <a:blip r:embed="rId3">
            <a:alphaModFix/>
          </a:blip>
          <a:srcRect l="16646" t="19943" r="16284" b="20878"/>
          <a:stretch/>
        </p:blipFill>
        <p:spPr>
          <a:xfrm>
            <a:off x="10899332" y="6067425"/>
            <a:ext cx="660610" cy="571914"/>
          </a:xfrm>
          <a:prstGeom prst="rect">
            <a:avLst/>
          </a:prstGeom>
          <a:noFill/>
          <a:ln>
            <a:noFill/>
          </a:ln>
        </p:spPr>
      </p:pic>
    </p:spTree>
    <p:extLst>
      <p:ext uri="{BB962C8B-B14F-4D97-AF65-F5344CB8AC3E}">
        <p14:creationId xmlns:p14="http://schemas.microsoft.com/office/powerpoint/2010/main" val="2023774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ue Background template">
  <p:cSld name="Blue Background template">
    <p:spTree>
      <p:nvGrpSpPr>
        <p:cNvPr id="1" name="Shape 160"/>
        <p:cNvGrpSpPr/>
        <p:nvPr/>
      </p:nvGrpSpPr>
      <p:grpSpPr>
        <a:xfrm>
          <a:off x="0" y="0"/>
          <a:ext cx="0" cy="0"/>
          <a:chOff x="0" y="0"/>
          <a:chExt cx="0" cy="0"/>
        </a:xfrm>
      </p:grpSpPr>
      <p:sp>
        <p:nvSpPr>
          <p:cNvPr id="161" name="Google Shape;161;g34b4957bab9_1_1279"/>
          <p:cNvSpPr>
            <a:spLocks noGrp="1"/>
          </p:cNvSpPr>
          <p:nvPr>
            <p:ph type="pic" idx="2"/>
          </p:nvPr>
        </p:nvSpPr>
        <p:spPr>
          <a:xfrm>
            <a:off x="7081839" y="0"/>
            <a:ext cx="5109900" cy="6858000"/>
          </a:xfrm>
          <a:prstGeom prst="rect">
            <a:avLst/>
          </a:prstGeom>
          <a:noFill/>
          <a:ln>
            <a:noFill/>
          </a:ln>
        </p:spPr>
      </p:sp>
      <p:sp>
        <p:nvSpPr>
          <p:cNvPr id="162" name="Google Shape;162;g34b4957bab9_1_1279"/>
          <p:cNvSpPr txBox="1">
            <a:spLocks noGrp="1"/>
          </p:cNvSpPr>
          <p:nvPr>
            <p:ph type="title"/>
          </p:nvPr>
        </p:nvSpPr>
        <p:spPr>
          <a:xfrm>
            <a:off x="608249" y="202224"/>
            <a:ext cx="6028500" cy="992100"/>
          </a:xfrm>
          <a:prstGeom prst="rect">
            <a:avLst/>
          </a:prstGeom>
          <a:noFill/>
          <a:ln>
            <a:noFill/>
          </a:ln>
        </p:spPr>
        <p:txBody>
          <a:bodyPr spcFirstLastPara="1" wrap="square" lIns="91425" tIns="45700" rIns="91425" bIns="45700" anchor="b" anchorCtr="0">
            <a:normAutofit/>
          </a:bodyPr>
          <a:lstStyle>
            <a:lvl1pPr lvl="0" algn="l">
              <a:lnSpc>
                <a:spcPct val="102564"/>
              </a:lnSpc>
              <a:spcBef>
                <a:spcPts val="0"/>
              </a:spcBef>
              <a:spcAft>
                <a:spcPts val="0"/>
              </a:spcAft>
              <a:buClr>
                <a:schemeClr val="lt1"/>
              </a:buClr>
              <a:buSzPts val="3900"/>
              <a:buFont typeface="Barlow Medium"/>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3" name="Google Shape;163;g34b4957bab9_1_1279"/>
          <p:cNvSpPr txBox="1">
            <a:spLocks noGrp="1"/>
          </p:cNvSpPr>
          <p:nvPr>
            <p:ph type="body" idx="1"/>
          </p:nvPr>
        </p:nvSpPr>
        <p:spPr>
          <a:xfrm>
            <a:off x="608249" y="1388963"/>
            <a:ext cx="66504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700"/>
              </a:spcBef>
              <a:spcAft>
                <a:spcPts val="0"/>
              </a:spcAft>
              <a:buClr>
                <a:schemeClr val="dk1"/>
              </a:buClr>
              <a:buSzPts val="2800"/>
              <a:buNone/>
              <a:defRPr/>
            </a:lvl1pPr>
            <a:lvl2pPr marL="914400" lvl="1" indent="-406400" algn="l">
              <a:lnSpc>
                <a:spcPct val="114285"/>
              </a:lnSpc>
              <a:spcBef>
                <a:spcPts val="700"/>
              </a:spcBef>
              <a:spcAft>
                <a:spcPts val="0"/>
              </a:spcAft>
              <a:buClr>
                <a:schemeClr val="lt1"/>
              </a:buClr>
              <a:buSzPts val="2800"/>
              <a:buChar char="•"/>
              <a:defRPr>
                <a:solidFill>
                  <a:schemeClr val="lt1"/>
                </a:solidFill>
              </a:defRPr>
            </a:lvl2pPr>
            <a:lvl3pPr marL="1371600" lvl="2" indent="-349250" algn="l">
              <a:lnSpc>
                <a:spcPct val="155555"/>
              </a:lnSpc>
              <a:spcBef>
                <a:spcPts val="700"/>
              </a:spcBef>
              <a:spcAft>
                <a:spcPts val="0"/>
              </a:spcAft>
              <a:buClr>
                <a:schemeClr val="dk1"/>
              </a:buClr>
              <a:buSzPts val="1900"/>
              <a:buChar char="•"/>
              <a:defRPr/>
            </a:lvl3pPr>
            <a:lvl4pPr marL="1828800" lvl="3" indent="-349250" algn="l">
              <a:lnSpc>
                <a:spcPct val="116666"/>
              </a:lnSpc>
              <a:spcBef>
                <a:spcPts val="700"/>
              </a:spcBef>
              <a:spcAft>
                <a:spcPts val="0"/>
              </a:spcAft>
              <a:buClr>
                <a:schemeClr val="dk1"/>
              </a:buClr>
              <a:buSzPts val="1900"/>
              <a:buChar char="•"/>
              <a:defRPr/>
            </a:lvl4pPr>
            <a:lvl5pPr marL="2286000" lvl="4" indent="-349250" algn="l">
              <a:lnSpc>
                <a:spcPct val="116666"/>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pic>
        <p:nvPicPr>
          <p:cNvPr id="164" name="Google Shape;164;g34b4957bab9_1_1279"/>
          <p:cNvPicPr preferRelativeResize="0"/>
          <p:nvPr/>
        </p:nvPicPr>
        <p:blipFill rotWithShape="1">
          <a:blip r:embed="rId2">
            <a:alphaModFix/>
          </a:blip>
          <a:srcRect/>
          <a:stretch/>
        </p:blipFill>
        <p:spPr>
          <a:xfrm>
            <a:off x="11143872" y="202224"/>
            <a:ext cx="789328" cy="776390"/>
          </a:xfrm>
          <a:prstGeom prst="rect">
            <a:avLst/>
          </a:prstGeom>
          <a:noFill/>
          <a:ln>
            <a:noFill/>
          </a:ln>
        </p:spPr>
      </p:pic>
    </p:spTree>
    <p:extLst>
      <p:ext uri="{BB962C8B-B14F-4D97-AF65-F5344CB8AC3E}">
        <p14:creationId xmlns:p14="http://schemas.microsoft.com/office/powerpoint/2010/main" val="25272011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 Background Template">
  <p:cSld name="White Background Template">
    <p:spTree>
      <p:nvGrpSpPr>
        <p:cNvPr id="1" name="Shape 165"/>
        <p:cNvGrpSpPr/>
        <p:nvPr/>
      </p:nvGrpSpPr>
      <p:grpSpPr>
        <a:xfrm>
          <a:off x="0" y="0"/>
          <a:ext cx="0" cy="0"/>
          <a:chOff x="0" y="0"/>
          <a:chExt cx="0" cy="0"/>
        </a:xfrm>
      </p:grpSpPr>
      <p:sp>
        <p:nvSpPr>
          <p:cNvPr id="166" name="Google Shape;166;g34b4957bab9_1_1284"/>
          <p:cNvSpPr>
            <a:spLocks noGrp="1"/>
          </p:cNvSpPr>
          <p:nvPr>
            <p:ph type="pic" idx="2"/>
          </p:nvPr>
        </p:nvSpPr>
        <p:spPr>
          <a:xfrm>
            <a:off x="7081839" y="0"/>
            <a:ext cx="5109900" cy="6858000"/>
          </a:xfrm>
          <a:prstGeom prst="rect">
            <a:avLst/>
          </a:prstGeom>
          <a:noFill/>
          <a:ln>
            <a:noFill/>
          </a:ln>
        </p:spPr>
      </p:sp>
      <p:sp>
        <p:nvSpPr>
          <p:cNvPr id="167" name="Google Shape;167;g34b4957bab9_1_1284"/>
          <p:cNvSpPr txBox="1">
            <a:spLocks noGrp="1"/>
          </p:cNvSpPr>
          <p:nvPr>
            <p:ph type="title"/>
          </p:nvPr>
        </p:nvSpPr>
        <p:spPr>
          <a:xfrm>
            <a:off x="608249" y="202224"/>
            <a:ext cx="6028500" cy="9921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8" name="Google Shape;168;g34b4957bab9_1_1284"/>
          <p:cNvSpPr txBox="1">
            <a:spLocks noGrp="1"/>
          </p:cNvSpPr>
          <p:nvPr>
            <p:ph type="body" idx="1"/>
          </p:nvPr>
        </p:nvSpPr>
        <p:spPr>
          <a:xfrm>
            <a:off x="608249" y="1388963"/>
            <a:ext cx="66504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700"/>
              </a:spcBef>
              <a:spcAft>
                <a:spcPts val="0"/>
              </a:spcAft>
              <a:buClr>
                <a:schemeClr val="dk1"/>
              </a:buClr>
              <a:buSzPts val="2800"/>
              <a:buNone/>
              <a:defRPr/>
            </a:lvl1pPr>
            <a:lvl2pPr marL="914400" lvl="1" indent="-349250" algn="l">
              <a:lnSpc>
                <a:spcPct val="177777"/>
              </a:lnSpc>
              <a:spcBef>
                <a:spcPts val="700"/>
              </a:spcBef>
              <a:spcAft>
                <a:spcPts val="0"/>
              </a:spcAft>
              <a:buClr>
                <a:schemeClr val="dk1"/>
              </a:buClr>
              <a:buSzPts val="1900"/>
              <a:buChar char="•"/>
              <a:defRPr/>
            </a:lvl2pPr>
            <a:lvl3pPr marL="1371600" lvl="2" indent="-349250" algn="l">
              <a:lnSpc>
                <a:spcPct val="155555"/>
              </a:lnSpc>
              <a:spcBef>
                <a:spcPts val="700"/>
              </a:spcBef>
              <a:spcAft>
                <a:spcPts val="0"/>
              </a:spcAft>
              <a:buClr>
                <a:schemeClr val="dk1"/>
              </a:buClr>
              <a:buSzPts val="1900"/>
              <a:buChar char="•"/>
              <a:defRPr/>
            </a:lvl3pPr>
            <a:lvl4pPr marL="1828800" lvl="3" indent="-349250" algn="l">
              <a:lnSpc>
                <a:spcPct val="116666"/>
              </a:lnSpc>
              <a:spcBef>
                <a:spcPts val="700"/>
              </a:spcBef>
              <a:spcAft>
                <a:spcPts val="0"/>
              </a:spcAft>
              <a:buClr>
                <a:schemeClr val="dk1"/>
              </a:buClr>
              <a:buSzPts val="1900"/>
              <a:buChar char="•"/>
              <a:defRPr/>
            </a:lvl4pPr>
            <a:lvl5pPr marL="2286000" lvl="4" indent="-349250" algn="l">
              <a:lnSpc>
                <a:spcPct val="116666"/>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pic>
        <p:nvPicPr>
          <p:cNvPr id="169" name="Google Shape;169;g34b4957bab9_1_1284"/>
          <p:cNvPicPr preferRelativeResize="0"/>
          <p:nvPr/>
        </p:nvPicPr>
        <p:blipFill rotWithShape="1">
          <a:blip r:embed="rId2">
            <a:alphaModFix/>
          </a:blip>
          <a:srcRect/>
          <a:stretch/>
        </p:blipFill>
        <p:spPr>
          <a:xfrm>
            <a:off x="11143872" y="202224"/>
            <a:ext cx="789328" cy="776390"/>
          </a:xfrm>
          <a:prstGeom prst="rect">
            <a:avLst/>
          </a:prstGeom>
          <a:noFill/>
          <a:ln>
            <a:noFill/>
          </a:ln>
        </p:spPr>
      </p:pic>
    </p:spTree>
    <p:extLst>
      <p:ext uri="{BB962C8B-B14F-4D97-AF65-F5344CB8AC3E}">
        <p14:creationId xmlns:p14="http://schemas.microsoft.com/office/powerpoint/2010/main" val="352670269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rs">
  <p:cSld name="Sliders">
    <p:spTree>
      <p:nvGrpSpPr>
        <p:cNvPr id="1" name="Shape 170"/>
        <p:cNvGrpSpPr/>
        <p:nvPr/>
      </p:nvGrpSpPr>
      <p:grpSpPr>
        <a:xfrm>
          <a:off x="0" y="0"/>
          <a:ext cx="0" cy="0"/>
          <a:chOff x="0" y="0"/>
          <a:chExt cx="0" cy="0"/>
        </a:xfrm>
      </p:grpSpPr>
      <p:sp>
        <p:nvSpPr>
          <p:cNvPr id="171" name="Google Shape;171;g34b4957bab9_1_1289"/>
          <p:cNvSpPr txBox="1">
            <a:spLocks noGrp="1"/>
          </p:cNvSpPr>
          <p:nvPr>
            <p:ph type="title"/>
          </p:nvPr>
        </p:nvSpPr>
        <p:spPr>
          <a:xfrm>
            <a:off x="608249" y="202224"/>
            <a:ext cx="6810900" cy="9921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2" name="Google Shape;172;g34b4957bab9_1_1289"/>
          <p:cNvSpPr txBox="1">
            <a:spLocks noGrp="1"/>
          </p:cNvSpPr>
          <p:nvPr>
            <p:ph type="body" idx="1"/>
          </p:nvPr>
        </p:nvSpPr>
        <p:spPr>
          <a:xfrm>
            <a:off x="608249" y="1388963"/>
            <a:ext cx="75177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700"/>
              </a:spcBef>
              <a:spcAft>
                <a:spcPts val="0"/>
              </a:spcAft>
              <a:buClr>
                <a:schemeClr val="dk1"/>
              </a:buClr>
              <a:buSzPts val="2800"/>
              <a:buNone/>
              <a:defRPr/>
            </a:lvl1pPr>
            <a:lvl2pPr marL="914400" lvl="1" indent="-349250" algn="l">
              <a:lnSpc>
                <a:spcPct val="177777"/>
              </a:lnSpc>
              <a:spcBef>
                <a:spcPts val="700"/>
              </a:spcBef>
              <a:spcAft>
                <a:spcPts val="0"/>
              </a:spcAft>
              <a:buClr>
                <a:schemeClr val="dk1"/>
              </a:buClr>
              <a:buSzPts val="1900"/>
              <a:buChar char="•"/>
              <a:defRPr/>
            </a:lvl2pPr>
            <a:lvl3pPr marL="1371600" lvl="2" indent="-349250" algn="l">
              <a:lnSpc>
                <a:spcPct val="155555"/>
              </a:lnSpc>
              <a:spcBef>
                <a:spcPts val="700"/>
              </a:spcBef>
              <a:spcAft>
                <a:spcPts val="0"/>
              </a:spcAft>
              <a:buClr>
                <a:schemeClr val="dk1"/>
              </a:buClr>
              <a:buSzPts val="1900"/>
              <a:buChar char="•"/>
              <a:defRPr/>
            </a:lvl3pPr>
            <a:lvl4pPr marL="1828800" lvl="3" indent="-349250" algn="l">
              <a:lnSpc>
                <a:spcPct val="116666"/>
              </a:lnSpc>
              <a:spcBef>
                <a:spcPts val="700"/>
              </a:spcBef>
              <a:spcAft>
                <a:spcPts val="0"/>
              </a:spcAft>
              <a:buClr>
                <a:schemeClr val="dk1"/>
              </a:buClr>
              <a:buSzPts val="1900"/>
              <a:buChar char="•"/>
              <a:defRPr/>
            </a:lvl4pPr>
            <a:lvl5pPr marL="2286000" lvl="4" indent="-349250" algn="l">
              <a:lnSpc>
                <a:spcPct val="116666"/>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Tree>
    <p:extLst>
      <p:ext uri="{BB962C8B-B14F-4D97-AF65-F5344CB8AC3E}">
        <p14:creationId xmlns:p14="http://schemas.microsoft.com/office/powerpoint/2010/main" val="3436963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3"/>
        <p:cNvGrpSpPr/>
        <p:nvPr/>
      </p:nvGrpSpPr>
      <p:grpSpPr>
        <a:xfrm>
          <a:off x="0" y="0"/>
          <a:ext cx="0" cy="0"/>
          <a:chOff x="0" y="0"/>
          <a:chExt cx="0" cy="0"/>
        </a:xfrm>
      </p:grpSpPr>
      <p:sp>
        <p:nvSpPr>
          <p:cNvPr id="174" name="Google Shape;174;g34b4957bab9_1_1292"/>
          <p:cNvSpPr/>
          <p:nvPr/>
        </p:nvSpPr>
        <p:spPr>
          <a:xfrm>
            <a:off x="0" y="0"/>
            <a:ext cx="12192000" cy="3936900"/>
          </a:xfrm>
          <a:prstGeom prst="rect">
            <a:avLst/>
          </a:prstGeom>
          <a:solidFill>
            <a:srgbClr val="D9F4FB">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chemeClr val="lt1"/>
              </a:solidFill>
              <a:latin typeface="Calibri"/>
              <a:ea typeface="Calibri"/>
              <a:cs typeface="Calibri"/>
              <a:sym typeface="Calibri"/>
            </a:endParaRPr>
          </a:p>
        </p:txBody>
      </p:sp>
      <p:sp>
        <p:nvSpPr>
          <p:cNvPr id="175" name="Google Shape;175;g34b4957bab9_1_1292"/>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6" name="Google Shape;176;g34b4957bab9_1_1292"/>
          <p:cNvSpPr txBox="1">
            <a:spLocks noGrp="1"/>
          </p:cNvSpPr>
          <p:nvPr>
            <p:ph type="subTitle" idx="1"/>
          </p:nvPr>
        </p:nvSpPr>
        <p:spPr>
          <a:xfrm>
            <a:off x="791029" y="2753893"/>
            <a:ext cx="6241200" cy="788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7" name="Google Shape;177;g34b4957bab9_1_1292"/>
          <p:cNvPicPr preferRelativeResize="0"/>
          <p:nvPr/>
        </p:nvPicPr>
        <p:blipFill rotWithShape="1">
          <a:blip r:embed="rId2">
            <a:alphaModFix/>
          </a:blip>
          <a:srcRect/>
          <a:stretch/>
        </p:blipFill>
        <p:spPr>
          <a:xfrm>
            <a:off x="8483556" y="584477"/>
            <a:ext cx="3578057" cy="3352524"/>
          </a:xfrm>
          <a:prstGeom prst="rect">
            <a:avLst/>
          </a:prstGeom>
          <a:noFill/>
          <a:ln>
            <a:noFill/>
          </a:ln>
        </p:spPr>
      </p:pic>
      <p:pic>
        <p:nvPicPr>
          <p:cNvPr id="178" name="Google Shape;178;g34b4957bab9_1_1292"/>
          <p:cNvPicPr preferRelativeResize="0"/>
          <p:nvPr/>
        </p:nvPicPr>
        <p:blipFill rotWithShape="1">
          <a:blip r:embed="rId3">
            <a:alphaModFix/>
          </a:blip>
          <a:srcRect l="10372" t="25772" r="10632" b="25099"/>
          <a:stretch/>
        </p:blipFill>
        <p:spPr>
          <a:xfrm>
            <a:off x="721895" y="5717407"/>
            <a:ext cx="3546425" cy="770019"/>
          </a:xfrm>
          <a:prstGeom prst="rect">
            <a:avLst/>
          </a:prstGeom>
          <a:noFill/>
          <a:ln>
            <a:noFill/>
          </a:ln>
        </p:spPr>
      </p:pic>
    </p:spTree>
    <p:extLst>
      <p:ext uri="{BB962C8B-B14F-4D97-AF65-F5344CB8AC3E}">
        <p14:creationId xmlns:p14="http://schemas.microsoft.com/office/powerpoint/2010/main" val="3846491201"/>
      </p:ext>
    </p:extLst>
  </p:cSld>
  <p:clrMapOvr>
    <a:masterClrMapping/>
  </p:clrMapOvr>
  <p:transition>
    <p:fade/>
  </p:transition>
  <p:extLst>
    <p:ext uri="{DCECCB84-F9BA-43D5-87BE-67443E8EF086}">
      <p15:sldGuideLst xmlns:p15="http://schemas.microsoft.com/office/powerpoint/2012/main">
        <p15:guide id="1" orient="horz" pos="4080">
          <p15:clr>
            <a:srgbClr val="FBAE40"/>
          </p15:clr>
        </p15:guide>
        <p15:guide id="2" pos="3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179"/>
        <p:cNvGrpSpPr/>
        <p:nvPr/>
      </p:nvGrpSpPr>
      <p:grpSpPr>
        <a:xfrm>
          <a:off x="0" y="0"/>
          <a:ext cx="0" cy="0"/>
          <a:chOff x="0" y="0"/>
          <a:chExt cx="0" cy="0"/>
        </a:xfrm>
      </p:grpSpPr>
      <p:sp>
        <p:nvSpPr>
          <p:cNvPr id="180" name="Google Shape;180;g34b4957bab9_1_1298"/>
          <p:cNvSpPr txBox="1">
            <a:spLocks noGrp="1"/>
          </p:cNvSpPr>
          <p:nvPr>
            <p:ph type="title"/>
          </p:nvPr>
        </p:nvSpPr>
        <p:spPr>
          <a:xfrm>
            <a:off x="493143" y="2154141"/>
            <a:ext cx="11290500" cy="1074000"/>
          </a:xfrm>
          <a:prstGeom prst="rect">
            <a:avLst/>
          </a:prstGeom>
          <a:noFill/>
          <a:ln>
            <a:noFill/>
          </a:ln>
        </p:spPr>
        <p:txBody>
          <a:bodyPr spcFirstLastPara="1" wrap="square" lIns="91425" tIns="45700" rIns="91425" bIns="45700" anchor="ctr" anchorCtr="0">
            <a:normAutofit/>
          </a:bodyPr>
          <a:lstStyle>
            <a:lvl1pPr lvl="0" algn="l">
              <a:lnSpc>
                <a:spcPct val="91666"/>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181" name="Google Shape;181;g34b4957bab9_1_1298"/>
          <p:cNvPicPr preferRelativeResize="0"/>
          <p:nvPr/>
        </p:nvPicPr>
        <p:blipFill rotWithShape="1">
          <a:blip r:embed="rId2">
            <a:alphaModFix/>
          </a:blip>
          <a:srcRect/>
          <a:stretch/>
        </p:blipFill>
        <p:spPr>
          <a:xfrm>
            <a:off x="3048" y="0"/>
            <a:ext cx="12188955" cy="559241"/>
          </a:xfrm>
          <a:prstGeom prst="rect">
            <a:avLst/>
          </a:prstGeom>
          <a:noFill/>
          <a:ln>
            <a:noFill/>
          </a:ln>
        </p:spPr>
      </p:pic>
      <p:pic>
        <p:nvPicPr>
          <p:cNvPr id="182" name="Google Shape;182;g34b4957bab9_1_1298"/>
          <p:cNvPicPr preferRelativeResize="0"/>
          <p:nvPr/>
        </p:nvPicPr>
        <p:blipFill rotWithShape="1">
          <a:blip r:embed="rId3">
            <a:alphaModFix/>
          </a:blip>
          <a:srcRect/>
          <a:stretch/>
        </p:blipFill>
        <p:spPr>
          <a:xfrm>
            <a:off x="571500" y="3450779"/>
            <a:ext cx="11049000" cy="50800"/>
          </a:xfrm>
          <a:prstGeom prst="rect">
            <a:avLst/>
          </a:prstGeom>
          <a:noFill/>
          <a:ln>
            <a:noFill/>
          </a:ln>
        </p:spPr>
      </p:pic>
      <p:sp>
        <p:nvSpPr>
          <p:cNvPr id="183" name="Google Shape;183;g34b4957bab9_1_1298"/>
          <p:cNvSpPr txBox="1">
            <a:spLocks noGrp="1"/>
          </p:cNvSpPr>
          <p:nvPr>
            <p:ph type="subTitle" idx="1"/>
          </p:nvPr>
        </p:nvSpPr>
        <p:spPr>
          <a:xfrm>
            <a:off x="493143" y="3867076"/>
            <a:ext cx="6241200" cy="788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4" name="Google Shape;184;g34b4957bab9_1_1298"/>
          <p:cNvSpPr txBox="1"/>
          <p:nvPr/>
        </p:nvSpPr>
        <p:spPr>
          <a:xfrm>
            <a:off x="475891"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207984844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Breadcrumbs">
  <p:cSld name="Title, Breadcrumbs">
    <p:spTree>
      <p:nvGrpSpPr>
        <p:cNvPr id="1" name="Shape 185"/>
        <p:cNvGrpSpPr/>
        <p:nvPr/>
      </p:nvGrpSpPr>
      <p:grpSpPr>
        <a:xfrm>
          <a:off x="0" y="0"/>
          <a:ext cx="0" cy="0"/>
          <a:chOff x="0" y="0"/>
          <a:chExt cx="0" cy="0"/>
        </a:xfrm>
      </p:grpSpPr>
      <p:sp>
        <p:nvSpPr>
          <p:cNvPr id="186" name="Google Shape;186;g34b4957bab9_1_1304"/>
          <p:cNvSpPr txBox="1">
            <a:spLocks noGrp="1"/>
          </p:cNvSpPr>
          <p:nvPr>
            <p:ph type="title"/>
          </p:nvPr>
        </p:nvSpPr>
        <p:spPr>
          <a:xfrm>
            <a:off x="914400" y="694944"/>
            <a:ext cx="10363200" cy="594300"/>
          </a:xfrm>
          <a:prstGeom prst="rect">
            <a:avLst/>
          </a:prstGeom>
          <a:noFill/>
          <a:ln>
            <a:noFill/>
          </a:ln>
        </p:spPr>
        <p:txBody>
          <a:bodyPr spcFirstLastPara="1" wrap="square" lIns="0" tIns="45700" rIns="0" bIns="0" anchor="b" anchorCtr="0">
            <a:noAutofit/>
          </a:bodyPr>
          <a:lstStyle>
            <a:lvl1pPr lvl="0" algn="l">
              <a:lnSpc>
                <a:spcPct val="102564"/>
              </a:lnSpc>
              <a:spcBef>
                <a:spcPts val="0"/>
              </a:spcBef>
              <a:spcAft>
                <a:spcPts val="0"/>
              </a:spcAft>
              <a:buSzPts val="3900"/>
              <a:buNone/>
              <a:defRPr sz="2700" b="0">
                <a:latin typeface="Trebuchet MS"/>
                <a:ea typeface="Trebuchet MS"/>
                <a:cs typeface="Trebuchet MS"/>
                <a:sym typeface="Trebuchet M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7" name="Google Shape;187;g34b4957bab9_1_1304"/>
          <p:cNvSpPr txBox="1">
            <a:spLocks noGrp="1"/>
          </p:cNvSpPr>
          <p:nvPr>
            <p:ph type="body" idx="1"/>
          </p:nvPr>
        </p:nvSpPr>
        <p:spPr>
          <a:xfrm>
            <a:off x="914971" y="466344"/>
            <a:ext cx="3356100" cy="2031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800"/>
              </a:spcBef>
              <a:spcAft>
                <a:spcPts val="0"/>
              </a:spcAft>
              <a:buClr>
                <a:schemeClr val="accent5"/>
              </a:buClr>
              <a:buSzPts val="500"/>
              <a:buFont typeface="Arial"/>
              <a:buNone/>
              <a:defRPr sz="700" b="1" cap="none">
                <a:solidFill>
                  <a:srgbClr val="E8F3F4"/>
                </a:solidFill>
              </a:defRPr>
            </a:lvl1pPr>
            <a:lvl2pPr marL="914400" lvl="1" indent="-349250" algn="l">
              <a:lnSpc>
                <a:spcPct val="114285"/>
              </a:lnSpc>
              <a:spcBef>
                <a:spcPts val="400"/>
              </a:spcBef>
              <a:spcAft>
                <a:spcPts val="0"/>
              </a:spcAft>
              <a:buClr>
                <a:srgbClr val="777777"/>
              </a:buClr>
              <a:buSzPts val="1900"/>
              <a:buChar char="•"/>
              <a:defRPr/>
            </a:lvl2pPr>
            <a:lvl3pPr marL="1371600" lvl="2" indent="-349250" algn="l">
              <a:lnSpc>
                <a:spcPct val="116666"/>
              </a:lnSpc>
              <a:spcBef>
                <a:spcPts val="400"/>
              </a:spcBef>
              <a:spcAft>
                <a:spcPts val="0"/>
              </a:spcAft>
              <a:buClr>
                <a:srgbClr val="777777"/>
              </a:buClr>
              <a:buSzPts val="1900"/>
              <a:buChar char="•"/>
              <a:defRPr/>
            </a:lvl3pPr>
            <a:lvl4pPr marL="1828800" lvl="3" indent="-349250" algn="l">
              <a:lnSpc>
                <a:spcPct val="116666"/>
              </a:lnSpc>
              <a:spcBef>
                <a:spcPts val="400"/>
              </a:spcBef>
              <a:spcAft>
                <a:spcPts val="0"/>
              </a:spcAft>
              <a:buClr>
                <a:srgbClr val="777777"/>
              </a:buClr>
              <a:buSzPts val="1900"/>
              <a:buChar char="•"/>
              <a:defRPr/>
            </a:lvl4pPr>
            <a:lvl5pPr marL="2286000" lvl="4" indent="-349250" algn="l">
              <a:lnSpc>
                <a:spcPct val="116666"/>
              </a:lnSpc>
              <a:spcBef>
                <a:spcPts val="400"/>
              </a:spcBef>
              <a:spcAft>
                <a:spcPts val="0"/>
              </a:spcAft>
              <a:buClr>
                <a:srgbClr val="777777"/>
              </a:buClr>
              <a:buSzPts val="1900"/>
              <a:buChar char="•"/>
              <a:defRPr/>
            </a:lvl5pPr>
            <a:lvl6pPr marL="2743200" lvl="5" indent="-349250" algn="l">
              <a:lnSpc>
                <a:spcPct val="90000"/>
              </a:lnSpc>
              <a:spcBef>
                <a:spcPts val="400"/>
              </a:spcBef>
              <a:spcAft>
                <a:spcPts val="0"/>
              </a:spcAft>
              <a:buClr>
                <a:srgbClr val="777777"/>
              </a:buClr>
              <a:buSzPts val="1900"/>
              <a:buChar char="•"/>
              <a:defRPr/>
            </a:lvl6pPr>
            <a:lvl7pPr marL="3200400" lvl="6" indent="-349250" algn="l">
              <a:lnSpc>
                <a:spcPct val="90000"/>
              </a:lnSpc>
              <a:spcBef>
                <a:spcPts val="400"/>
              </a:spcBef>
              <a:spcAft>
                <a:spcPts val="0"/>
              </a:spcAft>
              <a:buClr>
                <a:srgbClr val="777777"/>
              </a:buClr>
              <a:buSzPts val="1900"/>
              <a:buChar char="•"/>
              <a:defRPr/>
            </a:lvl7pPr>
            <a:lvl8pPr marL="3657600" lvl="7" indent="-349250" algn="l">
              <a:lnSpc>
                <a:spcPct val="90000"/>
              </a:lnSpc>
              <a:spcBef>
                <a:spcPts val="400"/>
              </a:spcBef>
              <a:spcAft>
                <a:spcPts val="0"/>
              </a:spcAft>
              <a:buClr>
                <a:srgbClr val="777777"/>
              </a:buClr>
              <a:buSzPts val="1900"/>
              <a:buChar char="•"/>
              <a:defRPr/>
            </a:lvl8pPr>
            <a:lvl9pPr marL="4114800" lvl="8" indent="-349250" algn="l">
              <a:lnSpc>
                <a:spcPct val="90000"/>
              </a:lnSpc>
              <a:spcBef>
                <a:spcPts val="400"/>
              </a:spcBef>
              <a:spcAft>
                <a:spcPts val="0"/>
              </a:spcAft>
              <a:buClr>
                <a:srgbClr val="777777"/>
              </a:buClr>
              <a:buSzPts val="1900"/>
              <a:buChar char="•"/>
              <a:defRPr/>
            </a:lvl9pPr>
          </a:lstStyle>
          <a:p>
            <a:endParaRPr/>
          </a:p>
        </p:txBody>
      </p:sp>
    </p:spTree>
    <p:extLst>
      <p:ext uri="{BB962C8B-B14F-4D97-AF65-F5344CB8AC3E}">
        <p14:creationId xmlns:p14="http://schemas.microsoft.com/office/powerpoint/2010/main" val="11873707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
        <p:nvSpPr>
          <p:cNvPr id="189" name="Google Shape;189;g34b4957bab9_1_130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900"/>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a:endParaRPr dirty="0"/>
          </a:p>
        </p:txBody>
      </p:sp>
      <p:sp>
        <p:nvSpPr>
          <p:cNvPr id="190" name="Google Shape;190;g34b4957bab9_1_130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1900"/>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a:endParaRPr dirty="0"/>
          </a:p>
        </p:txBody>
      </p:sp>
      <p:sp>
        <p:nvSpPr>
          <p:cNvPr id="191" name="Google Shape;191;g34b4957bab9_1_130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791357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 Static">
  <p:cSld name="Blue Static">
    <p:spTree>
      <p:nvGrpSpPr>
        <p:cNvPr id="1" name="Shape 108"/>
        <p:cNvGrpSpPr/>
        <p:nvPr/>
      </p:nvGrpSpPr>
      <p:grpSpPr>
        <a:xfrm>
          <a:off x="0" y="0"/>
          <a:ext cx="0" cy="0"/>
          <a:chOff x="0" y="0"/>
          <a:chExt cx="0" cy="0"/>
        </a:xfrm>
      </p:grpSpPr>
      <p:sp>
        <p:nvSpPr>
          <p:cNvPr id="109" name="Google Shape;109;g34b4957bab9_1_1227"/>
          <p:cNvSpPr txBox="1">
            <a:spLocks noGrp="1"/>
          </p:cNvSpPr>
          <p:nvPr>
            <p:ph type="ctrTitle"/>
          </p:nvPr>
        </p:nvSpPr>
        <p:spPr>
          <a:xfrm>
            <a:off x="865848" y="928155"/>
            <a:ext cx="9435300" cy="2387700"/>
          </a:xfrm>
          <a:prstGeom prst="rect">
            <a:avLst/>
          </a:prstGeom>
          <a:noFill/>
          <a:ln>
            <a:noFill/>
          </a:ln>
        </p:spPr>
        <p:txBody>
          <a:bodyPr spcFirstLastPara="1" wrap="square" lIns="121900" tIns="60925" rIns="121900" bIns="60925" anchor="b" anchorCtr="0">
            <a:normAutofit/>
          </a:bodyPr>
          <a:lstStyle>
            <a:lvl1pPr marR="0" lvl="0" algn="l">
              <a:lnSpc>
                <a:spcPct val="102083"/>
              </a:lnSpc>
              <a:spcBef>
                <a:spcPts val="0"/>
              </a:spcBef>
              <a:spcAft>
                <a:spcPts val="0"/>
              </a:spcAft>
              <a:buClr>
                <a:schemeClr val="lt1"/>
              </a:buClr>
              <a:buSzPts val="6400"/>
              <a:buFont typeface="Barlow Medium"/>
              <a:buNone/>
              <a:defRPr sz="4800" b="0" i="0" u="none" strike="noStrike" cap="none">
                <a:solidFill>
                  <a:schemeClr val="lt1"/>
                </a:solidFill>
                <a:latin typeface="Barlow Medium"/>
                <a:ea typeface="Barlow Medium"/>
                <a:cs typeface="Barlow Medium"/>
                <a:sym typeface="Barlow Medium"/>
              </a:defRPr>
            </a:lvl1pPr>
            <a:lvl2pPr marR="0" lvl="1" algn="l">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Google Shape;110;g34b4957bab9_1_1227"/>
          <p:cNvSpPr txBox="1">
            <a:spLocks noGrp="1"/>
          </p:cNvSpPr>
          <p:nvPr>
            <p:ph type="subTitle" idx="1"/>
          </p:nvPr>
        </p:nvSpPr>
        <p:spPr>
          <a:xfrm>
            <a:off x="890124" y="3481332"/>
            <a:ext cx="8780100" cy="756900"/>
          </a:xfrm>
          <a:prstGeom prst="rect">
            <a:avLst/>
          </a:prstGeom>
          <a:noFill/>
          <a:ln>
            <a:noFill/>
          </a:ln>
        </p:spPr>
        <p:txBody>
          <a:bodyPr spcFirstLastPara="1" wrap="square" lIns="121900" tIns="60925" rIns="121900" bIns="60925" anchor="ctr" anchorCtr="0">
            <a:normAutofit/>
          </a:bodyPr>
          <a:lstStyle>
            <a:lvl1pPr marR="0" lvl="0" algn="l">
              <a:lnSpc>
                <a:spcPct val="104761"/>
              </a:lnSpc>
              <a:spcBef>
                <a:spcPts val="0"/>
              </a:spcBef>
              <a:spcAft>
                <a:spcPts val="0"/>
              </a:spcAft>
              <a:buClr>
                <a:srgbClr val="005E85"/>
              </a:buClr>
              <a:buSzPts val="2800"/>
              <a:buFont typeface="Arial"/>
              <a:buNone/>
              <a:defRPr sz="2100" b="1" i="0" u="none" strike="noStrike" cap="none">
                <a:solidFill>
                  <a:srgbClr val="005E85"/>
                </a:solidFill>
                <a:latin typeface="Barlow"/>
                <a:ea typeface="Barlow"/>
                <a:cs typeface="Barlow"/>
                <a:sym typeface="Barlow"/>
              </a:defRPr>
            </a:lvl1pPr>
            <a:lvl2pPr marR="0" lvl="1" algn="ctr">
              <a:lnSpc>
                <a:spcPct val="90000"/>
              </a:lnSpc>
              <a:spcBef>
                <a:spcPts val="500"/>
              </a:spcBef>
              <a:spcAft>
                <a:spcPts val="0"/>
              </a:spcAft>
              <a:buClr>
                <a:schemeClr val="dk1"/>
              </a:buClr>
              <a:buSzPts val="2700"/>
              <a:buFont typeface="Arial"/>
              <a:buNone/>
              <a:defRPr sz="2000" b="0" i="0" u="none" strike="noStrike" cap="none">
                <a:solidFill>
                  <a:schemeClr val="dk1"/>
                </a:solidFill>
                <a:latin typeface="Barlow"/>
                <a:ea typeface="Barlow"/>
                <a:cs typeface="Barlow"/>
                <a:sym typeface="Barlow"/>
              </a:defRPr>
            </a:lvl2pPr>
            <a:lvl3pPr marR="0" lvl="2" algn="ctr">
              <a:lnSpc>
                <a:spcPct val="90000"/>
              </a:lnSpc>
              <a:spcBef>
                <a:spcPts val="500"/>
              </a:spcBef>
              <a:spcAft>
                <a:spcPts val="0"/>
              </a:spcAft>
              <a:buClr>
                <a:schemeClr val="dk1"/>
              </a:buClr>
              <a:buSzPts val="2400"/>
              <a:buFont typeface="Arial"/>
              <a:buNone/>
              <a:defRPr sz="1800" b="0" i="0" u="none" strike="noStrike" cap="none">
                <a:solidFill>
                  <a:schemeClr val="dk1"/>
                </a:solidFill>
                <a:latin typeface="Barlow"/>
                <a:ea typeface="Barlow"/>
                <a:cs typeface="Barlow"/>
                <a:sym typeface="Barlow"/>
              </a:defRPr>
            </a:lvl3pPr>
            <a:lvl4pPr marR="0" lvl="3" algn="ctr">
              <a:lnSpc>
                <a:spcPct val="90000"/>
              </a:lnSpc>
              <a:spcBef>
                <a:spcPts val="500"/>
              </a:spcBef>
              <a:spcAft>
                <a:spcPts val="0"/>
              </a:spcAft>
              <a:buClr>
                <a:schemeClr val="dk1"/>
              </a:buClr>
              <a:buSzPts val="2100"/>
              <a:buFont typeface="Arial"/>
              <a:buNone/>
              <a:defRPr sz="1600" b="0" i="0" u="none" strike="noStrike" cap="none">
                <a:solidFill>
                  <a:schemeClr val="dk1"/>
                </a:solidFill>
                <a:latin typeface="Barlow"/>
                <a:ea typeface="Barlow"/>
                <a:cs typeface="Barlow"/>
                <a:sym typeface="Barlow"/>
              </a:defRPr>
            </a:lvl4pPr>
            <a:lvl5pPr marR="0" lvl="4" algn="ctr">
              <a:lnSpc>
                <a:spcPct val="90000"/>
              </a:lnSpc>
              <a:spcBef>
                <a:spcPts val="500"/>
              </a:spcBef>
              <a:spcAft>
                <a:spcPts val="0"/>
              </a:spcAft>
              <a:buClr>
                <a:schemeClr val="dk1"/>
              </a:buClr>
              <a:buSzPts val="2100"/>
              <a:buFont typeface="Arial"/>
              <a:buNone/>
              <a:defRPr sz="1600" b="0" i="0" u="none" strike="noStrike" cap="none">
                <a:solidFill>
                  <a:schemeClr val="dk1"/>
                </a:solidFill>
                <a:latin typeface="Barlow"/>
                <a:ea typeface="Barlow"/>
                <a:cs typeface="Barlow"/>
                <a:sym typeface="Barlow"/>
              </a:defRPr>
            </a:lvl5pPr>
            <a:lvl6pPr marR="0" lvl="5" algn="ctr">
              <a:lnSpc>
                <a:spcPct val="90000"/>
              </a:lnSpc>
              <a:spcBef>
                <a:spcPts val="500"/>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994262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II Dark Blue" type="obj">
  <p:cSld name="PHII Dark Blue">
    <p:spTree>
      <p:nvGrpSpPr>
        <p:cNvPr id="1" name="Shape 195"/>
        <p:cNvGrpSpPr/>
        <p:nvPr/>
      </p:nvGrpSpPr>
      <p:grpSpPr>
        <a:xfrm>
          <a:off x="0" y="0"/>
          <a:ext cx="0" cy="0"/>
          <a:chOff x="0" y="0"/>
          <a:chExt cx="0" cy="0"/>
        </a:xfrm>
      </p:grpSpPr>
      <p:pic>
        <p:nvPicPr>
          <p:cNvPr id="196" name="Google Shape;196;g34b4957bab9_1_1314"/>
          <p:cNvPicPr preferRelativeResize="0"/>
          <p:nvPr/>
        </p:nvPicPr>
        <p:blipFill rotWithShape="1">
          <a:blip r:embed="rId2">
            <a:alphaModFix/>
          </a:blip>
          <a:srcRect/>
          <a:stretch/>
        </p:blipFill>
        <p:spPr>
          <a:xfrm>
            <a:off x="1" y="3049"/>
            <a:ext cx="12197420" cy="6854951"/>
          </a:xfrm>
          <a:prstGeom prst="rect">
            <a:avLst/>
          </a:prstGeom>
          <a:noFill/>
          <a:ln>
            <a:noFill/>
          </a:ln>
        </p:spPr>
      </p:pic>
      <p:sp>
        <p:nvSpPr>
          <p:cNvPr id="197" name="Google Shape;197;g34b4957bab9_1_1314"/>
          <p:cNvSpPr txBox="1">
            <a:spLocks noGrp="1"/>
          </p:cNvSpPr>
          <p:nvPr>
            <p:ph type="title"/>
          </p:nvPr>
        </p:nvSpPr>
        <p:spPr>
          <a:xfrm>
            <a:off x="608249" y="202225"/>
            <a:ext cx="9422100" cy="992100"/>
          </a:xfrm>
          <a:prstGeom prst="rect">
            <a:avLst/>
          </a:prstGeom>
          <a:noFill/>
          <a:ln>
            <a:noFill/>
          </a:ln>
        </p:spPr>
        <p:txBody>
          <a:bodyPr spcFirstLastPara="1" wrap="square" lIns="121900" tIns="60925" rIns="121900" bIns="60925" anchor="b" anchorCtr="0">
            <a:normAutofit/>
          </a:bodyPr>
          <a:lstStyle>
            <a:lvl1pPr lvl="0" algn="l">
              <a:lnSpc>
                <a:spcPct val="166666"/>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98" name="Google Shape;198;g34b4957bab9_1_1314"/>
          <p:cNvSpPr txBox="1">
            <a:spLocks noGrp="1"/>
          </p:cNvSpPr>
          <p:nvPr>
            <p:ph type="body" idx="1"/>
          </p:nvPr>
        </p:nvSpPr>
        <p:spPr>
          <a:xfrm>
            <a:off x="608249" y="1388963"/>
            <a:ext cx="96669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199" name="Google Shape;199;g34b4957bab9_1_1314"/>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53404014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II Blue">
  <p:cSld name="PHII Blue">
    <p:spTree>
      <p:nvGrpSpPr>
        <p:cNvPr id="1" name="Shape 200"/>
        <p:cNvGrpSpPr/>
        <p:nvPr/>
      </p:nvGrpSpPr>
      <p:grpSpPr>
        <a:xfrm>
          <a:off x="0" y="0"/>
          <a:ext cx="0" cy="0"/>
          <a:chOff x="0" y="0"/>
          <a:chExt cx="0" cy="0"/>
        </a:xfrm>
      </p:grpSpPr>
      <p:pic>
        <p:nvPicPr>
          <p:cNvPr id="201" name="Google Shape;201;g34b4957bab9_1_1319"/>
          <p:cNvPicPr preferRelativeResize="0"/>
          <p:nvPr/>
        </p:nvPicPr>
        <p:blipFill rotWithShape="1">
          <a:blip r:embed="rId2">
            <a:alphaModFix/>
          </a:blip>
          <a:srcRect/>
          <a:stretch/>
        </p:blipFill>
        <p:spPr>
          <a:xfrm>
            <a:off x="0" y="3049"/>
            <a:ext cx="12197420" cy="6854951"/>
          </a:xfrm>
          <a:prstGeom prst="rect">
            <a:avLst/>
          </a:prstGeom>
          <a:noFill/>
          <a:ln>
            <a:noFill/>
          </a:ln>
        </p:spPr>
      </p:pic>
      <p:sp>
        <p:nvSpPr>
          <p:cNvPr id="202" name="Google Shape;202;g34b4957bab9_1_1319"/>
          <p:cNvSpPr txBox="1">
            <a:spLocks noGrp="1"/>
          </p:cNvSpPr>
          <p:nvPr>
            <p:ph type="title"/>
          </p:nvPr>
        </p:nvSpPr>
        <p:spPr>
          <a:xfrm>
            <a:off x="608249" y="202225"/>
            <a:ext cx="9422100" cy="992100"/>
          </a:xfrm>
          <a:prstGeom prst="rect">
            <a:avLst/>
          </a:prstGeom>
          <a:noFill/>
          <a:ln>
            <a:noFill/>
          </a:ln>
        </p:spPr>
        <p:txBody>
          <a:bodyPr spcFirstLastPara="1" wrap="square" lIns="121900" tIns="60925" rIns="121900" bIns="60925" anchor="b" anchorCtr="0">
            <a:normAutofit/>
          </a:bodyPr>
          <a:lstStyle>
            <a:lvl1pPr lvl="0" algn="l">
              <a:lnSpc>
                <a:spcPct val="166666"/>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03" name="Google Shape;203;g34b4957bab9_1_1319"/>
          <p:cNvSpPr txBox="1">
            <a:spLocks noGrp="1"/>
          </p:cNvSpPr>
          <p:nvPr>
            <p:ph type="body" idx="1"/>
          </p:nvPr>
        </p:nvSpPr>
        <p:spPr>
          <a:xfrm>
            <a:off x="608249" y="1388963"/>
            <a:ext cx="96669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204" name="Google Shape;204;g34b4957bab9_1_1319"/>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32962338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II Light Blue">
  <p:cSld name="PHII Light Blue">
    <p:spTree>
      <p:nvGrpSpPr>
        <p:cNvPr id="1" name="Shape 205"/>
        <p:cNvGrpSpPr/>
        <p:nvPr/>
      </p:nvGrpSpPr>
      <p:grpSpPr>
        <a:xfrm>
          <a:off x="0" y="0"/>
          <a:ext cx="0" cy="0"/>
          <a:chOff x="0" y="0"/>
          <a:chExt cx="0" cy="0"/>
        </a:xfrm>
      </p:grpSpPr>
      <p:pic>
        <p:nvPicPr>
          <p:cNvPr id="206" name="Google Shape;206;g34b4957bab9_1_1324"/>
          <p:cNvPicPr preferRelativeResize="0"/>
          <p:nvPr/>
        </p:nvPicPr>
        <p:blipFill rotWithShape="1">
          <a:blip r:embed="rId2">
            <a:alphaModFix/>
          </a:blip>
          <a:srcRect/>
          <a:stretch/>
        </p:blipFill>
        <p:spPr>
          <a:xfrm>
            <a:off x="1" y="3049"/>
            <a:ext cx="12197420" cy="6854951"/>
          </a:xfrm>
          <a:prstGeom prst="rect">
            <a:avLst/>
          </a:prstGeom>
          <a:noFill/>
          <a:ln>
            <a:noFill/>
          </a:ln>
        </p:spPr>
      </p:pic>
      <p:sp>
        <p:nvSpPr>
          <p:cNvPr id="207" name="Google Shape;207;g34b4957bab9_1_1324"/>
          <p:cNvSpPr txBox="1">
            <a:spLocks noGrp="1"/>
          </p:cNvSpPr>
          <p:nvPr>
            <p:ph type="title"/>
          </p:nvPr>
        </p:nvSpPr>
        <p:spPr>
          <a:xfrm>
            <a:off x="608249" y="202225"/>
            <a:ext cx="9422100" cy="992100"/>
          </a:xfrm>
          <a:prstGeom prst="rect">
            <a:avLst/>
          </a:prstGeom>
          <a:noFill/>
          <a:ln>
            <a:noFill/>
          </a:ln>
        </p:spPr>
        <p:txBody>
          <a:bodyPr spcFirstLastPara="1" wrap="square" lIns="121900" tIns="60925" rIns="121900" bIns="60925" anchor="b" anchorCtr="0">
            <a:normAutofit/>
          </a:bodyPr>
          <a:lstStyle>
            <a:lvl1pPr lvl="0" algn="l">
              <a:lnSpc>
                <a:spcPct val="166666"/>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08" name="Google Shape;208;g34b4957bab9_1_1324"/>
          <p:cNvSpPr txBox="1">
            <a:spLocks noGrp="1"/>
          </p:cNvSpPr>
          <p:nvPr>
            <p:ph type="body" idx="1"/>
          </p:nvPr>
        </p:nvSpPr>
        <p:spPr>
          <a:xfrm>
            <a:off x="608249" y="1388963"/>
            <a:ext cx="96669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209" name="Google Shape;209;g34b4957bab9_1_1324"/>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14950729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nections" type="obj">
  <p:cSld name="Connections">
    <p:spTree>
      <p:nvGrpSpPr>
        <p:cNvPr id="1" name="Shape 213"/>
        <p:cNvGrpSpPr/>
        <p:nvPr/>
      </p:nvGrpSpPr>
      <p:grpSpPr>
        <a:xfrm>
          <a:off x="0" y="0"/>
          <a:ext cx="0" cy="0"/>
          <a:chOff x="0" y="0"/>
          <a:chExt cx="0" cy="0"/>
        </a:xfrm>
      </p:grpSpPr>
      <p:pic>
        <p:nvPicPr>
          <p:cNvPr id="214" name="Google Shape;214;g34b4957bab9_1_1332"/>
          <p:cNvPicPr preferRelativeResize="0"/>
          <p:nvPr/>
        </p:nvPicPr>
        <p:blipFill rotWithShape="1">
          <a:blip r:embed="rId2">
            <a:alphaModFix/>
          </a:blip>
          <a:srcRect/>
          <a:stretch/>
        </p:blipFill>
        <p:spPr>
          <a:xfrm>
            <a:off x="1" y="3048"/>
            <a:ext cx="12197420" cy="6854951"/>
          </a:xfrm>
          <a:prstGeom prst="rect">
            <a:avLst/>
          </a:prstGeom>
          <a:noFill/>
          <a:ln>
            <a:noFill/>
          </a:ln>
        </p:spPr>
      </p:pic>
      <p:sp>
        <p:nvSpPr>
          <p:cNvPr id="215" name="Google Shape;215;g34b4957bab9_1_1332"/>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75000"/>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16" name="Google Shape;216;g34b4957bab9_1_1332"/>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217" name="Google Shape;217;g34b4957bab9_1_1332"/>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151085408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ff Brainstorm">
  <p:cSld name="Staff Brainstorm">
    <p:spTree>
      <p:nvGrpSpPr>
        <p:cNvPr id="1" name="Shape 218"/>
        <p:cNvGrpSpPr/>
        <p:nvPr/>
      </p:nvGrpSpPr>
      <p:grpSpPr>
        <a:xfrm>
          <a:off x="0" y="0"/>
          <a:ext cx="0" cy="0"/>
          <a:chOff x="0" y="0"/>
          <a:chExt cx="0" cy="0"/>
        </a:xfrm>
      </p:grpSpPr>
      <p:pic>
        <p:nvPicPr>
          <p:cNvPr id="219" name="Google Shape;219;g34b4957bab9_1_1337"/>
          <p:cNvPicPr preferRelativeResize="0"/>
          <p:nvPr/>
        </p:nvPicPr>
        <p:blipFill rotWithShape="1">
          <a:blip r:embed="rId2">
            <a:alphaModFix/>
          </a:blip>
          <a:srcRect/>
          <a:stretch/>
        </p:blipFill>
        <p:spPr>
          <a:xfrm>
            <a:off x="1" y="3049"/>
            <a:ext cx="12197420" cy="6854951"/>
          </a:xfrm>
          <a:prstGeom prst="rect">
            <a:avLst/>
          </a:prstGeom>
          <a:noFill/>
          <a:ln>
            <a:noFill/>
          </a:ln>
        </p:spPr>
      </p:pic>
      <p:sp>
        <p:nvSpPr>
          <p:cNvPr id="220" name="Google Shape;220;g34b4957bab9_1_1337"/>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75000"/>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21" name="Google Shape;221;g34b4957bab9_1_1337"/>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222" name="Google Shape;222;g34b4957bab9_1_1337"/>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143643704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taff Portrait">
  <p:cSld name="Staff Portrait">
    <p:spTree>
      <p:nvGrpSpPr>
        <p:cNvPr id="1" name="Shape 223"/>
        <p:cNvGrpSpPr/>
        <p:nvPr/>
      </p:nvGrpSpPr>
      <p:grpSpPr>
        <a:xfrm>
          <a:off x="0" y="0"/>
          <a:ext cx="0" cy="0"/>
          <a:chOff x="0" y="0"/>
          <a:chExt cx="0" cy="0"/>
        </a:xfrm>
      </p:grpSpPr>
      <p:pic>
        <p:nvPicPr>
          <p:cNvPr id="224" name="Google Shape;224;g34b4957bab9_1_1342"/>
          <p:cNvPicPr preferRelativeResize="0"/>
          <p:nvPr/>
        </p:nvPicPr>
        <p:blipFill rotWithShape="1">
          <a:blip r:embed="rId2">
            <a:alphaModFix/>
          </a:blip>
          <a:srcRect/>
          <a:stretch/>
        </p:blipFill>
        <p:spPr>
          <a:xfrm>
            <a:off x="3" y="3049"/>
            <a:ext cx="12197420" cy="6854951"/>
          </a:xfrm>
          <a:prstGeom prst="rect">
            <a:avLst/>
          </a:prstGeom>
          <a:noFill/>
          <a:ln>
            <a:noFill/>
          </a:ln>
        </p:spPr>
      </p:pic>
      <p:sp>
        <p:nvSpPr>
          <p:cNvPr id="225" name="Google Shape;225;g34b4957bab9_1_1342"/>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07692"/>
              </a:lnSpc>
              <a:spcBef>
                <a:spcPts val="0"/>
              </a:spcBef>
              <a:spcAft>
                <a:spcPts val="0"/>
              </a:spcAft>
              <a:buClr>
                <a:schemeClr val="lt1"/>
              </a:buClr>
              <a:buSzPts val="3900"/>
              <a:buFont typeface="Barlow Medium"/>
              <a:buNone/>
              <a:defRPr>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26" name="Google Shape;226;g34b4957bab9_1_1342"/>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lt1"/>
              </a:buClr>
              <a:buSzPts val="2800"/>
              <a:buNone/>
              <a:defRPr>
                <a:solidFill>
                  <a:schemeClr val="lt1"/>
                </a:solidFill>
              </a:defRPr>
            </a:lvl1pPr>
            <a:lvl2pPr marL="914400" lvl="1" indent="-406400" algn="l">
              <a:lnSpc>
                <a:spcPct val="114285"/>
              </a:lnSpc>
              <a:spcBef>
                <a:spcPts val="600"/>
              </a:spcBef>
              <a:spcAft>
                <a:spcPts val="0"/>
              </a:spcAft>
              <a:buClr>
                <a:schemeClr val="lt1"/>
              </a:buClr>
              <a:buSzPts val="2800"/>
              <a:buChar char="•"/>
              <a:defRPr>
                <a:solidFill>
                  <a:schemeClr val="lt1"/>
                </a:solidFill>
              </a:defRPr>
            </a:lvl2pPr>
            <a:lvl3pPr marL="1371600" lvl="2" indent="-381000" algn="l">
              <a:lnSpc>
                <a:spcPct val="116666"/>
              </a:lnSpc>
              <a:spcBef>
                <a:spcPts val="600"/>
              </a:spcBef>
              <a:spcAft>
                <a:spcPts val="0"/>
              </a:spcAft>
              <a:buClr>
                <a:schemeClr val="lt1"/>
              </a:buClr>
              <a:buSzPts val="2400"/>
              <a:buChar char="•"/>
              <a:defRPr>
                <a:solidFill>
                  <a:schemeClr val="lt1"/>
                </a:solidFill>
              </a:defRPr>
            </a:lvl3pPr>
            <a:lvl4pPr marL="1828800" lvl="3" indent="-342900" algn="l">
              <a:lnSpc>
                <a:spcPct val="116666"/>
              </a:lnSpc>
              <a:spcBef>
                <a:spcPts val="600"/>
              </a:spcBef>
              <a:spcAft>
                <a:spcPts val="0"/>
              </a:spcAft>
              <a:buClr>
                <a:schemeClr val="lt1"/>
              </a:buClr>
              <a:buSzPts val="1800"/>
              <a:buChar char="•"/>
              <a:defRPr>
                <a:solidFill>
                  <a:schemeClr val="lt1"/>
                </a:solidFill>
              </a:defRPr>
            </a:lvl4pPr>
            <a:lvl5pPr marL="2286000" lvl="4" indent="-342900" algn="l">
              <a:lnSpc>
                <a:spcPct val="116666"/>
              </a:lnSpc>
              <a:spcBef>
                <a:spcPts val="600"/>
              </a:spcBef>
              <a:spcAft>
                <a:spcPts val="0"/>
              </a:spcAft>
              <a:buClr>
                <a:schemeClr val="lt1"/>
              </a:buClr>
              <a:buSzPts val="1800"/>
              <a:buChar char="•"/>
              <a:defRPr>
                <a:solidFill>
                  <a:schemeClr val="lt1"/>
                </a:solidFill>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227" name="Google Shape;227;g34b4957bab9_1_1342"/>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15992065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8"/>
        <p:cNvGrpSpPr/>
        <p:nvPr/>
      </p:nvGrpSpPr>
      <p:grpSpPr>
        <a:xfrm>
          <a:off x="0" y="0"/>
          <a:ext cx="0" cy="0"/>
          <a:chOff x="0" y="0"/>
          <a:chExt cx="0" cy="0"/>
        </a:xfrm>
      </p:grpSpPr>
      <p:sp>
        <p:nvSpPr>
          <p:cNvPr id="229" name="Google Shape;229;g34b4957bab9_1_134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dirty="0"/>
          </a:p>
        </p:txBody>
      </p:sp>
      <p:sp>
        <p:nvSpPr>
          <p:cNvPr id="230" name="Google Shape;230;g34b4957bab9_1_134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09900359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Yellow Stickies">
  <p:cSld name="Yellow Stickies">
    <p:spTree>
      <p:nvGrpSpPr>
        <p:cNvPr id="1" name="Shape 231"/>
        <p:cNvGrpSpPr/>
        <p:nvPr/>
      </p:nvGrpSpPr>
      <p:grpSpPr>
        <a:xfrm>
          <a:off x="0" y="0"/>
          <a:ext cx="0" cy="0"/>
          <a:chOff x="0" y="0"/>
          <a:chExt cx="0" cy="0"/>
        </a:xfrm>
      </p:grpSpPr>
      <p:pic>
        <p:nvPicPr>
          <p:cNvPr id="232" name="Google Shape;232;g34b4957bab9_1_1350"/>
          <p:cNvPicPr preferRelativeResize="0"/>
          <p:nvPr/>
        </p:nvPicPr>
        <p:blipFill rotWithShape="1">
          <a:blip r:embed="rId2">
            <a:alphaModFix/>
          </a:blip>
          <a:srcRect/>
          <a:stretch/>
        </p:blipFill>
        <p:spPr>
          <a:xfrm>
            <a:off x="3" y="3048"/>
            <a:ext cx="12197420" cy="6854951"/>
          </a:xfrm>
          <a:prstGeom prst="rect">
            <a:avLst/>
          </a:prstGeom>
          <a:noFill/>
          <a:ln>
            <a:noFill/>
          </a:ln>
        </p:spPr>
      </p:pic>
      <p:sp>
        <p:nvSpPr>
          <p:cNvPr id="233" name="Google Shape;233;g34b4957bab9_1_1350"/>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07692"/>
              </a:lnSpc>
              <a:spcBef>
                <a:spcPts val="0"/>
              </a:spcBef>
              <a:spcAft>
                <a:spcPts val="0"/>
              </a:spcAft>
              <a:buClr>
                <a:schemeClr val="lt1"/>
              </a:buClr>
              <a:buSzPts val="3900"/>
              <a:buFont typeface="Barlow Medium"/>
              <a:buNone/>
              <a:defRPr>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34" name="Google Shape;234;g34b4957bab9_1_1350"/>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lt1"/>
              </a:buClr>
              <a:buSzPts val="2800"/>
              <a:buNone/>
              <a:defRPr>
                <a:solidFill>
                  <a:schemeClr val="lt1"/>
                </a:solidFill>
              </a:defRPr>
            </a:lvl1pPr>
            <a:lvl2pPr marL="914400" lvl="1" indent="-406400" algn="l">
              <a:lnSpc>
                <a:spcPct val="114285"/>
              </a:lnSpc>
              <a:spcBef>
                <a:spcPts val="600"/>
              </a:spcBef>
              <a:spcAft>
                <a:spcPts val="0"/>
              </a:spcAft>
              <a:buClr>
                <a:schemeClr val="lt1"/>
              </a:buClr>
              <a:buSzPts val="2800"/>
              <a:buChar char="•"/>
              <a:defRPr>
                <a:solidFill>
                  <a:schemeClr val="lt1"/>
                </a:solidFill>
              </a:defRPr>
            </a:lvl2pPr>
            <a:lvl3pPr marL="1371600" lvl="2" indent="-381000" algn="l">
              <a:lnSpc>
                <a:spcPct val="116666"/>
              </a:lnSpc>
              <a:spcBef>
                <a:spcPts val="600"/>
              </a:spcBef>
              <a:spcAft>
                <a:spcPts val="0"/>
              </a:spcAft>
              <a:buClr>
                <a:schemeClr val="lt1"/>
              </a:buClr>
              <a:buSzPts val="2400"/>
              <a:buChar char="•"/>
              <a:defRPr>
                <a:solidFill>
                  <a:schemeClr val="lt1"/>
                </a:solidFill>
              </a:defRPr>
            </a:lvl3pPr>
            <a:lvl4pPr marL="1828800" lvl="3" indent="-342900" algn="l">
              <a:lnSpc>
                <a:spcPct val="116666"/>
              </a:lnSpc>
              <a:spcBef>
                <a:spcPts val="600"/>
              </a:spcBef>
              <a:spcAft>
                <a:spcPts val="0"/>
              </a:spcAft>
              <a:buClr>
                <a:schemeClr val="lt1"/>
              </a:buClr>
              <a:buSzPts val="1800"/>
              <a:buChar char="•"/>
              <a:defRPr>
                <a:solidFill>
                  <a:schemeClr val="lt1"/>
                </a:solidFill>
              </a:defRPr>
            </a:lvl4pPr>
            <a:lvl5pPr marL="2286000" lvl="4" indent="-342900" algn="l">
              <a:lnSpc>
                <a:spcPct val="116666"/>
              </a:lnSpc>
              <a:spcBef>
                <a:spcPts val="600"/>
              </a:spcBef>
              <a:spcAft>
                <a:spcPts val="0"/>
              </a:spcAft>
              <a:buClr>
                <a:schemeClr val="lt1"/>
              </a:buClr>
              <a:buSzPts val="1800"/>
              <a:buChar char="•"/>
              <a:defRPr>
                <a:solidFill>
                  <a:schemeClr val="lt1"/>
                </a:solidFill>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235" name="Google Shape;235;g34b4957bab9_1_1350"/>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153753903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aint Texture">
  <p:cSld name="Paint Texture">
    <p:spTree>
      <p:nvGrpSpPr>
        <p:cNvPr id="1" name="Shape 236"/>
        <p:cNvGrpSpPr/>
        <p:nvPr/>
      </p:nvGrpSpPr>
      <p:grpSpPr>
        <a:xfrm>
          <a:off x="0" y="0"/>
          <a:ext cx="0" cy="0"/>
          <a:chOff x="0" y="0"/>
          <a:chExt cx="0" cy="0"/>
        </a:xfrm>
      </p:grpSpPr>
      <p:pic>
        <p:nvPicPr>
          <p:cNvPr id="237" name="Google Shape;237;g34b4957bab9_1_1355"/>
          <p:cNvPicPr preferRelativeResize="0"/>
          <p:nvPr/>
        </p:nvPicPr>
        <p:blipFill rotWithShape="1">
          <a:blip r:embed="rId2">
            <a:alphaModFix/>
          </a:blip>
          <a:srcRect/>
          <a:stretch/>
        </p:blipFill>
        <p:spPr>
          <a:xfrm>
            <a:off x="0" y="3048"/>
            <a:ext cx="12197425" cy="6854951"/>
          </a:xfrm>
          <a:prstGeom prst="rect">
            <a:avLst/>
          </a:prstGeom>
          <a:noFill/>
          <a:ln>
            <a:noFill/>
          </a:ln>
        </p:spPr>
      </p:pic>
      <p:sp>
        <p:nvSpPr>
          <p:cNvPr id="238" name="Google Shape;238;g34b4957bab9_1_1355"/>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75000"/>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39" name="Google Shape;239;g34b4957bab9_1_1355"/>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240" name="Google Shape;240;g34b4957bab9_1_1355"/>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5130676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eaves">
  <p:cSld name="Leaves">
    <p:spTree>
      <p:nvGrpSpPr>
        <p:cNvPr id="1" name="Shape 241"/>
        <p:cNvGrpSpPr/>
        <p:nvPr/>
      </p:nvGrpSpPr>
      <p:grpSpPr>
        <a:xfrm>
          <a:off x="0" y="0"/>
          <a:ext cx="0" cy="0"/>
          <a:chOff x="0" y="0"/>
          <a:chExt cx="0" cy="0"/>
        </a:xfrm>
      </p:grpSpPr>
      <p:pic>
        <p:nvPicPr>
          <p:cNvPr id="242" name="Google Shape;242;g34b4957bab9_1_1360"/>
          <p:cNvPicPr preferRelativeResize="0"/>
          <p:nvPr/>
        </p:nvPicPr>
        <p:blipFill rotWithShape="1">
          <a:blip r:embed="rId2">
            <a:alphaModFix/>
          </a:blip>
          <a:srcRect/>
          <a:stretch/>
        </p:blipFill>
        <p:spPr>
          <a:xfrm>
            <a:off x="3" y="3049"/>
            <a:ext cx="12197420" cy="6854951"/>
          </a:xfrm>
          <a:prstGeom prst="rect">
            <a:avLst/>
          </a:prstGeom>
          <a:noFill/>
          <a:ln>
            <a:noFill/>
          </a:ln>
        </p:spPr>
      </p:pic>
      <p:sp>
        <p:nvSpPr>
          <p:cNvPr id="243" name="Google Shape;243;g34b4957bab9_1_1360"/>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75000"/>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244" name="Google Shape;244;g34b4957bab9_1_1360"/>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245" name="Google Shape;245;g34b4957bab9_1_1360"/>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12285321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int Texture" type="obj">
  <p:cSld name="Paint Texture">
    <p:spTree>
      <p:nvGrpSpPr>
        <p:cNvPr id="1" name="Shape 111"/>
        <p:cNvGrpSpPr/>
        <p:nvPr/>
      </p:nvGrpSpPr>
      <p:grpSpPr>
        <a:xfrm>
          <a:off x="0" y="0"/>
          <a:ext cx="0" cy="0"/>
          <a:chOff x="0" y="0"/>
          <a:chExt cx="0" cy="0"/>
        </a:xfrm>
      </p:grpSpPr>
      <p:pic>
        <p:nvPicPr>
          <p:cNvPr id="112" name="Google Shape;112;g34b4957bab9_1_1230"/>
          <p:cNvPicPr preferRelativeResize="0"/>
          <p:nvPr/>
        </p:nvPicPr>
        <p:blipFill rotWithShape="1">
          <a:blip r:embed="rId2">
            <a:alphaModFix/>
          </a:blip>
          <a:srcRect/>
          <a:stretch/>
        </p:blipFill>
        <p:spPr>
          <a:xfrm>
            <a:off x="0" y="3048"/>
            <a:ext cx="12197425" cy="6854951"/>
          </a:xfrm>
          <a:prstGeom prst="rect">
            <a:avLst/>
          </a:prstGeom>
          <a:noFill/>
          <a:ln>
            <a:noFill/>
          </a:ln>
        </p:spPr>
      </p:pic>
      <p:sp>
        <p:nvSpPr>
          <p:cNvPr id="113" name="Google Shape;113;g34b4957bab9_1_1230"/>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75000"/>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14" name="Google Shape;114;g34b4957bab9_1_1230"/>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115" name="Google Shape;115;g34b4957bab9_1_1230"/>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250761234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6"/>
        <p:cNvGrpSpPr/>
        <p:nvPr/>
      </p:nvGrpSpPr>
      <p:grpSpPr>
        <a:xfrm>
          <a:off x="0" y="0"/>
          <a:ext cx="0" cy="0"/>
          <a:chOff x="0" y="0"/>
          <a:chExt cx="0" cy="0"/>
        </a:xfrm>
      </p:grpSpPr>
      <p:sp>
        <p:nvSpPr>
          <p:cNvPr id="247" name="Google Shape;247;g34b4957bab9_1_1365"/>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8" name="Google Shape;248;g34b4957bab9_1_1365"/>
          <p:cNvSpPr txBox="1">
            <a:spLocks noGrp="1"/>
          </p:cNvSpPr>
          <p:nvPr>
            <p:ph type="subTitle" idx="1"/>
          </p:nvPr>
        </p:nvSpPr>
        <p:spPr>
          <a:xfrm>
            <a:off x="791029" y="2753893"/>
            <a:ext cx="6241200" cy="788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252241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49"/>
        <p:cNvGrpSpPr/>
        <p:nvPr/>
      </p:nvGrpSpPr>
      <p:grpSpPr>
        <a:xfrm>
          <a:off x="0" y="0"/>
          <a:ext cx="0" cy="0"/>
          <a:chOff x="0" y="0"/>
          <a:chExt cx="0" cy="0"/>
        </a:xfrm>
      </p:grpSpPr>
      <p:sp>
        <p:nvSpPr>
          <p:cNvPr id="250" name="Google Shape;250;g34b4957bab9_1_1368"/>
          <p:cNvSpPr txBox="1">
            <a:spLocks noGrp="1"/>
          </p:cNvSpPr>
          <p:nvPr>
            <p:ph type="title"/>
          </p:nvPr>
        </p:nvSpPr>
        <p:spPr>
          <a:xfrm>
            <a:off x="493143" y="2154141"/>
            <a:ext cx="11290500" cy="1074000"/>
          </a:xfrm>
          <a:prstGeom prst="rect">
            <a:avLst/>
          </a:prstGeom>
          <a:noFill/>
          <a:ln>
            <a:noFill/>
          </a:ln>
        </p:spPr>
        <p:txBody>
          <a:bodyPr spcFirstLastPara="1" wrap="square" lIns="91425" tIns="45700" rIns="91425" bIns="45700" anchor="ctr" anchorCtr="0">
            <a:normAutofit/>
          </a:bodyPr>
          <a:lstStyle>
            <a:lvl1pPr lvl="0" algn="l">
              <a:lnSpc>
                <a:spcPct val="91666"/>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1" name="Google Shape;251;g34b4957bab9_1_1368"/>
          <p:cNvSpPr txBox="1">
            <a:spLocks noGrp="1"/>
          </p:cNvSpPr>
          <p:nvPr>
            <p:ph type="subTitle" idx="1"/>
          </p:nvPr>
        </p:nvSpPr>
        <p:spPr>
          <a:xfrm>
            <a:off x="493143" y="3867076"/>
            <a:ext cx="6241200" cy="788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7668937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g34b4957bab9_1_123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dirty="0"/>
          </a:p>
        </p:txBody>
      </p:sp>
      <p:sp>
        <p:nvSpPr>
          <p:cNvPr id="118" name="Google Shape;118;g34b4957bab9_1_123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dirty="0"/>
          </a:p>
        </p:txBody>
      </p:sp>
      <p:sp>
        <p:nvSpPr>
          <p:cNvPr id="119" name="Google Shape;119;g34b4957bab9_1_123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250353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120"/>
        <p:cNvGrpSpPr/>
        <p:nvPr/>
      </p:nvGrpSpPr>
      <p:grpSpPr>
        <a:xfrm>
          <a:off x="0" y="0"/>
          <a:ext cx="0" cy="0"/>
          <a:chOff x="0" y="0"/>
          <a:chExt cx="0" cy="0"/>
        </a:xfrm>
      </p:grpSpPr>
      <p:sp>
        <p:nvSpPr>
          <p:cNvPr id="121" name="Google Shape;121;g34b4957bab9_1_1239"/>
          <p:cNvSpPr txBox="1">
            <a:spLocks noGrp="1"/>
          </p:cNvSpPr>
          <p:nvPr>
            <p:ph type="title"/>
          </p:nvPr>
        </p:nvSpPr>
        <p:spPr>
          <a:xfrm>
            <a:off x="493143" y="2154141"/>
            <a:ext cx="11290500" cy="1074000"/>
          </a:xfrm>
          <a:prstGeom prst="rect">
            <a:avLst/>
          </a:prstGeom>
          <a:noFill/>
          <a:ln>
            <a:noFill/>
          </a:ln>
        </p:spPr>
        <p:txBody>
          <a:bodyPr spcFirstLastPara="1" wrap="square" lIns="91425" tIns="45700" rIns="91425" bIns="45700" anchor="ctr" anchorCtr="0">
            <a:normAutofit/>
          </a:bodyPr>
          <a:lstStyle>
            <a:lvl1pPr lvl="0" algn="l">
              <a:lnSpc>
                <a:spcPct val="91666"/>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2" name="Google Shape;122;g34b4957bab9_1_1239"/>
          <p:cNvSpPr txBox="1">
            <a:spLocks noGrp="1"/>
          </p:cNvSpPr>
          <p:nvPr>
            <p:ph type="subTitle" idx="1"/>
          </p:nvPr>
        </p:nvSpPr>
        <p:spPr>
          <a:xfrm>
            <a:off x="493143" y="3867076"/>
            <a:ext cx="6241200" cy="788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9182920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nections">
  <p:cSld name="Connections">
    <p:spTree>
      <p:nvGrpSpPr>
        <p:cNvPr id="1" name="Shape 123"/>
        <p:cNvGrpSpPr/>
        <p:nvPr/>
      </p:nvGrpSpPr>
      <p:grpSpPr>
        <a:xfrm>
          <a:off x="0" y="0"/>
          <a:ext cx="0" cy="0"/>
          <a:chOff x="0" y="0"/>
          <a:chExt cx="0" cy="0"/>
        </a:xfrm>
      </p:grpSpPr>
      <p:pic>
        <p:nvPicPr>
          <p:cNvPr id="124" name="Google Shape;124;g34b4957bab9_1_1242"/>
          <p:cNvPicPr preferRelativeResize="0"/>
          <p:nvPr/>
        </p:nvPicPr>
        <p:blipFill rotWithShape="1">
          <a:blip r:embed="rId2">
            <a:alphaModFix/>
          </a:blip>
          <a:srcRect/>
          <a:stretch/>
        </p:blipFill>
        <p:spPr>
          <a:xfrm>
            <a:off x="1" y="3048"/>
            <a:ext cx="12197420" cy="6854951"/>
          </a:xfrm>
          <a:prstGeom prst="rect">
            <a:avLst/>
          </a:prstGeom>
          <a:noFill/>
          <a:ln>
            <a:noFill/>
          </a:ln>
        </p:spPr>
      </p:pic>
      <p:sp>
        <p:nvSpPr>
          <p:cNvPr id="125" name="Google Shape;125;g34b4957bab9_1_1242"/>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75000"/>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26" name="Google Shape;126;g34b4957bab9_1_1242"/>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127" name="Google Shape;127;g34b4957bab9_1_1242"/>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40121539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ff Brainstorm">
  <p:cSld name="Staff Brainstorm">
    <p:spTree>
      <p:nvGrpSpPr>
        <p:cNvPr id="1" name="Shape 128"/>
        <p:cNvGrpSpPr/>
        <p:nvPr/>
      </p:nvGrpSpPr>
      <p:grpSpPr>
        <a:xfrm>
          <a:off x="0" y="0"/>
          <a:ext cx="0" cy="0"/>
          <a:chOff x="0" y="0"/>
          <a:chExt cx="0" cy="0"/>
        </a:xfrm>
      </p:grpSpPr>
      <p:pic>
        <p:nvPicPr>
          <p:cNvPr id="129" name="Google Shape;129;g34b4957bab9_1_1247"/>
          <p:cNvPicPr preferRelativeResize="0"/>
          <p:nvPr/>
        </p:nvPicPr>
        <p:blipFill rotWithShape="1">
          <a:blip r:embed="rId2">
            <a:alphaModFix/>
          </a:blip>
          <a:srcRect/>
          <a:stretch/>
        </p:blipFill>
        <p:spPr>
          <a:xfrm>
            <a:off x="1" y="3049"/>
            <a:ext cx="12197420" cy="6854951"/>
          </a:xfrm>
          <a:prstGeom prst="rect">
            <a:avLst/>
          </a:prstGeom>
          <a:noFill/>
          <a:ln>
            <a:noFill/>
          </a:ln>
        </p:spPr>
      </p:pic>
      <p:sp>
        <p:nvSpPr>
          <p:cNvPr id="130" name="Google Shape;130;g34b4957bab9_1_1247"/>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75000"/>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31" name="Google Shape;131;g34b4957bab9_1_1247"/>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132" name="Google Shape;132;g34b4957bab9_1_1247"/>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8923168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aves">
  <p:cSld name="Leaves">
    <p:spTree>
      <p:nvGrpSpPr>
        <p:cNvPr id="1" name="Shape 133"/>
        <p:cNvGrpSpPr/>
        <p:nvPr/>
      </p:nvGrpSpPr>
      <p:grpSpPr>
        <a:xfrm>
          <a:off x="0" y="0"/>
          <a:ext cx="0" cy="0"/>
          <a:chOff x="0" y="0"/>
          <a:chExt cx="0" cy="0"/>
        </a:xfrm>
      </p:grpSpPr>
      <p:pic>
        <p:nvPicPr>
          <p:cNvPr id="134" name="Google Shape;134;g34b4957bab9_1_1252"/>
          <p:cNvPicPr preferRelativeResize="0"/>
          <p:nvPr/>
        </p:nvPicPr>
        <p:blipFill rotWithShape="1">
          <a:blip r:embed="rId2">
            <a:alphaModFix/>
          </a:blip>
          <a:srcRect/>
          <a:stretch/>
        </p:blipFill>
        <p:spPr>
          <a:xfrm>
            <a:off x="3" y="3049"/>
            <a:ext cx="12197420" cy="6854951"/>
          </a:xfrm>
          <a:prstGeom prst="rect">
            <a:avLst/>
          </a:prstGeom>
          <a:noFill/>
          <a:ln>
            <a:noFill/>
          </a:ln>
        </p:spPr>
      </p:pic>
      <p:sp>
        <p:nvSpPr>
          <p:cNvPr id="135" name="Google Shape;135;g34b4957bab9_1_1252"/>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75000"/>
              </a:lnSpc>
              <a:spcBef>
                <a:spcPts val="0"/>
              </a:spcBef>
              <a:spcAft>
                <a:spcPts val="0"/>
              </a:spcAft>
              <a:buClr>
                <a:srgbClr val="0075C9"/>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36" name="Google Shape;136;g34b4957bab9_1_1252"/>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81000" algn="l">
              <a:lnSpc>
                <a:spcPct val="133333"/>
              </a:lnSpc>
              <a:spcBef>
                <a:spcPts val="600"/>
              </a:spcBef>
              <a:spcAft>
                <a:spcPts val="0"/>
              </a:spcAft>
              <a:buClr>
                <a:schemeClr val="dk1"/>
              </a:buClr>
              <a:buSzPts val="2400"/>
              <a:buChar char="•"/>
              <a:defRPr/>
            </a:lvl2pPr>
            <a:lvl3pPr marL="1371600" lvl="2" indent="-381000" algn="l">
              <a:lnSpc>
                <a:spcPct val="116666"/>
              </a:lnSpc>
              <a:spcBef>
                <a:spcPts val="600"/>
              </a:spcBef>
              <a:spcAft>
                <a:spcPts val="0"/>
              </a:spcAft>
              <a:buClr>
                <a:schemeClr val="dk1"/>
              </a:buClr>
              <a:buSzPts val="2400"/>
              <a:buChar char="•"/>
              <a:defRPr/>
            </a:lvl3pPr>
            <a:lvl4pPr marL="1828800" lvl="3" indent="-381000" algn="l">
              <a:lnSpc>
                <a:spcPct val="87500"/>
              </a:lnSpc>
              <a:spcBef>
                <a:spcPts val="600"/>
              </a:spcBef>
              <a:spcAft>
                <a:spcPts val="0"/>
              </a:spcAft>
              <a:buClr>
                <a:schemeClr val="dk1"/>
              </a:buClr>
              <a:buSzPts val="2400"/>
              <a:buChar char="•"/>
              <a:defRPr/>
            </a:lvl4pPr>
            <a:lvl5pPr marL="2286000" lvl="4" indent="-381000" algn="l">
              <a:lnSpc>
                <a:spcPct val="87500"/>
              </a:lnSpc>
              <a:spcBef>
                <a:spcPts val="600"/>
              </a:spcBef>
              <a:spcAft>
                <a:spcPts val="0"/>
              </a:spcAft>
              <a:buClr>
                <a:schemeClr val="dk1"/>
              </a:buClr>
              <a:buSzPts val="2400"/>
              <a:buChar char="•"/>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137" name="Google Shape;137;g34b4957bab9_1_1252"/>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2989472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ff Portrait">
  <p:cSld name="Staff Portrait">
    <p:spTree>
      <p:nvGrpSpPr>
        <p:cNvPr id="1" name="Shape 138"/>
        <p:cNvGrpSpPr/>
        <p:nvPr/>
      </p:nvGrpSpPr>
      <p:grpSpPr>
        <a:xfrm>
          <a:off x="0" y="0"/>
          <a:ext cx="0" cy="0"/>
          <a:chOff x="0" y="0"/>
          <a:chExt cx="0" cy="0"/>
        </a:xfrm>
      </p:grpSpPr>
      <p:pic>
        <p:nvPicPr>
          <p:cNvPr id="139" name="Google Shape;139;g34b4957bab9_1_1257"/>
          <p:cNvPicPr preferRelativeResize="0"/>
          <p:nvPr/>
        </p:nvPicPr>
        <p:blipFill rotWithShape="1">
          <a:blip r:embed="rId2">
            <a:alphaModFix/>
          </a:blip>
          <a:srcRect/>
          <a:stretch/>
        </p:blipFill>
        <p:spPr>
          <a:xfrm>
            <a:off x="3" y="3049"/>
            <a:ext cx="12197420" cy="6854951"/>
          </a:xfrm>
          <a:prstGeom prst="rect">
            <a:avLst/>
          </a:prstGeom>
          <a:noFill/>
          <a:ln>
            <a:noFill/>
          </a:ln>
        </p:spPr>
      </p:pic>
      <p:sp>
        <p:nvSpPr>
          <p:cNvPr id="140" name="Google Shape;140;g34b4957bab9_1_1257"/>
          <p:cNvSpPr txBox="1">
            <a:spLocks noGrp="1"/>
          </p:cNvSpPr>
          <p:nvPr>
            <p:ph type="title"/>
          </p:nvPr>
        </p:nvSpPr>
        <p:spPr>
          <a:xfrm>
            <a:off x="608249" y="202225"/>
            <a:ext cx="10535700" cy="992100"/>
          </a:xfrm>
          <a:prstGeom prst="rect">
            <a:avLst/>
          </a:prstGeom>
          <a:noFill/>
          <a:ln>
            <a:noFill/>
          </a:ln>
        </p:spPr>
        <p:txBody>
          <a:bodyPr spcFirstLastPara="1" wrap="square" lIns="121900" tIns="60925" rIns="121900" bIns="60925" anchor="b" anchorCtr="0">
            <a:normAutofit/>
          </a:bodyPr>
          <a:lstStyle>
            <a:lvl1pPr lvl="0" algn="l">
              <a:lnSpc>
                <a:spcPct val="107692"/>
              </a:lnSpc>
              <a:spcBef>
                <a:spcPts val="0"/>
              </a:spcBef>
              <a:spcAft>
                <a:spcPts val="0"/>
              </a:spcAft>
              <a:buClr>
                <a:schemeClr val="lt1"/>
              </a:buClr>
              <a:buSzPts val="3900"/>
              <a:buFont typeface="Barlow Medium"/>
              <a:buNone/>
              <a:defRPr>
                <a:solidFill>
                  <a:schemeClr val="lt1"/>
                </a:solidFill>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
        <p:nvSpPr>
          <p:cNvPr id="141" name="Google Shape;141;g34b4957bab9_1_1257"/>
          <p:cNvSpPr txBox="1">
            <a:spLocks noGrp="1"/>
          </p:cNvSpPr>
          <p:nvPr>
            <p:ph type="body" idx="1"/>
          </p:nvPr>
        </p:nvSpPr>
        <p:spPr>
          <a:xfrm>
            <a:off x="608248" y="1388963"/>
            <a:ext cx="10934700" cy="4788300"/>
          </a:xfrm>
          <a:prstGeom prst="rect">
            <a:avLst/>
          </a:prstGeom>
          <a:noFill/>
          <a:ln>
            <a:noFill/>
          </a:ln>
        </p:spPr>
        <p:txBody>
          <a:bodyPr spcFirstLastPara="1" wrap="square" lIns="121900" tIns="60925" rIns="121900" bIns="60925" anchor="t" anchorCtr="0">
            <a:normAutofit/>
          </a:bodyPr>
          <a:lstStyle>
            <a:lvl1pPr marL="457200" lvl="0" indent="-228600" algn="l">
              <a:lnSpc>
                <a:spcPct val="114285"/>
              </a:lnSpc>
              <a:spcBef>
                <a:spcPts val="600"/>
              </a:spcBef>
              <a:spcAft>
                <a:spcPts val="0"/>
              </a:spcAft>
              <a:buClr>
                <a:schemeClr val="lt1"/>
              </a:buClr>
              <a:buSzPts val="2800"/>
              <a:buNone/>
              <a:defRPr>
                <a:solidFill>
                  <a:schemeClr val="lt1"/>
                </a:solidFill>
              </a:defRPr>
            </a:lvl1pPr>
            <a:lvl2pPr marL="914400" lvl="1" indent="-406400" algn="l">
              <a:lnSpc>
                <a:spcPct val="114285"/>
              </a:lnSpc>
              <a:spcBef>
                <a:spcPts val="600"/>
              </a:spcBef>
              <a:spcAft>
                <a:spcPts val="0"/>
              </a:spcAft>
              <a:buClr>
                <a:schemeClr val="lt1"/>
              </a:buClr>
              <a:buSzPts val="2800"/>
              <a:buChar char="•"/>
              <a:defRPr>
                <a:solidFill>
                  <a:schemeClr val="lt1"/>
                </a:solidFill>
              </a:defRPr>
            </a:lvl2pPr>
            <a:lvl3pPr marL="1371600" lvl="2" indent="-381000" algn="l">
              <a:lnSpc>
                <a:spcPct val="116666"/>
              </a:lnSpc>
              <a:spcBef>
                <a:spcPts val="600"/>
              </a:spcBef>
              <a:spcAft>
                <a:spcPts val="0"/>
              </a:spcAft>
              <a:buClr>
                <a:schemeClr val="lt1"/>
              </a:buClr>
              <a:buSzPts val="2400"/>
              <a:buChar char="•"/>
              <a:defRPr>
                <a:solidFill>
                  <a:schemeClr val="lt1"/>
                </a:solidFill>
              </a:defRPr>
            </a:lvl3pPr>
            <a:lvl4pPr marL="1828800" lvl="3" indent="-342900" algn="l">
              <a:lnSpc>
                <a:spcPct val="116666"/>
              </a:lnSpc>
              <a:spcBef>
                <a:spcPts val="600"/>
              </a:spcBef>
              <a:spcAft>
                <a:spcPts val="0"/>
              </a:spcAft>
              <a:buClr>
                <a:schemeClr val="lt1"/>
              </a:buClr>
              <a:buSzPts val="1800"/>
              <a:buChar char="•"/>
              <a:defRPr>
                <a:solidFill>
                  <a:schemeClr val="lt1"/>
                </a:solidFill>
              </a:defRPr>
            </a:lvl4pPr>
            <a:lvl5pPr marL="2286000" lvl="4" indent="-342900" algn="l">
              <a:lnSpc>
                <a:spcPct val="116666"/>
              </a:lnSpc>
              <a:spcBef>
                <a:spcPts val="600"/>
              </a:spcBef>
              <a:spcAft>
                <a:spcPts val="0"/>
              </a:spcAft>
              <a:buClr>
                <a:schemeClr val="lt1"/>
              </a:buClr>
              <a:buSzPts val="1800"/>
              <a:buChar char="•"/>
              <a:defRPr>
                <a:solidFill>
                  <a:schemeClr val="lt1"/>
                </a:solidFill>
              </a:defRPr>
            </a:lvl5pPr>
            <a:lvl6pPr marL="2743200" lvl="5" indent="-381000" algn="l">
              <a:lnSpc>
                <a:spcPct val="90000"/>
              </a:lnSpc>
              <a:spcBef>
                <a:spcPts val="600"/>
              </a:spcBef>
              <a:spcAft>
                <a:spcPts val="0"/>
              </a:spcAft>
              <a:buClr>
                <a:schemeClr val="dk1"/>
              </a:buClr>
              <a:buSzPts val="2400"/>
              <a:buChar char="•"/>
              <a:defRPr/>
            </a:lvl6pPr>
            <a:lvl7pPr marL="3200400" lvl="6" indent="-381000" algn="l">
              <a:lnSpc>
                <a:spcPct val="90000"/>
              </a:lnSpc>
              <a:spcBef>
                <a:spcPts val="600"/>
              </a:spcBef>
              <a:spcAft>
                <a:spcPts val="0"/>
              </a:spcAft>
              <a:buClr>
                <a:schemeClr val="dk1"/>
              </a:buClr>
              <a:buSzPts val="2400"/>
              <a:buChar char="•"/>
              <a:defRPr/>
            </a:lvl7pPr>
            <a:lvl8pPr marL="3657600" lvl="7" indent="-381000" algn="l">
              <a:lnSpc>
                <a:spcPct val="90000"/>
              </a:lnSpc>
              <a:spcBef>
                <a:spcPts val="600"/>
              </a:spcBef>
              <a:spcAft>
                <a:spcPts val="0"/>
              </a:spcAft>
              <a:buClr>
                <a:schemeClr val="dk1"/>
              </a:buClr>
              <a:buSzPts val="2400"/>
              <a:buChar char="•"/>
              <a:defRPr/>
            </a:lvl8pPr>
            <a:lvl9pPr marL="4114800" lvl="8" indent="-381000" algn="l">
              <a:lnSpc>
                <a:spcPct val="90000"/>
              </a:lnSpc>
              <a:spcBef>
                <a:spcPts val="600"/>
              </a:spcBef>
              <a:spcAft>
                <a:spcPts val="0"/>
              </a:spcAft>
              <a:buClr>
                <a:schemeClr val="dk1"/>
              </a:buClr>
              <a:buSzPts val="2400"/>
              <a:buChar char="•"/>
              <a:defRPr/>
            </a:lvl9pPr>
          </a:lstStyle>
          <a:p>
            <a:endParaRPr/>
          </a:p>
        </p:txBody>
      </p:sp>
      <p:pic>
        <p:nvPicPr>
          <p:cNvPr id="142" name="Google Shape;142;g34b4957bab9_1_1257"/>
          <p:cNvPicPr preferRelativeResize="0"/>
          <p:nvPr/>
        </p:nvPicPr>
        <p:blipFill rotWithShape="1">
          <a:blip r:embed="rId3">
            <a:alphaModFix/>
          </a:blip>
          <a:srcRect/>
          <a:stretch/>
        </p:blipFill>
        <p:spPr>
          <a:xfrm>
            <a:off x="11143872" y="202224"/>
            <a:ext cx="789330" cy="776390"/>
          </a:xfrm>
          <a:prstGeom prst="rect">
            <a:avLst/>
          </a:prstGeom>
          <a:noFill/>
          <a:ln>
            <a:noFill/>
          </a:ln>
        </p:spPr>
      </p:pic>
    </p:spTree>
    <p:extLst>
      <p:ext uri="{BB962C8B-B14F-4D97-AF65-F5344CB8AC3E}">
        <p14:creationId xmlns:p14="http://schemas.microsoft.com/office/powerpoint/2010/main" val="41195605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g34b4957bab9_1_1217"/>
          <p:cNvSpPr txBox="1">
            <a:spLocks noGrp="1"/>
          </p:cNvSpPr>
          <p:nvPr>
            <p:ph type="title"/>
          </p:nvPr>
        </p:nvSpPr>
        <p:spPr>
          <a:xfrm>
            <a:off x="494611" y="114300"/>
            <a:ext cx="10521900" cy="1202700"/>
          </a:xfrm>
          <a:prstGeom prst="rect">
            <a:avLst/>
          </a:prstGeom>
          <a:noFill/>
          <a:ln>
            <a:noFill/>
          </a:ln>
        </p:spPr>
        <p:txBody>
          <a:bodyPr spcFirstLastPara="1" wrap="square" lIns="121900" tIns="60925" rIns="121900" bIns="60925" anchor="b" anchorCtr="0">
            <a:normAutofit/>
          </a:bodyPr>
          <a:lstStyle>
            <a:lvl1pPr marR="0" lvl="0" algn="l">
              <a:lnSpc>
                <a:spcPct val="107692"/>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100" name="Google Shape;100;g34b4957bab9_1_1217"/>
          <p:cNvSpPr txBox="1">
            <a:spLocks noGrp="1"/>
          </p:cNvSpPr>
          <p:nvPr>
            <p:ph type="body" idx="1"/>
          </p:nvPr>
        </p:nvSpPr>
        <p:spPr>
          <a:xfrm>
            <a:off x="494607" y="1596768"/>
            <a:ext cx="10934700" cy="4788300"/>
          </a:xfrm>
          <a:prstGeom prst="rect">
            <a:avLst/>
          </a:prstGeom>
          <a:noFill/>
          <a:ln>
            <a:noFill/>
          </a:ln>
        </p:spPr>
        <p:txBody>
          <a:bodyPr spcFirstLastPara="1" wrap="square" lIns="121900" tIns="60925" rIns="121900" bIns="60925" anchor="t" anchorCtr="0">
            <a:normAutofit/>
          </a:bodyPr>
          <a:lstStyle>
            <a:lvl1pPr marL="457200" marR="0" lvl="0" indent="-228600" algn="l">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1206648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34b4957bab9_1_1267"/>
          <p:cNvSpPr txBox="1">
            <a:spLocks noGrp="1"/>
          </p:cNvSpPr>
          <p:nvPr>
            <p:ph type="title"/>
          </p:nvPr>
        </p:nvSpPr>
        <p:spPr>
          <a:xfrm>
            <a:off x="494611" y="114300"/>
            <a:ext cx="7424100" cy="1202700"/>
          </a:xfrm>
          <a:prstGeom prst="rect">
            <a:avLst/>
          </a:prstGeom>
          <a:noFill/>
          <a:ln>
            <a:noFill/>
          </a:ln>
        </p:spPr>
        <p:txBody>
          <a:bodyPr spcFirstLastPara="1" wrap="square" lIns="91425" tIns="45700" rIns="91425" bIns="45700" anchor="b" anchorCtr="0">
            <a:normAutofit/>
          </a:bodyPr>
          <a:lstStyle>
            <a:lvl1pPr marR="0" lvl="0" algn="l">
              <a:lnSpc>
                <a:spcPct val="102564"/>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50" name="Google Shape;150;g34b4957bab9_1_1267"/>
          <p:cNvSpPr txBox="1">
            <a:spLocks noGrp="1"/>
          </p:cNvSpPr>
          <p:nvPr>
            <p:ph type="body" idx="1"/>
          </p:nvPr>
        </p:nvSpPr>
        <p:spPr>
          <a:xfrm>
            <a:off x="494607" y="1596767"/>
            <a:ext cx="7424100" cy="478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114285"/>
              </a:lnSpc>
              <a:spcBef>
                <a:spcPts val="7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a:lnSpc>
                <a:spcPct val="114285"/>
              </a:lnSpc>
              <a:spcBef>
                <a:spcPts val="7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a:lnSpc>
                <a:spcPct val="116666"/>
              </a:lnSpc>
              <a:spcBef>
                <a:spcPts val="7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9250" algn="l">
              <a:lnSpc>
                <a:spcPct val="116666"/>
              </a:lnSpc>
              <a:spcBef>
                <a:spcPts val="700"/>
              </a:spcBef>
              <a:spcAft>
                <a:spcPts val="0"/>
              </a:spcAft>
              <a:buClr>
                <a:schemeClr val="dk1"/>
              </a:buClr>
              <a:buSzPts val="1900"/>
              <a:buFont typeface="Arial"/>
              <a:buChar char="•"/>
              <a:defRPr sz="1900" b="0" i="0" u="none" strike="noStrike" cap="none">
                <a:solidFill>
                  <a:schemeClr val="dk1"/>
                </a:solidFill>
                <a:latin typeface="Barlow Light"/>
                <a:ea typeface="Barlow Light"/>
                <a:cs typeface="Barlow Light"/>
                <a:sym typeface="Barlow Light"/>
              </a:defRPr>
            </a:lvl4pPr>
            <a:lvl5pPr marL="2286000" marR="0" lvl="4" indent="-349250" algn="l">
              <a:lnSpc>
                <a:spcPct val="116666"/>
              </a:lnSpc>
              <a:spcBef>
                <a:spcPts val="700"/>
              </a:spcBef>
              <a:spcAft>
                <a:spcPts val="0"/>
              </a:spcAft>
              <a:buClr>
                <a:schemeClr val="dk1"/>
              </a:buClr>
              <a:buSzPts val="1900"/>
              <a:buFont typeface="Arial"/>
              <a:buChar char="•"/>
              <a:defRPr sz="1900" b="0" i="0" u="none" strike="noStrike" cap="none">
                <a:solidFill>
                  <a:schemeClr val="dk1"/>
                </a:solidFill>
                <a:latin typeface="Barlow Light"/>
                <a:ea typeface="Barlow Light"/>
                <a:cs typeface="Barlow Light"/>
                <a:sym typeface="Barlow Light"/>
              </a:defRPr>
            </a:lvl5pPr>
            <a:lvl6pPr marL="2743200" marR="0" lvl="5" indent="-361950" algn="l">
              <a:lnSpc>
                <a:spcPct val="90000"/>
              </a:lnSpc>
              <a:spcBef>
                <a:spcPts val="7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a:lnSpc>
                <a:spcPct val="90000"/>
              </a:lnSpc>
              <a:spcBef>
                <a:spcPts val="7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a:lnSpc>
                <a:spcPct val="90000"/>
              </a:lnSpc>
              <a:spcBef>
                <a:spcPts val="7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a:lnSpc>
                <a:spcPct val="90000"/>
              </a:lnSpc>
              <a:spcBef>
                <a:spcPts val="7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86364236"/>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34b4957bab9_1_1311"/>
          <p:cNvSpPr txBox="1">
            <a:spLocks noGrp="1"/>
          </p:cNvSpPr>
          <p:nvPr>
            <p:ph type="title"/>
          </p:nvPr>
        </p:nvSpPr>
        <p:spPr>
          <a:xfrm>
            <a:off x="494611" y="114300"/>
            <a:ext cx="10610100" cy="1202700"/>
          </a:xfrm>
          <a:prstGeom prst="rect">
            <a:avLst/>
          </a:prstGeom>
          <a:noFill/>
          <a:ln>
            <a:noFill/>
          </a:ln>
        </p:spPr>
        <p:txBody>
          <a:bodyPr spcFirstLastPara="1" wrap="square" lIns="121900" tIns="60925" rIns="121900" bIns="60925" anchor="b" anchorCtr="0">
            <a:normAutofit/>
          </a:bodyPr>
          <a:lstStyle>
            <a:lvl1pPr marR="0" lvl="0" algn="l">
              <a:lnSpc>
                <a:spcPct val="102564"/>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194" name="Google Shape;194;g34b4957bab9_1_1311"/>
          <p:cNvSpPr txBox="1">
            <a:spLocks noGrp="1"/>
          </p:cNvSpPr>
          <p:nvPr>
            <p:ph type="body" idx="1"/>
          </p:nvPr>
        </p:nvSpPr>
        <p:spPr>
          <a:xfrm>
            <a:off x="494607" y="1596768"/>
            <a:ext cx="10610100" cy="4788300"/>
          </a:xfrm>
          <a:prstGeom prst="rect">
            <a:avLst/>
          </a:prstGeom>
          <a:noFill/>
          <a:ln>
            <a:noFill/>
          </a:ln>
        </p:spPr>
        <p:txBody>
          <a:bodyPr spcFirstLastPara="1" wrap="square" lIns="121900" tIns="60925" rIns="121900" bIns="60925" anchor="t" anchorCtr="0">
            <a:normAutofit/>
          </a:bodyPr>
          <a:lstStyle>
            <a:lvl1pPr marL="457200" marR="0" lvl="0" indent="-228600" algn="l">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94430912"/>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34b4957bab9_1_1329"/>
          <p:cNvSpPr txBox="1">
            <a:spLocks noGrp="1"/>
          </p:cNvSpPr>
          <p:nvPr>
            <p:ph type="title"/>
          </p:nvPr>
        </p:nvSpPr>
        <p:spPr>
          <a:xfrm>
            <a:off x="494611" y="114300"/>
            <a:ext cx="10521900" cy="1202700"/>
          </a:xfrm>
          <a:prstGeom prst="rect">
            <a:avLst/>
          </a:prstGeom>
          <a:noFill/>
          <a:ln>
            <a:noFill/>
          </a:ln>
        </p:spPr>
        <p:txBody>
          <a:bodyPr spcFirstLastPara="1" wrap="square" lIns="121900" tIns="60925" rIns="121900" bIns="60925" anchor="b" anchorCtr="0">
            <a:normAutofit/>
          </a:bodyPr>
          <a:lstStyle>
            <a:lvl1pPr marR="0" lvl="0" algn="l">
              <a:lnSpc>
                <a:spcPct val="107692"/>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212" name="Google Shape;212;g34b4957bab9_1_1329"/>
          <p:cNvSpPr txBox="1">
            <a:spLocks noGrp="1"/>
          </p:cNvSpPr>
          <p:nvPr>
            <p:ph type="body" idx="1"/>
          </p:nvPr>
        </p:nvSpPr>
        <p:spPr>
          <a:xfrm>
            <a:off x="494607" y="1596768"/>
            <a:ext cx="10934700" cy="4788300"/>
          </a:xfrm>
          <a:prstGeom prst="rect">
            <a:avLst/>
          </a:prstGeom>
          <a:noFill/>
          <a:ln>
            <a:noFill/>
          </a:ln>
        </p:spPr>
        <p:txBody>
          <a:bodyPr spcFirstLastPara="1" wrap="square" lIns="121900" tIns="60925" rIns="121900" bIns="60925" anchor="t" anchorCtr="0">
            <a:normAutofit/>
          </a:bodyPr>
          <a:lstStyle>
            <a:lvl1pPr marL="457200" marR="0" lvl="0" indent="-228600" algn="l">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41244666"/>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hyperlink" Target="https://phii.org/wp-content/uploads/2021/07/MT-RAID-Log_TEMPLATE_0.xlsx" TargetMode="External"/><Relationship Id="rId3" Type="http://schemas.openxmlformats.org/officeDocument/2006/relationships/image" Target="../media/image18.jpg"/><Relationship Id="rId7" Type="http://schemas.openxmlformats.org/officeDocument/2006/relationships/hyperlink" Target="https://phii.org/download/requirements-traceability-matrix/?wpdmdl=12184&amp;masterkey=6115821124c2a"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hyperlink" Target="https://phii.org/wp-content/uploads/2021/08/PHII_IISFunctionalModel_simple_FINAL.pdf" TargetMode="External"/><Relationship Id="rId5" Type="http://schemas.openxmlformats.org/officeDocument/2006/relationships/hyperlink" Target="https://phii.org/wp-content/uploads/2021/06/MT-Migration-Project-Management-Framework.pdf" TargetMode="External"/><Relationship Id="rId4" Type="http://schemas.openxmlformats.org/officeDocument/2006/relationships/hyperlink" Target="https://phii.org/module-unassigned/plan-phase-overview-2/" TargetMode="External"/><Relationship Id="rId9" Type="http://schemas.openxmlformats.org/officeDocument/2006/relationships/hyperlink" Target="https://phii.org/course/dmitoolk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1.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pic>
        <p:nvPicPr>
          <p:cNvPr id="932" name="Google Shape;932;g34b4957bab9_1_975"/>
          <p:cNvPicPr preferRelativeResize="0"/>
          <p:nvPr/>
        </p:nvPicPr>
        <p:blipFill rotWithShape="1">
          <a:blip r:embed="rId3">
            <a:alphaModFix/>
          </a:blip>
          <a:srcRect/>
          <a:stretch/>
        </p:blipFill>
        <p:spPr>
          <a:xfrm>
            <a:off x="0" y="3050"/>
            <a:ext cx="12197425" cy="6861052"/>
          </a:xfrm>
          <a:prstGeom prst="rect">
            <a:avLst/>
          </a:prstGeom>
          <a:noFill/>
          <a:ln>
            <a:noFill/>
          </a:ln>
        </p:spPr>
      </p:pic>
      <p:sp>
        <p:nvSpPr>
          <p:cNvPr id="933" name="Google Shape;933;g34b4957bab9_1_975"/>
          <p:cNvSpPr/>
          <p:nvPr/>
        </p:nvSpPr>
        <p:spPr>
          <a:xfrm rot="10800000" flipH="1">
            <a:off x="838201" y="3481057"/>
            <a:ext cx="9066300" cy="756900"/>
          </a:xfrm>
          <a:prstGeom prst="round1Rect">
            <a:avLst>
              <a:gd name="adj" fmla="val 50000"/>
            </a:avLst>
          </a:prstGeom>
          <a:solidFill>
            <a:srgbClr val="D3D655"/>
          </a:solidFill>
          <a:ln>
            <a:noFill/>
          </a:ln>
        </p:spPr>
        <p:txBody>
          <a:bodyPr spcFirstLastPara="1" wrap="square" lIns="91400" tIns="45700" rIns="914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34" name="Google Shape;934;g34b4957bab9_1_975"/>
          <p:cNvSpPr txBox="1">
            <a:spLocks noGrp="1"/>
          </p:cNvSpPr>
          <p:nvPr>
            <p:ph type="ctrTitle"/>
          </p:nvPr>
        </p:nvSpPr>
        <p:spPr>
          <a:xfrm>
            <a:off x="865848" y="928155"/>
            <a:ext cx="9435300" cy="2387700"/>
          </a:xfrm>
          <a:prstGeom prst="rect">
            <a:avLst/>
          </a:prstGeom>
          <a:noFill/>
          <a:ln>
            <a:noFill/>
          </a:ln>
        </p:spPr>
        <p:txBody>
          <a:bodyPr spcFirstLastPara="1" wrap="square" lIns="91400" tIns="45700" rIns="91400" bIns="45700" anchor="b" anchorCtr="0">
            <a:normAutofit/>
          </a:bodyPr>
          <a:lstStyle/>
          <a:p>
            <a:pPr marL="0" marR="0" lvl="0" indent="0" algn="l" rtl="0">
              <a:lnSpc>
                <a:spcPct val="102083"/>
              </a:lnSpc>
              <a:spcBef>
                <a:spcPts val="0"/>
              </a:spcBef>
              <a:spcAft>
                <a:spcPts val="0"/>
              </a:spcAft>
              <a:buClr>
                <a:schemeClr val="lt1"/>
              </a:buClr>
              <a:buSzPts val="6400"/>
              <a:buFont typeface="Barlow Medium"/>
              <a:buNone/>
            </a:pPr>
            <a:r>
              <a:rPr lang="en-US" sz="4300" b="1" dirty="0"/>
              <a:t>Change Management, Project Management, and the Systems Development Life Cycle</a:t>
            </a:r>
            <a:endParaRPr sz="4300" dirty="0"/>
          </a:p>
        </p:txBody>
      </p:sp>
      <p:sp>
        <p:nvSpPr>
          <p:cNvPr id="935" name="Google Shape;935;g34b4957bab9_1_975"/>
          <p:cNvSpPr txBox="1">
            <a:spLocks noGrp="1"/>
          </p:cNvSpPr>
          <p:nvPr>
            <p:ph type="subTitle" idx="1"/>
          </p:nvPr>
        </p:nvSpPr>
        <p:spPr>
          <a:xfrm>
            <a:off x="890124" y="3481332"/>
            <a:ext cx="9014400" cy="756900"/>
          </a:xfrm>
          <a:prstGeom prst="rect">
            <a:avLst/>
          </a:prstGeom>
          <a:noFill/>
          <a:ln>
            <a:noFill/>
          </a:ln>
        </p:spPr>
        <p:txBody>
          <a:bodyPr spcFirstLastPara="1" wrap="square" lIns="91400" tIns="45700" rIns="91400" bIns="45700" anchor="ctr" anchorCtr="0">
            <a:noAutofit/>
          </a:bodyPr>
          <a:lstStyle/>
          <a:p>
            <a:pPr marL="0" marR="0" lvl="0" indent="0" algn="l" rtl="0">
              <a:lnSpc>
                <a:spcPct val="104761"/>
              </a:lnSpc>
              <a:spcBef>
                <a:spcPts val="0"/>
              </a:spcBef>
              <a:spcAft>
                <a:spcPts val="0"/>
              </a:spcAft>
              <a:buClr>
                <a:srgbClr val="005E85"/>
              </a:buClr>
              <a:buSzPts val="2800"/>
              <a:buFont typeface="Arial"/>
              <a:buNone/>
            </a:pPr>
            <a:r>
              <a:rPr lang="en-US" sz="2400" i="1" dirty="0">
                <a:solidFill>
                  <a:srgbClr val="4F81BD"/>
                </a:solidFill>
              </a:rPr>
              <a:t>The Convergence of People and Process to Successfully Deliver Technology</a:t>
            </a:r>
            <a:endParaRPr sz="2100" dirty="0"/>
          </a:p>
        </p:txBody>
      </p:sp>
      <p:sp>
        <p:nvSpPr>
          <p:cNvPr id="936" name="Google Shape;936;g34b4957bab9_1_975"/>
          <p:cNvSpPr txBox="1"/>
          <p:nvPr/>
        </p:nvSpPr>
        <p:spPr>
          <a:xfrm>
            <a:off x="865848" y="4397121"/>
            <a:ext cx="45141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400" b="0" i="0" u="none" strike="noStrike" kern="0" cap="none" spc="0" normalizeH="0" baseline="0" noProof="0" dirty="0">
                <a:ln>
                  <a:noFill/>
                </a:ln>
                <a:solidFill>
                  <a:srgbClr val="FFFFFF"/>
                </a:solidFill>
                <a:effectLst/>
                <a:uLnTx/>
                <a:uFillTx/>
                <a:latin typeface="Barlow Medium"/>
                <a:ea typeface="Barlow Medium"/>
                <a:cs typeface="Barlow Medium"/>
                <a:sym typeface="Barlow Medium"/>
              </a:rPr>
              <a:t>Marcey Propp, PHII Faculty</a:t>
            </a:r>
            <a:endParaRPr kumimoji="0" sz="1400" b="0" i="0" u="none" strike="noStrike" kern="0" cap="none" spc="0" normalizeH="0" baseline="0" noProof="0" dirty="0">
              <a:ln>
                <a:noFill/>
              </a:ln>
              <a:solidFill>
                <a:srgbClr val="FFFFFF"/>
              </a:solidFill>
              <a:effectLst/>
              <a:uLnTx/>
              <a:uFillTx/>
              <a:latin typeface="Barlow Medium"/>
              <a:ea typeface="Barlow Medium"/>
              <a:cs typeface="Barlow Medium"/>
              <a:sym typeface="Barlow Medium"/>
            </a:endParaRPr>
          </a:p>
        </p:txBody>
      </p:sp>
      <p:pic>
        <p:nvPicPr>
          <p:cNvPr id="10" name="Google Shape;546;p2"/>
          <p:cNvPicPr preferRelativeResize="0"/>
          <p:nvPr/>
        </p:nvPicPr>
        <p:blipFill rotWithShape="1">
          <a:blip r:embed="rId4">
            <a:alphaModFix/>
          </a:blip>
          <a:srcRect t="18267" r="526" b="17176"/>
          <a:stretch/>
        </p:blipFill>
        <p:spPr>
          <a:xfrm>
            <a:off x="4319478" y="5521848"/>
            <a:ext cx="4335251" cy="950027"/>
          </a:xfrm>
          <a:prstGeom prst="rect">
            <a:avLst/>
          </a:prstGeom>
          <a:noFill/>
          <a:ln w="12700">
            <a:solidFill>
              <a:schemeClr val="bg1"/>
            </a:solidFill>
          </a:ln>
        </p:spPr>
      </p:pic>
      <p:pic>
        <p:nvPicPr>
          <p:cNvPr id="11" name="Google Shape;548;p2" title="AIRA_2018Logo_White_Hor.png"/>
          <p:cNvPicPr preferRelativeResize="0"/>
          <p:nvPr/>
        </p:nvPicPr>
        <p:blipFill>
          <a:blip r:embed="rId5">
            <a:alphaModFix/>
          </a:blip>
          <a:stretch>
            <a:fillRect/>
          </a:stretch>
        </p:blipFill>
        <p:spPr>
          <a:xfrm>
            <a:off x="8965880" y="5525821"/>
            <a:ext cx="3036824" cy="950027"/>
          </a:xfrm>
          <a:prstGeom prst="rect">
            <a:avLst/>
          </a:prstGeom>
          <a:noFill/>
          <a:ln>
            <a:noFill/>
          </a:ln>
        </p:spPr>
      </p:pic>
      <p:pic>
        <p:nvPicPr>
          <p:cNvPr id="12" name="Google Shape;549;p2" title="Screenshot 2025-04-14 103316.png"/>
          <p:cNvPicPr preferRelativeResize="0"/>
          <p:nvPr/>
        </p:nvPicPr>
        <p:blipFill>
          <a:blip r:embed="rId6">
            <a:alphaModFix/>
          </a:blip>
          <a:stretch>
            <a:fillRect/>
          </a:stretch>
        </p:blipFill>
        <p:spPr>
          <a:xfrm>
            <a:off x="169877" y="5525823"/>
            <a:ext cx="3838450" cy="950025"/>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pic>
        <p:nvPicPr>
          <p:cNvPr id="1109" name="Google Shape;1109;g34b4957bab9_1_1145"/>
          <p:cNvPicPr preferRelativeResize="0"/>
          <p:nvPr/>
        </p:nvPicPr>
        <p:blipFill rotWithShape="1">
          <a:blip r:embed="rId3">
            <a:alphaModFix/>
          </a:blip>
          <a:srcRect r="17952"/>
          <a:stretch/>
        </p:blipFill>
        <p:spPr>
          <a:xfrm>
            <a:off x="-5733" y="1517"/>
            <a:ext cx="12203480" cy="6854951"/>
          </a:xfrm>
          <a:prstGeom prst="rect">
            <a:avLst/>
          </a:prstGeom>
          <a:noFill/>
          <a:ln>
            <a:noFill/>
          </a:ln>
        </p:spPr>
      </p:pic>
      <p:sp>
        <p:nvSpPr>
          <p:cNvPr id="1110" name="Google Shape;1110;g34b4957bab9_1_1145"/>
          <p:cNvSpPr/>
          <p:nvPr/>
        </p:nvSpPr>
        <p:spPr>
          <a:xfrm>
            <a:off x="1268633" y="5810400"/>
            <a:ext cx="9330900" cy="104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dirty="0">
              <a:ln>
                <a:noFill/>
              </a:ln>
              <a:solidFill>
                <a:srgbClr val="000000"/>
              </a:solidFill>
              <a:effectLst/>
              <a:uLnTx/>
              <a:uFillTx/>
              <a:latin typeface="Barlow"/>
              <a:ea typeface="Barlow"/>
              <a:cs typeface="Barlow"/>
              <a:sym typeface="Barlow"/>
            </a:endParaRPr>
          </a:p>
        </p:txBody>
      </p:sp>
      <p:pic>
        <p:nvPicPr>
          <p:cNvPr id="1111" name="Google Shape;1111;g34b4957bab9_1_1145"/>
          <p:cNvPicPr preferRelativeResize="0"/>
          <p:nvPr/>
        </p:nvPicPr>
        <p:blipFill rotWithShape="1">
          <a:blip r:embed="rId4">
            <a:alphaModFix/>
          </a:blip>
          <a:srcRect/>
          <a:stretch/>
        </p:blipFill>
        <p:spPr>
          <a:xfrm>
            <a:off x="11414148" y="-1"/>
            <a:ext cx="789330" cy="776390"/>
          </a:xfrm>
          <a:prstGeom prst="rect">
            <a:avLst/>
          </a:prstGeom>
          <a:noFill/>
          <a:ln>
            <a:noFill/>
          </a:ln>
        </p:spPr>
      </p:pic>
      <p:sp>
        <p:nvSpPr>
          <p:cNvPr id="1112" name="Google Shape;1112;g34b4957bab9_1_1145"/>
          <p:cNvSpPr txBox="1"/>
          <p:nvPr/>
        </p:nvSpPr>
        <p:spPr>
          <a:xfrm>
            <a:off x="5347091" y="5264595"/>
            <a:ext cx="14496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600" b="1" i="0" u="none" strike="noStrike" kern="0" cap="none" spc="0" normalizeH="0" baseline="0" noProof="0" dirty="0">
                <a:ln>
                  <a:noFill/>
                </a:ln>
                <a:solidFill>
                  <a:srgbClr val="FFFFFF"/>
                </a:solidFill>
                <a:effectLst/>
                <a:uLnTx/>
                <a:uFillTx/>
                <a:latin typeface="Calibri"/>
                <a:ea typeface="Calibri"/>
                <a:cs typeface="Calibri"/>
                <a:sym typeface="Calibri"/>
              </a:rPr>
              <a:t>Deployment</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113" name="Google Shape;1113;g34b4957bab9_1_1145"/>
          <p:cNvPicPr preferRelativeResize="0"/>
          <p:nvPr/>
        </p:nvPicPr>
        <p:blipFill rotWithShape="1">
          <a:blip r:embed="rId5">
            <a:alphaModFix/>
          </a:blip>
          <a:srcRect b="4287"/>
          <a:stretch/>
        </p:blipFill>
        <p:spPr>
          <a:xfrm>
            <a:off x="1219200" y="1460300"/>
            <a:ext cx="9459369" cy="5214799"/>
          </a:xfrm>
          <a:prstGeom prst="rect">
            <a:avLst/>
          </a:prstGeom>
          <a:noFill/>
          <a:ln>
            <a:noFill/>
          </a:ln>
        </p:spPr>
      </p:pic>
      <p:sp>
        <p:nvSpPr>
          <p:cNvPr id="1114" name="Google Shape;1114;g34b4957bab9_1_1145"/>
          <p:cNvSpPr txBox="1"/>
          <p:nvPr/>
        </p:nvSpPr>
        <p:spPr>
          <a:xfrm>
            <a:off x="-1" y="6550000"/>
            <a:ext cx="4348335" cy="307746"/>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rPr>
              <a:t>Resource: https://saigontechnology.com/blog/agile-vs-waterfall-in-software-development</a:t>
            </a:r>
            <a:endParaRPr kumimoji="0" sz="80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endParaRPr>
          </a:p>
        </p:txBody>
      </p:sp>
      <p:sp>
        <p:nvSpPr>
          <p:cNvPr id="1115" name="Google Shape;1115;g34b4957bab9_1_1145"/>
          <p:cNvSpPr txBox="1"/>
          <p:nvPr/>
        </p:nvSpPr>
        <p:spPr>
          <a:xfrm>
            <a:off x="524300" y="494848"/>
            <a:ext cx="11557366" cy="80018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3900" b="0" i="0" u="none" strike="noStrike" kern="0" cap="none" spc="0" normalizeH="0" baseline="0" noProof="0" dirty="0">
                <a:ln>
                  <a:noFill/>
                </a:ln>
                <a:solidFill>
                  <a:srgbClr val="1E5DB2"/>
                </a:solidFill>
                <a:effectLst/>
                <a:uLnTx/>
                <a:uFillTx/>
                <a:latin typeface="Barlow Medium" panose="00000600000000000000" pitchFamily="2" charset="0"/>
                <a:ea typeface="Calibri"/>
                <a:cs typeface="Calibri"/>
                <a:sym typeface="Calibri"/>
              </a:rPr>
              <a:t>SDLC Delivery Approaches: Agile and Waterfall</a:t>
            </a:r>
            <a:endParaRPr kumimoji="0" sz="3900" b="0" i="0" u="none" strike="noStrike" kern="0" cap="none" spc="0" normalizeH="0" baseline="0" noProof="0" dirty="0">
              <a:ln>
                <a:noFill/>
              </a:ln>
              <a:solidFill>
                <a:srgbClr val="1E5DB2"/>
              </a:solidFill>
              <a:effectLst/>
              <a:uLnTx/>
              <a:uFillTx/>
              <a:latin typeface="Barlow Medium" panose="00000600000000000000" pitchFamily="2" charset="0"/>
              <a:ea typeface="Calibri"/>
              <a:cs typeface="Calibri"/>
              <a:sym typeface="Calibri"/>
            </a:endParaRPr>
          </a:p>
        </p:txBody>
      </p:sp>
      <p:pic>
        <p:nvPicPr>
          <p:cNvPr id="1116" name="Google Shape;1116;g34b4957bab9_1_1145"/>
          <p:cNvPicPr preferRelativeResize="0"/>
          <p:nvPr/>
        </p:nvPicPr>
        <p:blipFill rotWithShape="1">
          <a:blip r:embed="rId6">
            <a:alphaModFix/>
          </a:blip>
          <a:srcRect/>
          <a:stretch/>
        </p:blipFill>
        <p:spPr>
          <a:xfrm>
            <a:off x="11292333" y="6081647"/>
            <a:ext cx="789333" cy="776355"/>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pic>
        <p:nvPicPr>
          <p:cNvPr id="1121" name="Google Shape;1121;g34b4957bab9_1_1156"/>
          <p:cNvPicPr preferRelativeResize="0"/>
          <p:nvPr/>
        </p:nvPicPr>
        <p:blipFill rotWithShape="1">
          <a:blip r:embed="rId3">
            <a:alphaModFix/>
          </a:blip>
          <a:srcRect r="17952"/>
          <a:stretch/>
        </p:blipFill>
        <p:spPr>
          <a:xfrm>
            <a:off x="0" y="3051"/>
            <a:ext cx="12203480" cy="6854951"/>
          </a:xfrm>
          <a:prstGeom prst="rect">
            <a:avLst/>
          </a:prstGeom>
          <a:noFill/>
          <a:ln>
            <a:noFill/>
          </a:ln>
        </p:spPr>
      </p:pic>
      <p:sp>
        <p:nvSpPr>
          <p:cNvPr id="1122" name="Google Shape;1122;g34b4957bab9_1_1156"/>
          <p:cNvSpPr txBox="1">
            <a:spLocks noGrp="1"/>
          </p:cNvSpPr>
          <p:nvPr>
            <p:ph type="title"/>
          </p:nvPr>
        </p:nvSpPr>
        <p:spPr>
          <a:xfrm>
            <a:off x="608233" y="280339"/>
            <a:ext cx="9422100" cy="992100"/>
          </a:xfrm>
          <a:prstGeom prst="rect">
            <a:avLst/>
          </a:prstGeom>
          <a:noFill/>
          <a:ln>
            <a:noFill/>
          </a:ln>
        </p:spPr>
        <p:txBody>
          <a:bodyPr spcFirstLastPara="1" wrap="square" lIns="91400" tIns="45700" rIns="91400" bIns="45700" anchor="b" anchorCtr="0">
            <a:normAutofit/>
          </a:bodyPr>
          <a:lstStyle/>
          <a:p>
            <a:pPr marL="0" lvl="0" indent="0" algn="l" rtl="0">
              <a:lnSpc>
                <a:spcPct val="102564"/>
              </a:lnSpc>
              <a:spcBef>
                <a:spcPts val="0"/>
              </a:spcBef>
              <a:spcAft>
                <a:spcPts val="0"/>
              </a:spcAft>
              <a:buClr>
                <a:srgbClr val="0075C9"/>
              </a:buClr>
              <a:buSzPts val="5200"/>
              <a:buFont typeface="Barlow Medium"/>
              <a:buNone/>
            </a:pPr>
            <a:r>
              <a:rPr lang="en-US" dirty="0">
                <a:solidFill>
                  <a:srgbClr val="1E5DB2"/>
                </a:solidFill>
              </a:rPr>
              <a:t>Leveraging Agile for System Development</a:t>
            </a:r>
            <a:endParaRPr dirty="0">
              <a:solidFill>
                <a:srgbClr val="1E5DB2"/>
              </a:solidFill>
            </a:endParaRPr>
          </a:p>
        </p:txBody>
      </p:sp>
      <p:sp>
        <p:nvSpPr>
          <p:cNvPr id="1123" name="Google Shape;1123;g34b4957bab9_1_1156"/>
          <p:cNvSpPr txBox="1">
            <a:spLocks noGrp="1"/>
          </p:cNvSpPr>
          <p:nvPr>
            <p:ph type="body" idx="1"/>
          </p:nvPr>
        </p:nvSpPr>
        <p:spPr>
          <a:xfrm>
            <a:off x="608233" y="1524000"/>
            <a:ext cx="10589100" cy="4854900"/>
          </a:xfrm>
          <a:prstGeom prst="rect">
            <a:avLst/>
          </a:prstGeom>
          <a:noFill/>
          <a:ln>
            <a:noFill/>
          </a:ln>
        </p:spPr>
        <p:txBody>
          <a:bodyPr spcFirstLastPara="1" wrap="square" lIns="91400" tIns="45700" rIns="91400" bIns="45700" anchor="t" anchorCtr="0">
            <a:normAutofit lnSpcReduction="10000"/>
          </a:bodyPr>
          <a:lstStyle/>
          <a:p>
            <a:pPr marL="0" lvl="0" indent="0" algn="l" rtl="0">
              <a:lnSpc>
                <a:spcPct val="100000"/>
              </a:lnSpc>
              <a:spcBef>
                <a:spcPts val="1300"/>
              </a:spcBef>
              <a:spcAft>
                <a:spcPts val="0"/>
              </a:spcAft>
              <a:buClr>
                <a:schemeClr val="dk1"/>
              </a:buClr>
              <a:buSzPts val="2800"/>
              <a:buNone/>
            </a:pPr>
            <a:r>
              <a:rPr lang="en-US" sz="2700" dirty="0"/>
              <a:t>An</a:t>
            </a:r>
            <a:r>
              <a:rPr lang="en-US" sz="2700" b="1" dirty="0">
                <a:solidFill>
                  <a:schemeClr val="accent1"/>
                </a:solidFill>
              </a:rPr>
              <a:t> </a:t>
            </a:r>
            <a:r>
              <a:rPr lang="en-US" sz="2700" b="1" dirty="0">
                <a:solidFill>
                  <a:srgbClr val="1E5DB2"/>
                </a:solidFill>
              </a:rPr>
              <a:t>Agile approach</a:t>
            </a:r>
            <a:r>
              <a:rPr lang="en-US" sz="2700" dirty="0">
                <a:solidFill>
                  <a:srgbClr val="1E5DB2"/>
                </a:solidFill>
              </a:rPr>
              <a:t> </a:t>
            </a:r>
            <a:r>
              <a:rPr lang="en-US" sz="2700" dirty="0"/>
              <a:t>to system development, transition and maintenance can:</a:t>
            </a:r>
            <a:endParaRPr dirty="0"/>
          </a:p>
          <a:p>
            <a:pPr marL="457200" lvl="0" indent="-400050" algn="l" rtl="0">
              <a:lnSpc>
                <a:spcPct val="100000"/>
              </a:lnSpc>
              <a:spcBef>
                <a:spcPts val="0"/>
              </a:spcBef>
              <a:spcAft>
                <a:spcPts val="0"/>
              </a:spcAft>
              <a:buClr>
                <a:schemeClr val="dk1"/>
              </a:buClr>
              <a:buSzPts val="2900"/>
              <a:buChar char="•"/>
            </a:pPr>
            <a:r>
              <a:rPr lang="en-US" sz="2700" dirty="0"/>
              <a:t>Help meet the demands of a rapidly changing, dynamic world</a:t>
            </a:r>
            <a:endParaRPr dirty="0"/>
          </a:p>
          <a:p>
            <a:pPr marL="457200" lvl="0" indent="-400050" algn="l" rtl="0">
              <a:lnSpc>
                <a:spcPct val="110000"/>
              </a:lnSpc>
              <a:spcBef>
                <a:spcPts val="0"/>
              </a:spcBef>
              <a:spcAft>
                <a:spcPts val="0"/>
              </a:spcAft>
              <a:buClr>
                <a:schemeClr val="dk1"/>
              </a:buClr>
              <a:buSzPts val="2900"/>
              <a:buChar char="•"/>
            </a:pPr>
            <a:r>
              <a:rPr lang="en-US" sz="2700" dirty="0"/>
              <a:t>Enable thinking in terms of </a:t>
            </a:r>
            <a:r>
              <a:rPr lang="en-US" sz="2700" i="1" dirty="0"/>
              <a:t>functions</a:t>
            </a:r>
            <a:r>
              <a:rPr lang="en-US" sz="2700" dirty="0"/>
              <a:t> instead of </a:t>
            </a:r>
            <a:r>
              <a:rPr lang="en-US" sz="2700" i="1" dirty="0"/>
              <a:t>systems</a:t>
            </a:r>
            <a:r>
              <a:rPr lang="en-US" sz="2700" dirty="0"/>
              <a:t> to promote modularity and flexibility</a:t>
            </a:r>
            <a:endParaRPr dirty="0"/>
          </a:p>
          <a:p>
            <a:pPr marL="457200" lvl="0" indent="-400050" algn="l" rtl="0">
              <a:lnSpc>
                <a:spcPct val="100000"/>
              </a:lnSpc>
              <a:spcBef>
                <a:spcPts val="0"/>
              </a:spcBef>
              <a:spcAft>
                <a:spcPts val="0"/>
              </a:spcAft>
              <a:buClr>
                <a:schemeClr val="dk1"/>
              </a:buClr>
              <a:buSzPts val="2900"/>
              <a:buChar char="•"/>
            </a:pPr>
            <a:r>
              <a:rPr lang="en-US" sz="2700" dirty="0"/>
              <a:t>Allow for a more flexible version to help deal with immediate, urgent needs</a:t>
            </a:r>
            <a:endParaRPr dirty="0"/>
          </a:p>
          <a:p>
            <a:pPr marL="457200" lvl="0" indent="-400050" algn="l" rtl="0">
              <a:lnSpc>
                <a:spcPct val="100000"/>
              </a:lnSpc>
              <a:spcBef>
                <a:spcPts val="0"/>
              </a:spcBef>
              <a:spcAft>
                <a:spcPts val="0"/>
              </a:spcAft>
              <a:buClr>
                <a:schemeClr val="dk1"/>
              </a:buClr>
              <a:buSzPts val="2900"/>
              <a:buChar char="•"/>
            </a:pPr>
            <a:r>
              <a:rPr lang="en-US" sz="2700" dirty="0"/>
              <a:t>Provide additional functionality and choice in addressing emergent needs</a:t>
            </a:r>
            <a:endParaRPr dirty="0"/>
          </a:p>
          <a:p>
            <a:pPr marL="457200" lvl="0" indent="-400050" algn="l" rtl="0">
              <a:lnSpc>
                <a:spcPct val="100000"/>
              </a:lnSpc>
              <a:spcBef>
                <a:spcPts val="0"/>
              </a:spcBef>
              <a:spcAft>
                <a:spcPts val="0"/>
              </a:spcAft>
              <a:buClr>
                <a:schemeClr val="dk1"/>
              </a:buClr>
              <a:buSzPts val="2900"/>
              <a:buChar char="•"/>
            </a:pPr>
            <a:r>
              <a:rPr lang="en-US" sz="2700" dirty="0"/>
              <a:t>Use modularity to be genuine and substitutable with components that </a:t>
            </a:r>
            <a:r>
              <a:rPr lang="en-US" sz="2700" dirty="0">
                <a:highlight>
                  <a:schemeClr val="lt1"/>
                </a:highlight>
              </a:rPr>
              <a:t>are truly interoperable through application program interfaces (APIs)</a:t>
            </a:r>
            <a:endParaRPr dirty="0">
              <a:highlight>
                <a:schemeClr val="lt1"/>
              </a:highlight>
            </a:endParaRPr>
          </a:p>
        </p:txBody>
      </p:sp>
      <p:pic>
        <p:nvPicPr>
          <p:cNvPr id="1124" name="Google Shape;1124;g34b4957bab9_1_1156"/>
          <p:cNvPicPr preferRelativeResize="0"/>
          <p:nvPr/>
        </p:nvPicPr>
        <p:blipFill rotWithShape="1">
          <a:blip r:embed="rId4">
            <a:alphaModFix/>
          </a:blip>
          <a:srcRect/>
          <a:stretch/>
        </p:blipFill>
        <p:spPr>
          <a:xfrm>
            <a:off x="11414148" y="-1"/>
            <a:ext cx="789330" cy="776390"/>
          </a:xfrm>
          <a:prstGeom prst="rect">
            <a:avLst/>
          </a:prstGeom>
          <a:noFill/>
          <a:ln>
            <a:noFill/>
          </a:ln>
        </p:spPr>
      </p:pic>
      <p:sp>
        <p:nvSpPr>
          <p:cNvPr id="1125" name="Google Shape;1125;g34b4957bab9_1_1156"/>
          <p:cNvSpPr txBox="1"/>
          <p:nvPr/>
        </p:nvSpPr>
        <p:spPr>
          <a:xfrm>
            <a:off x="16" y="6518545"/>
            <a:ext cx="4718100" cy="415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0" i="0" u="none" strike="noStrike" kern="0" cap="none" spc="0" normalizeH="0" baseline="0" noProof="0" dirty="0">
                <a:ln>
                  <a:noFill/>
                </a:ln>
                <a:solidFill>
                  <a:srgbClr val="000000"/>
                </a:solidFill>
                <a:effectLst/>
                <a:highlight>
                  <a:srgbClr val="FFFFFF"/>
                </a:highlight>
                <a:uLnTx/>
                <a:uFillTx/>
                <a:latin typeface="Calibri"/>
                <a:ea typeface="Calibri"/>
                <a:cs typeface="Calibri"/>
                <a:sym typeface="Calibri"/>
              </a:rPr>
              <a:t>Resource: DMI Recommendations Document</a:t>
            </a:r>
            <a:endParaRPr kumimoji="0" sz="1500" b="0" i="0" u="none" strike="noStrike" kern="0" cap="none" spc="0" normalizeH="0" baseline="0" noProof="0" dirty="0">
              <a:ln>
                <a:noFill/>
              </a:ln>
              <a:solidFill>
                <a:srgbClr val="000000"/>
              </a:solidFill>
              <a:effectLst/>
              <a:highlight>
                <a:srgbClr val="FFFFFF"/>
              </a:highlight>
              <a:uLnTx/>
              <a:uFillTx/>
              <a:latin typeface="Calibri"/>
              <a:ea typeface="Calibri"/>
              <a:cs typeface="Calibri"/>
              <a:sym typeface="Calibri"/>
            </a:endParaRPr>
          </a:p>
        </p:txBody>
      </p:sp>
      <p:pic>
        <p:nvPicPr>
          <p:cNvPr id="1126" name="Google Shape;1126;g34b4957bab9_1_1156"/>
          <p:cNvPicPr preferRelativeResize="0"/>
          <p:nvPr/>
        </p:nvPicPr>
        <p:blipFill rotWithShape="1">
          <a:blip r:embed="rId5">
            <a:alphaModFix/>
          </a:blip>
          <a:srcRect/>
          <a:stretch/>
        </p:blipFill>
        <p:spPr>
          <a:xfrm>
            <a:off x="11292333" y="6081647"/>
            <a:ext cx="789333" cy="776355"/>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g34b4957bab9_1_1165"/>
          <p:cNvSpPr txBox="1">
            <a:spLocks noGrp="1"/>
          </p:cNvSpPr>
          <p:nvPr>
            <p:ph type="title"/>
          </p:nvPr>
        </p:nvSpPr>
        <p:spPr>
          <a:xfrm>
            <a:off x="608249" y="396863"/>
            <a:ext cx="9422100" cy="992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75C9"/>
              </a:buClr>
              <a:buSzPts val="4400"/>
              <a:buFont typeface="Barlow Medium"/>
              <a:buNone/>
            </a:pPr>
            <a:r>
              <a:rPr lang="en-US" dirty="0">
                <a:solidFill>
                  <a:srgbClr val="1E5DB2"/>
                </a:solidFill>
              </a:rPr>
              <a:t>IIS Functional Model</a:t>
            </a:r>
            <a:endParaRPr dirty="0">
              <a:solidFill>
                <a:srgbClr val="1E5DB2"/>
              </a:solidFill>
            </a:endParaRPr>
          </a:p>
        </p:txBody>
      </p:sp>
      <p:sp>
        <p:nvSpPr>
          <p:cNvPr id="1133" name="Google Shape;1133;g34b4957bab9_1_1165"/>
          <p:cNvSpPr txBox="1">
            <a:spLocks noGrp="1"/>
          </p:cNvSpPr>
          <p:nvPr>
            <p:ph type="body" idx="1"/>
          </p:nvPr>
        </p:nvSpPr>
        <p:spPr>
          <a:xfrm>
            <a:off x="608249" y="1388963"/>
            <a:ext cx="9666900" cy="478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Clr>
                <a:schemeClr val="dk1"/>
              </a:buClr>
              <a:buSzPts val="2800"/>
              <a:buNone/>
            </a:pPr>
            <a:r>
              <a:rPr lang="en-US" dirty="0"/>
              <a:t>Visual representation of the baseline </a:t>
            </a:r>
            <a:r>
              <a:rPr lang="en-US" b="1" dirty="0">
                <a:solidFill>
                  <a:srgbClr val="1E5DB2"/>
                </a:solidFill>
              </a:rPr>
              <a:t>functions</a:t>
            </a:r>
            <a:r>
              <a:rPr lang="en-US" dirty="0">
                <a:solidFill>
                  <a:srgbClr val="1E5DB2"/>
                </a:solidFill>
              </a:rPr>
              <a:t>, </a:t>
            </a:r>
            <a:r>
              <a:rPr lang="en-US" b="1" dirty="0">
                <a:solidFill>
                  <a:srgbClr val="1E5DB2"/>
                </a:solidFill>
              </a:rPr>
              <a:t>capabilities</a:t>
            </a:r>
            <a:r>
              <a:rPr lang="en-US" dirty="0">
                <a:solidFill>
                  <a:srgbClr val="1E5DB2"/>
                </a:solidFill>
              </a:rPr>
              <a:t> </a:t>
            </a:r>
            <a:r>
              <a:rPr lang="en-US" dirty="0"/>
              <a:t>and </a:t>
            </a:r>
            <a:r>
              <a:rPr lang="en-US" b="1" dirty="0">
                <a:solidFill>
                  <a:srgbClr val="1E5DB2"/>
                </a:solidFill>
              </a:rPr>
              <a:t>attributes</a:t>
            </a:r>
            <a:r>
              <a:rPr lang="en-US" b="1" dirty="0"/>
              <a:t> </a:t>
            </a:r>
            <a:r>
              <a:rPr lang="en-US" dirty="0"/>
              <a:t>of a standard IIS</a:t>
            </a:r>
            <a:endParaRPr dirty="0"/>
          </a:p>
          <a:p>
            <a:pPr marL="914400" lvl="1" indent="-400050" algn="l" rtl="0">
              <a:lnSpc>
                <a:spcPct val="100000"/>
              </a:lnSpc>
              <a:spcBef>
                <a:spcPts val="0"/>
              </a:spcBef>
              <a:spcAft>
                <a:spcPts val="0"/>
              </a:spcAft>
              <a:buClr>
                <a:schemeClr val="dk1"/>
              </a:buClr>
              <a:buSzPts val="2900"/>
              <a:buChar char="•"/>
            </a:pPr>
            <a:r>
              <a:rPr lang="en-US" sz="2700" dirty="0"/>
              <a:t>Identifies core functions that promote modularity and flexibility rather than promoting a single monolithic system </a:t>
            </a:r>
            <a:endParaRPr sz="2700" dirty="0"/>
          </a:p>
          <a:p>
            <a:pPr marL="914400" lvl="1" indent="-400050" algn="l" rtl="0">
              <a:lnSpc>
                <a:spcPct val="100000"/>
              </a:lnSpc>
              <a:spcBef>
                <a:spcPts val="0"/>
              </a:spcBef>
              <a:spcAft>
                <a:spcPts val="0"/>
              </a:spcAft>
              <a:buClr>
                <a:schemeClr val="dk1"/>
              </a:buClr>
              <a:buSzPts val="2900"/>
              <a:buChar char="•"/>
            </a:pPr>
            <a:r>
              <a:rPr lang="en-US" sz="2700" dirty="0"/>
              <a:t>Represents a core system that can be supplemented by ancillary applications</a:t>
            </a:r>
            <a:br>
              <a:rPr lang="en-US" sz="2700" dirty="0"/>
            </a:br>
            <a:endParaRPr sz="2500" dirty="0"/>
          </a:p>
          <a:p>
            <a:pPr marL="0" lvl="0" indent="0" algn="l" rtl="0">
              <a:lnSpc>
                <a:spcPct val="100000"/>
              </a:lnSpc>
              <a:spcBef>
                <a:spcPts val="1100"/>
              </a:spcBef>
              <a:spcAft>
                <a:spcPts val="0"/>
              </a:spcAft>
              <a:buClr>
                <a:schemeClr val="dk1"/>
              </a:buClr>
              <a:buSzPts val="2800"/>
              <a:buNone/>
            </a:pPr>
            <a:r>
              <a:rPr lang="en-US" dirty="0"/>
              <a:t>Developed as a tool to assess your IIS in terms of:</a:t>
            </a:r>
            <a:endParaRPr dirty="0"/>
          </a:p>
          <a:p>
            <a:pPr marL="914400" lvl="1" indent="-400050" algn="l" rtl="0">
              <a:lnSpc>
                <a:spcPct val="100000"/>
              </a:lnSpc>
              <a:spcBef>
                <a:spcPts val="0"/>
              </a:spcBef>
              <a:spcAft>
                <a:spcPts val="0"/>
              </a:spcAft>
              <a:buClr>
                <a:schemeClr val="dk1"/>
              </a:buClr>
              <a:buSzPts val="2900"/>
              <a:buChar char="•"/>
            </a:pPr>
            <a:r>
              <a:rPr lang="en-US" sz="2700" dirty="0"/>
              <a:t>Functionality</a:t>
            </a:r>
            <a:endParaRPr sz="2700" dirty="0"/>
          </a:p>
          <a:p>
            <a:pPr marL="914400" lvl="1" indent="-400050" algn="l" rtl="0">
              <a:lnSpc>
                <a:spcPct val="100000"/>
              </a:lnSpc>
              <a:spcBef>
                <a:spcPts val="0"/>
              </a:spcBef>
              <a:spcAft>
                <a:spcPts val="0"/>
              </a:spcAft>
              <a:buClr>
                <a:schemeClr val="dk1"/>
              </a:buClr>
              <a:buSzPts val="2900"/>
              <a:buChar char="•"/>
            </a:pPr>
            <a:r>
              <a:rPr lang="en-US" sz="2700" dirty="0"/>
              <a:t>Alignment with Functional Standards/IPOM</a:t>
            </a:r>
            <a:endParaRPr sz="2700" dirty="0"/>
          </a:p>
          <a:p>
            <a:pPr marL="914400" lvl="1" indent="-400050" algn="l" rtl="0">
              <a:lnSpc>
                <a:spcPct val="100000"/>
              </a:lnSpc>
              <a:spcBef>
                <a:spcPts val="0"/>
              </a:spcBef>
              <a:spcAft>
                <a:spcPts val="0"/>
              </a:spcAft>
              <a:buClr>
                <a:schemeClr val="dk1"/>
              </a:buClr>
              <a:buSzPts val="2900"/>
              <a:buChar char="•"/>
            </a:pPr>
            <a:r>
              <a:rPr lang="en-US" sz="2700" dirty="0">
                <a:highlight>
                  <a:schemeClr val="lt1"/>
                </a:highlight>
              </a:rPr>
              <a:t>Enhancements</a:t>
            </a:r>
            <a:endParaRPr sz="2700" dirty="0">
              <a:highlight>
                <a:schemeClr val="lt1"/>
              </a:highlight>
            </a:endParaRPr>
          </a:p>
          <a:p>
            <a:pPr marL="0" lvl="0" indent="0" algn="l" rtl="0">
              <a:lnSpc>
                <a:spcPct val="70000"/>
              </a:lnSpc>
              <a:spcBef>
                <a:spcPts val="1100"/>
              </a:spcBef>
              <a:spcAft>
                <a:spcPts val="0"/>
              </a:spcAft>
              <a:buClr>
                <a:schemeClr val="dk1"/>
              </a:buClr>
              <a:buSzPts val="800"/>
              <a:buNone/>
            </a:pPr>
            <a:endParaRPr sz="24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pic>
        <p:nvPicPr>
          <p:cNvPr id="1138" name="Google Shape;1138;g34b4957bab9_1_1171"/>
          <p:cNvPicPr preferRelativeResize="0"/>
          <p:nvPr/>
        </p:nvPicPr>
        <p:blipFill rotWithShape="1">
          <a:blip r:embed="rId3">
            <a:alphaModFix/>
          </a:blip>
          <a:srcRect r="17952"/>
          <a:stretch/>
        </p:blipFill>
        <p:spPr>
          <a:xfrm>
            <a:off x="0" y="3049"/>
            <a:ext cx="12203480" cy="6854951"/>
          </a:xfrm>
          <a:prstGeom prst="rect">
            <a:avLst/>
          </a:prstGeom>
          <a:noFill/>
          <a:ln>
            <a:noFill/>
          </a:ln>
        </p:spPr>
      </p:pic>
      <p:pic>
        <p:nvPicPr>
          <p:cNvPr id="1139" name="Google Shape;1139;g34b4957bab9_1_1171"/>
          <p:cNvPicPr preferRelativeResize="0"/>
          <p:nvPr/>
        </p:nvPicPr>
        <p:blipFill rotWithShape="1">
          <a:blip r:embed="rId4">
            <a:alphaModFix/>
          </a:blip>
          <a:srcRect/>
          <a:stretch/>
        </p:blipFill>
        <p:spPr>
          <a:xfrm>
            <a:off x="11414148" y="-1"/>
            <a:ext cx="789330" cy="776390"/>
          </a:xfrm>
          <a:prstGeom prst="rect">
            <a:avLst/>
          </a:prstGeom>
          <a:noFill/>
          <a:ln>
            <a:noFill/>
          </a:ln>
        </p:spPr>
      </p:pic>
      <p:pic>
        <p:nvPicPr>
          <p:cNvPr id="1140" name="Google Shape;1140;g34b4957bab9_1_1171"/>
          <p:cNvPicPr preferRelativeResize="0"/>
          <p:nvPr/>
        </p:nvPicPr>
        <p:blipFill rotWithShape="1">
          <a:blip r:embed="rId5">
            <a:alphaModFix/>
          </a:blip>
          <a:srcRect/>
          <a:stretch/>
        </p:blipFill>
        <p:spPr>
          <a:xfrm>
            <a:off x="1389285" y="0"/>
            <a:ext cx="8938437" cy="6858001"/>
          </a:xfrm>
          <a:prstGeom prst="rect">
            <a:avLst/>
          </a:prstGeom>
          <a:noFill/>
          <a:ln>
            <a:noFill/>
          </a:ln>
        </p:spPr>
      </p:pic>
      <p:pic>
        <p:nvPicPr>
          <p:cNvPr id="1141" name="Google Shape;1141;g34b4957bab9_1_1171"/>
          <p:cNvPicPr preferRelativeResize="0"/>
          <p:nvPr/>
        </p:nvPicPr>
        <p:blipFill rotWithShape="1">
          <a:blip r:embed="rId6">
            <a:alphaModFix/>
          </a:blip>
          <a:srcRect/>
          <a:stretch/>
        </p:blipFill>
        <p:spPr>
          <a:xfrm>
            <a:off x="11292333" y="6081647"/>
            <a:ext cx="789333" cy="776355"/>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pic>
        <p:nvPicPr>
          <p:cNvPr id="1146" name="Google Shape;1146;g34b4957bab9_1_1178"/>
          <p:cNvPicPr preferRelativeResize="0"/>
          <p:nvPr/>
        </p:nvPicPr>
        <p:blipFill rotWithShape="1">
          <a:blip r:embed="rId3">
            <a:alphaModFix/>
          </a:blip>
          <a:srcRect r="17952"/>
          <a:stretch/>
        </p:blipFill>
        <p:spPr>
          <a:xfrm>
            <a:off x="-1" y="3049"/>
            <a:ext cx="12203480" cy="6854951"/>
          </a:xfrm>
          <a:prstGeom prst="rect">
            <a:avLst/>
          </a:prstGeom>
          <a:noFill/>
          <a:ln>
            <a:noFill/>
          </a:ln>
        </p:spPr>
      </p:pic>
      <p:sp>
        <p:nvSpPr>
          <p:cNvPr id="1147" name="Google Shape;1147;g34b4957bab9_1_1178"/>
          <p:cNvSpPr txBox="1">
            <a:spLocks noGrp="1"/>
          </p:cNvSpPr>
          <p:nvPr>
            <p:ph type="title"/>
          </p:nvPr>
        </p:nvSpPr>
        <p:spPr>
          <a:xfrm>
            <a:off x="608233" y="280339"/>
            <a:ext cx="9422100" cy="992100"/>
          </a:xfrm>
          <a:prstGeom prst="rect">
            <a:avLst/>
          </a:prstGeom>
          <a:noFill/>
          <a:ln>
            <a:noFill/>
          </a:ln>
        </p:spPr>
        <p:txBody>
          <a:bodyPr spcFirstLastPara="1" wrap="square" lIns="91400" tIns="45700" rIns="91400" bIns="45700" anchor="b" anchorCtr="0">
            <a:normAutofit/>
          </a:bodyPr>
          <a:lstStyle/>
          <a:p>
            <a:pPr marL="0" lvl="0" indent="0" algn="l" rtl="0">
              <a:lnSpc>
                <a:spcPct val="102564"/>
              </a:lnSpc>
              <a:spcBef>
                <a:spcPts val="0"/>
              </a:spcBef>
              <a:spcAft>
                <a:spcPts val="0"/>
              </a:spcAft>
              <a:buClr>
                <a:srgbClr val="0075C9"/>
              </a:buClr>
              <a:buSzPts val="5200"/>
              <a:buFont typeface="Barlow Medium"/>
              <a:buNone/>
            </a:pPr>
            <a:r>
              <a:rPr lang="en-US" dirty="0">
                <a:solidFill>
                  <a:srgbClr val="1E5DB2"/>
                </a:solidFill>
              </a:rPr>
              <a:t>IIS Leader Considerations</a:t>
            </a:r>
            <a:endParaRPr dirty="0">
              <a:solidFill>
                <a:srgbClr val="1E5DB2"/>
              </a:solidFill>
            </a:endParaRPr>
          </a:p>
        </p:txBody>
      </p:sp>
      <p:sp>
        <p:nvSpPr>
          <p:cNvPr id="1148" name="Google Shape;1148;g34b4957bab9_1_1178"/>
          <p:cNvSpPr txBox="1">
            <a:spLocks noGrp="1"/>
          </p:cNvSpPr>
          <p:nvPr>
            <p:ph type="body" idx="1"/>
          </p:nvPr>
        </p:nvSpPr>
        <p:spPr>
          <a:xfrm>
            <a:off x="608233" y="1388966"/>
            <a:ext cx="10683900" cy="5469033"/>
          </a:xfrm>
          <a:prstGeom prst="rect">
            <a:avLst/>
          </a:prstGeom>
          <a:noFill/>
          <a:ln>
            <a:noFill/>
          </a:ln>
        </p:spPr>
        <p:txBody>
          <a:bodyPr spcFirstLastPara="1" wrap="square" lIns="91400" tIns="45700" rIns="91400" bIns="45700" anchor="t" anchorCtr="0">
            <a:normAutofit fontScale="85000" lnSpcReduction="10000"/>
          </a:bodyPr>
          <a:lstStyle/>
          <a:p>
            <a:pPr marL="457200" lvl="0" indent="-408622" algn="l" rtl="0">
              <a:lnSpc>
                <a:spcPct val="100000"/>
              </a:lnSpc>
              <a:spcBef>
                <a:spcPts val="1300"/>
              </a:spcBef>
              <a:spcAft>
                <a:spcPts val="0"/>
              </a:spcAft>
              <a:buClr>
                <a:schemeClr val="dk1"/>
              </a:buClr>
              <a:buSzPct val="96875"/>
              <a:buChar char="•"/>
            </a:pPr>
            <a:r>
              <a:rPr lang="en-US" sz="3200" dirty="0"/>
              <a:t>Consider a balance between an IIS that meets your programmatic needs </a:t>
            </a:r>
            <a:r>
              <a:rPr lang="en-US" sz="3200" i="1" u="sng" dirty="0"/>
              <a:t>and</a:t>
            </a:r>
            <a:r>
              <a:rPr lang="en-US" sz="3200" i="1" dirty="0"/>
              <a:t> </a:t>
            </a:r>
            <a:r>
              <a:rPr lang="en-US" sz="3200" dirty="0"/>
              <a:t>one that allows for interoperability across modules, agencies and systems</a:t>
            </a:r>
            <a:endParaRPr dirty="0"/>
          </a:p>
          <a:p>
            <a:pPr marL="457200" lvl="0" indent="-408622" algn="l" rtl="0">
              <a:lnSpc>
                <a:spcPct val="100000"/>
              </a:lnSpc>
              <a:spcBef>
                <a:spcPts val="1300"/>
              </a:spcBef>
              <a:spcAft>
                <a:spcPts val="0"/>
              </a:spcAft>
              <a:buClr>
                <a:schemeClr val="dk1"/>
              </a:buClr>
              <a:buSzPct val="96875"/>
              <a:buChar char="•"/>
            </a:pPr>
            <a:r>
              <a:rPr lang="en-US" sz="3200" dirty="0"/>
              <a:t>Maintain awareness/understanding of emerging technologies, cognizant of the priority, need and  cost to internal and external partners </a:t>
            </a:r>
            <a:endParaRPr dirty="0"/>
          </a:p>
          <a:p>
            <a:pPr marL="457200" lvl="0" indent="-408622" algn="l" rtl="0">
              <a:lnSpc>
                <a:spcPct val="100000"/>
              </a:lnSpc>
              <a:spcBef>
                <a:spcPts val="1300"/>
              </a:spcBef>
              <a:spcAft>
                <a:spcPts val="0"/>
              </a:spcAft>
              <a:buClr>
                <a:schemeClr val="dk1"/>
              </a:buClr>
              <a:buSzPct val="96875"/>
              <a:buChar char="•"/>
            </a:pPr>
            <a:r>
              <a:rPr lang="en-US" sz="3200" dirty="0"/>
              <a:t>Promote a culture of adaptation to present and evolving changes (e.g., DMI) to ensure strategic sustainability </a:t>
            </a:r>
            <a:endParaRPr dirty="0"/>
          </a:p>
          <a:p>
            <a:pPr marL="457200" lvl="0" indent="-408622" algn="l" rtl="0">
              <a:lnSpc>
                <a:spcPct val="100000"/>
              </a:lnSpc>
              <a:spcBef>
                <a:spcPts val="1300"/>
              </a:spcBef>
              <a:spcAft>
                <a:spcPts val="0"/>
              </a:spcAft>
              <a:buClr>
                <a:schemeClr val="dk1"/>
              </a:buClr>
              <a:buSzPct val="96875"/>
              <a:buChar char="•"/>
            </a:pPr>
            <a:r>
              <a:rPr lang="en-US" sz="3200" dirty="0"/>
              <a:t>Ensure you have the appropriate governance, staff and disciplines to successfully deploy and optimize new technologies </a:t>
            </a:r>
            <a:endParaRPr dirty="0"/>
          </a:p>
          <a:p>
            <a:pPr marL="457200" lvl="0" indent="-408622" algn="l" rtl="0">
              <a:lnSpc>
                <a:spcPct val="110000"/>
              </a:lnSpc>
              <a:spcBef>
                <a:spcPts val="1300"/>
              </a:spcBef>
              <a:spcAft>
                <a:spcPts val="0"/>
              </a:spcAft>
              <a:buClr>
                <a:schemeClr val="dk1"/>
              </a:buClr>
              <a:buSzPct val="96875"/>
              <a:buChar char="•"/>
            </a:pPr>
            <a:r>
              <a:rPr lang="en-US" sz="3200" dirty="0">
                <a:highlight>
                  <a:schemeClr val="lt1"/>
                </a:highlight>
              </a:rPr>
              <a:t>Align program efforts with other IT initiatives and agency’s overall strategic roadmap</a:t>
            </a:r>
            <a:endParaRPr sz="3200" dirty="0">
              <a:highlight>
                <a:schemeClr val="lt1"/>
              </a:highlight>
            </a:endParaRPr>
          </a:p>
        </p:txBody>
      </p:sp>
      <p:pic>
        <p:nvPicPr>
          <p:cNvPr id="1149" name="Google Shape;1149;g34b4957bab9_1_1178"/>
          <p:cNvPicPr preferRelativeResize="0"/>
          <p:nvPr/>
        </p:nvPicPr>
        <p:blipFill rotWithShape="1">
          <a:blip r:embed="rId4">
            <a:alphaModFix/>
          </a:blip>
          <a:srcRect/>
          <a:stretch/>
        </p:blipFill>
        <p:spPr>
          <a:xfrm>
            <a:off x="11414148" y="-1"/>
            <a:ext cx="789330" cy="776390"/>
          </a:xfrm>
          <a:prstGeom prst="rect">
            <a:avLst/>
          </a:prstGeom>
          <a:noFill/>
          <a:ln>
            <a:noFill/>
          </a:ln>
        </p:spPr>
      </p:pic>
      <p:pic>
        <p:nvPicPr>
          <p:cNvPr id="1150" name="Google Shape;1150;g34b4957bab9_1_1178"/>
          <p:cNvPicPr preferRelativeResize="0"/>
          <p:nvPr/>
        </p:nvPicPr>
        <p:blipFill rotWithShape="1">
          <a:blip r:embed="rId5">
            <a:alphaModFix/>
          </a:blip>
          <a:srcRect/>
          <a:stretch/>
        </p:blipFill>
        <p:spPr>
          <a:xfrm>
            <a:off x="11292333" y="6081647"/>
            <a:ext cx="789333" cy="776355"/>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pic>
        <p:nvPicPr>
          <p:cNvPr id="1155" name="Google Shape;1155;g34b4957bab9_1_1186"/>
          <p:cNvPicPr preferRelativeResize="0"/>
          <p:nvPr/>
        </p:nvPicPr>
        <p:blipFill rotWithShape="1">
          <a:blip r:embed="rId3">
            <a:alphaModFix/>
          </a:blip>
          <a:srcRect r="17952"/>
          <a:stretch/>
        </p:blipFill>
        <p:spPr>
          <a:xfrm>
            <a:off x="0" y="1592"/>
            <a:ext cx="12203480" cy="6854951"/>
          </a:xfrm>
          <a:prstGeom prst="rect">
            <a:avLst/>
          </a:prstGeom>
          <a:noFill/>
          <a:ln>
            <a:noFill/>
          </a:ln>
        </p:spPr>
      </p:pic>
      <p:pic>
        <p:nvPicPr>
          <p:cNvPr id="1156" name="Google Shape;1156;g34b4957bab9_1_1186"/>
          <p:cNvPicPr preferRelativeResize="0"/>
          <p:nvPr/>
        </p:nvPicPr>
        <p:blipFill rotWithShape="1">
          <a:blip r:embed="rId4">
            <a:alphaModFix/>
          </a:blip>
          <a:srcRect/>
          <a:stretch/>
        </p:blipFill>
        <p:spPr>
          <a:xfrm>
            <a:off x="11414148" y="-1"/>
            <a:ext cx="789330" cy="776390"/>
          </a:xfrm>
          <a:prstGeom prst="rect">
            <a:avLst/>
          </a:prstGeom>
          <a:noFill/>
          <a:ln>
            <a:noFill/>
          </a:ln>
        </p:spPr>
      </p:pic>
      <p:sp>
        <p:nvSpPr>
          <p:cNvPr id="1157" name="Google Shape;1157;g34b4957bab9_1_1186"/>
          <p:cNvSpPr txBox="1">
            <a:spLocks noGrp="1"/>
          </p:cNvSpPr>
          <p:nvPr>
            <p:ph type="title"/>
          </p:nvPr>
        </p:nvSpPr>
        <p:spPr>
          <a:xfrm>
            <a:off x="1858400" y="385900"/>
            <a:ext cx="8238300" cy="776400"/>
          </a:xfrm>
          <a:prstGeom prst="rect">
            <a:avLst/>
          </a:prstGeom>
          <a:noFill/>
          <a:ln>
            <a:noFill/>
          </a:ln>
        </p:spPr>
        <p:txBody>
          <a:bodyPr spcFirstLastPara="1" wrap="square" lIns="91400" tIns="45700" rIns="91400" bIns="45700" anchor="b" anchorCtr="0">
            <a:normAutofit/>
          </a:bodyPr>
          <a:lstStyle/>
          <a:p>
            <a:pPr marL="0" lvl="0" indent="0" algn="l" rtl="0">
              <a:lnSpc>
                <a:spcPct val="100000"/>
              </a:lnSpc>
              <a:spcBef>
                <a:spcPts val="0"/>
              </a:spcBef>
              <a:spcAft>
                <a:spcPts val="0"/>
              </a:spcAft>
              <a:buClr>
                <a:schemeClr val="accent1"/>
              </a:buClr>
              <a:buSzPts val="4400"/>
              <a:buFont typeface="Barlow Medium"/>
              <a:buNone/>
            </a:pPr>
            <a:r>
              <a:rPr lang="en-US" dirty="0">
                <a:solidFill>
                  <a:srgbClr val="1E5DB2"/>
                </a:solidFill>
                <a:latin typeface="Barlow" pitchFamily="2" charset="77"/>
              </a:rPr>
              <a:t>Activity: Repurposing the IIS SWOT </a:t>
            </a:r>
            <a:endParaRPr dirty="0">
              <a:solidFill>
                <a:srgbClr val="1E5DB2"/>
              </a:solidFill>
              <a:latin typeface="Barlow" pitchFamily="2" charset="77"/>
            </a:endParaRPr>
          </a:p>
        </p:txBody>
      </p:sp>
      <p:sp>
        <p:nvSpPr>
          <p:cNvPr id="1158" name="Google Shape;1158;g34b4957bab9_1_1186"/>
          <p:cNvSpPr txBox="1">
            <a:spLocks noGrp="1"/>
          </p:cNvSpPr>
          <p:nvPr>
            <p:ph type="body" idx="1"/>
          </p:nvPr>
        </p:nvSpPr>
        <p:spPr>
          <a:xfrm>
            <a:off x="608233" y="1898367"/>
            <a:ext cx="5487600" cy="4532100"/>
          </a:xfrm>
          <a:prstGeom prst="rect">
            <a:avLst/>
          </a:prstGeom>
          <a:noFill/>
          <a:ln>
            <a:noFill/>
          </a:ln>
        </p:spPr>
        <p:txBody>
          <a:bodyPr spcFirstLastPara="1" wrap="square" lIns="91400" tIns="45700" rIns="91400" bIns="45700" anchor="t" anchorCtr="0">
            <a:normAutofit/>
          </a:bodyPr>
          <a:lstStyle/>
          <a:p>
            <a:pPr marL="0" lvl="0" indent="0" algn="l" rtl="0">
              <a:lnSpc>
                <a:spcPct val="90000"/>
              </a:lnSpc>
              <a:spcBef>
                <a:spcPts val="1100"/>
              </a:spcBef>
              <a:spcAft>
                <a:spcPts val="0"/>
              </a:spcAft>
              <a:buNone/>
            </a:pPr>
            <a:r>
              <a:rPr lang="en-US" sz="2900" dirty="0">
                <a:latin typeface="Barlow" pitchFamily="2" charset="77"/>
              </a:rPr>
              <a:t>In your team:</a:t>
            </a:r>
            <a:endParaRPr sz="2900" dirty="0">
              <a:latin typeface="Barlow" pitchFamily="2" charset="77"/>
            </a:endParaRPr>
          </a:p>
          <a:p>
            <a:pPr marL="609600" lvl="0" indent="-475138" algn="l" rtl="0">
              <a:lnSpc>
                <a:spcPct val="100000"/>
              </a:lnSpc>
              <a:spcBef>
                <a:spcPts val="1300"/>
              </a:spcBef>
              <a:spcAft>
                <a:spcPts val="0"/>
              </a:spcAft>
              <a:buSzPct val="100000"/>
              <a:buAutoNum type="arabicPeriod"/>
            </a:pPr>
            <a:r>
              <a:rPr lang="en-US" sz="2900" dirty="0">
                <a:latin typeface="Barlow" pitchFamily="2" charset="77"/>
              </a:rPr>
              <a:t>IIS </a:t>
            </a:r>
            <a:r>
              <a:rPr lang="en-US" sz="2900" b="1" dirty="0">
                <a:latin typeface="Barlow" pitchFamily="2" charset="77"/>
              </a:rPr>
              <a:t>Strengths</a:t>
            </a:r>
            <a:endParaRPr sz="2900" dirty="0">
              <a:latin typeface="Barlow" pitchFamily="2" charset="77"/>
            </a:endParaRPr>
          </a:p>
          <a:p>
            <a:pPr marL="609600" lvl="0" indent="-475138" algn="l" rtl="0">
              <a:lnSpc>
                <a:spcPct val="100000"/>
              </a:lnSpc>
              <a:spcBef>
                <a:spcPts val="1300"/>
              </a:spcBef>
              <a:spcAft>
                <a:spcPts val="0"/>
              </a:spcAft>
              <a:buSzPct val="100000"/>
              <a:buAutoNum type="arabicPeriod"/>
            </a:pPr>
            <a:r>
              <a:rPr lang="en-US" sz="2900" dirty="0">
                <a:latin typeface="Barlow" pitchFamily="2" charset="77"/>
              </a:rPr>
              <a:t>IIS </a:t>
            </a:r>
            <a:r>
              <a:rPr lang="en-US" sz="2900" b="1" dirty="0">
                <a:latin typeface="Barlow" pitchFamily="2" charset="77"/>
              </a:rPr>
              <a:t>Opportunities</a:t>
            </a:r>
          </a:p>
          <a:p>
            <a:pPr marL="609600" lvl="0" indent="-475138" algn="l" rtl="0">
              <a:lnSpc>
                <a:spcPct val="100000"/>
              </a:lnSpc>
              <a:spcBef>
                <a:spcPts val="1300"/>
              </a:spcBef>
              <a:spcAft>
                <a:spcPts val="0"/>
              </a:spcAft>
              <a:buSzPct val="100000"/>
              <a:buAutoNum type="arabicPeriod"/>
            </a:pPr>
            <a:r>
              <a:rPr lang="en-US" sz="2900" dirty="0">
                <a:latin typeface="Barlow" pitchFamily="2" charset="77"/>
              </a:rPr>
              <a:t>Identify a spokesperson to read out your team’s responses to the broader group</a:t>
            </a:r>
            <a:endParaRPr sz="2900" dirty="0">
              <a:latin typeface="Barlow" pitchFamily="2" charset="77"/>
              <a:ea typeface="Calibri"/>
              <a:cs typeface="Calibri"/>
              <a:sym typeface="Calibri"/>
            </a:endParaRPr>
          </a:p>
        </p:txBody>
      </p:sp>
      <p:pic>
        <p:nvPicPr>
          <p:cNvPr id="1159" name="Google Shape;1159;g34b4957bab9_1_1186"/>
          <p:cNvPicPr preferRelativeResize="0"/>
          <p:nvPr/>
        </p:nvPicPr>
        <p:blipFill rotWithShape="1">
          <a:blip r:embed="rId5">
            <a:alphaModFix/>
          </a:blip>
          <a:srcRect/>
          <a:stretch/>
        </p:blipFill>
        <p:spPr>
          <a:xfrm>
            <a:off x="0" y="3050"/>
            <a:ext cx="1602375" cy="1584960"/>
          </a:xfrm>
          <a:prstGeom prst="rect">
            <a:avLst/>
          </a:prstGeom>
          <a:noFill/>
          <a:ln>
            <a:noFill/>
          </a:ln>
        </p:spPr>
      </p:pic>
      <p:graphicFrame>
        <p:nvGraphicFramePr>
          <p:cNvPr id="1160" name="Google Shape;1160;g34b4957bab9_1_1186"/>
          <p:cNvGraphicFramePr/>
          <p:nvPr/>
        </p:nvGraphicFramePr>
        <p:xfrm>
          <a:off x="6207100" y="2486533"/>
          <a:ext cx="5800175" cy="3258475"/>
        </p:xfrm>
        <a:graphic>
          <a:graphicData uri="http://schemas.openxmlformats.org/drawingml/2006/table">
            <a:tbl>
              <a:tblPr>
                <a:noFill/>
              </a:tblPr>
              <a:tblGrid>
                <a:gridCol w="2881475">
                  <a:extLst>
                    <a:ext uri="{9D8B030D-6E8A-4147-A177-3AD203B41FA5}">
                      <a16:colId xmlns:a16="http://schemas.microsoft.com/office/drawing/2014/main" val="20000"/>
                    </a:ext>
                  </a:extLst>
                </a:gridCol>
                <a:gridCol w="2918700">
                  <a:extLst>
                    <a:ext uri="{9D8B030D-6E8A-4147-A177-3AD203B41FA5}">
                      <a16:colId xmlns:a16="http://schemas.microsoft.com/office/drawing/2014/main" val="20001"/>
                    </a:ext>
                  </a:extLst>
                </a:gridCol>
              </a:tblGrid>
              <a:tr h="593500">
                <a:tc>
                  <a:txBody>
                    <a:bodyPr/>
                    <a:lstStyle/>
                    <a:p>
                      <a:pPr marL="0" marR="0" lvl="0" indent="0" algn="ctr" rtl="0">
                        <a:lnSpc>
                          <a:spcPct val="110000"/>
                        </a:lnSpc>
                        <a:spcBef>
                          <a:spcPts val="0"/>
                        </a:spcBef>
                        <a:spcAft>
                          <a:spcPts val="0"/>
                        </a:spcAft>
                        <a:buClr>
                          <a:srgbClr val="000000"/>
                        </a:buClr>
                        <a:buSzPts val="1500"/>
                        <a:buFont typeface="Arial"/>
                        <a:buNone/>
                      </a:pPr>
                      <a:r>
                        <a:rPr lang="en-US" sz="1900" b="1" u="none" strike="noStrike" cap="none" dirty="0">
                          <a:latin typeface="Barlow" pitchFamily="2" charset="77"/>
                          <a:ea typeface="Calibri"/>
                          <a:cs typeface="Calibri"/>
                          <a:sym typeface="Calibri"/>
                        </a:rPr>
                        <a:t>IIS Strengths</a:t>
                      </a:r>
                      <a:endParaRPr sz="1900" b="1" u="none" strike="noStrike" cap="none" dirty="0">
                        <a:latin typeface="Barlow" pitchFamily="2" charset="77"/>
                        <a:ea typeface="Calibri"/>
                        <a:cs typeface="Calibri"/>
                        <a:sym typeface="Calibri"/>
                      </a:endParaRPr>
                    </a:p>
                  </a:txBody>
                  <a:tcPr marL="84675" marR="84675" marT="84675" marB="84675">
                    <a:solidFill>
                      <a:srgbClr val="9FC5E8"/>
                    </a:solidFill>
                  </a:tcPr>
                </a:tc>
                <a:tc>
                  <a:txBody>
                    <a:bodyPr/>
                    <a:lstStyle/>
                    <a:p>
                      <a:pPr marL="0" marR="0" lvl="0" indent="0" algn="ctr" rtl="0">
                        <a:lnSpc>
                          <a:spcPct val="110000"/>
                        </a:lnSpc>
                        <a:spcBef>
                          <a:spcPts val="0"/>
                        </a:spcBef>
                        <a:spcAft>
                          <a:spcPts val="0"/>
                        </a:spcAft>
                        <a:buClr>
                          <a:srgbClr val="000000"/>
                        </a:buClr>
                        <a:buSzPts val="1500"/>
                        <a:buFont typeface="Arial"/>
                        <a:buNone/>
                      </a:pPr>
                      <a:r>
                        <a:rPr lang="en-US" sz="1900" b="1" u="none" strike="noStrike" cap="none" dirty="0">
                          <a:latin typeface="Barlow" pitchFamily="2" charset="77"/>
                          <a:ea typeface="Calibri"/>
                          <a:cs typeface="Calibri"/>
                          <a:sym typeface="Calibri"/>
                        </a:rPr>
                        <a:t>IIS Weaknesses</a:t>
                      </a:r>
                      <a:endParaRPr sz="1900" b="1" u="none" strike="noStrike" cap="none" dirty="0">
                        <a:latin typeface="Barlow" pitchFamily="2" charset="77"/>
                        <a:ea typeface="Calibri"/>
                        <a:cs typeface="Calibri"/>
                        <a:sym typeface="Calibri"/>
                      </a:endParaRPr>
                    </a:p>
                  </a:txBody>
                  <a:tcPr marL="84675" marR="84675" marT="84675" marB="84675">
                    <a:solidFill>
                      <a:srgbClr val="9FC5E8"/>
                    </a:solidFill>
                  </a:tcPr>
                </a:tc>
                <a:extLst>
                  <a:ext uri="{0D108BD9-81ED-4DB2-BD59-A6C34878D82A}">
                    <a16:rowId xmlns:a16="http://schemas.microsoft.com/office/drawing/2014/main" val="10000"/>
                  </a:ext>
                </a:extLst>
              </a:tr>
              <a:tr h="1125875">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Barlow" pitchFamily="2" charset="77"/>
                        <a:ea typeface="Calibri"/>
                        <a:cs typeface="Calibri"/>
                        <a:sym typeface="Calibri"/>
                      </a:endParaRPr>
                    </a:p>
                  </a:txBody>
                  <a:tcPr marL="84675" marR="84675" marT="84675" marB="84675">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Barlow" pitchFamily="2" charset="77"/>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Barlow" pitchFamily="2" charset="77"/>
                        <a:ea typeface="Calibri"/>
                        <a:cs typeface="Calibri"/>
                        <a:sym typeface="Calibri"/>
                      </a:endParaRPr>
                    </a:p>
                  </a:txBody>
                  <a:tcPr marL="84675" marR="84675" marT="84675" marB="84675">
                    <a:lnB w="12700" cap="flat" cmpd="sng">
                      <a:solidFill>
                        <a:schemeClr val="dk1"/>
                      </a:solidFill>
                      <a:prstDash val="solid"/>
                      <a:round/>
                      <a:headEnd type="none" w="sm" len="sm"/>
                      <a:tailEnd type="none" w="sm" len="sm"/>
                    </a:lnB>
                    <a:solidFill>
                      <a:schemeClr val="tx2">
                        <a:lumMod val="75000"/>
                      </a:schemeClr>
                    </a:solidFill>
                  </a:tcPr>
                </a:tc>
                <a:extLst>
                  <a:ext uri="{0D108BD9-81ED-4DB2-BD59-A6C34878D82A}">
                    <a16:rowId xmlns:a16="http://schemas.microsoft.com/office/drawing/2014/main" val="10001"/>
                  </a:ext>
                </a:extLst>
              </a:tr>
              <a:tr h="585175">
                <a:tc>
                  <a:txBody>
                    <a:bodyPr/>
                    <a:lstStyle/>
                    <a:p>
                      <a:pPr marL="0" marR="0" lvl="0" indent="0" algn="ctr" rtl="0">
                        <a:lnSpc>
                          <a:spcPct val="100000"/>
                        </a:lnSpc>
                        <a:spcBef>
                          <a:spcPts val="0"/>
                        </a:spcBef>
                        <a:spcAft>
                          <a:spcPts val="0"/>
                        </a:spcAft>
                        <a:buClr>
                          <a:srgbClr val="000000"/>
                        </a:buClr>
                        <a:buSzPts val="1500"/>
                        <a:buFont typeface="Arial"/>
                        <a:buNone/>
                      </a:pPr>
                      <a:r>
                        <a:rPr lang="en-US" sz="1900" b="1" u="none" strike="noStrike" cap="none" dirty="0">
                          <a:latin typeface="Barlow" pitchFamily="2" charset="77"/>
                          <a:ea typeface="Calibri"/>
                          <a:cs typeface="Calibri"/>
                          <a:sym typeface="Calibri"/>
                        </a:rPr>
                        <a:t>IIS Opportunities</a:t>
                      </a:r>
                      <a:endParaRPr sz="1900" b="1" u="none" strike="noStrike" cap="none" dirty="0">
                        <a:solidFill>
                          <a:srgbClr val="004987"/>
                        </a:solidFill>
                        <a:latin typeface="Barlow" pitchFamily="2" charset="77"/>
                        <a:ea typeface="Calibri"/>
                        <a:cs typeface="Calibri"/>
                        <a:sym typeface="Calibri"/>
                      </a:endParaRPr>
                    </a:p>
                  </a:txBody>
                  <a:tcPr marL="84675" marR="84675" marT="84675" marB="84675" anchor="ctr">
                    <a:lnR w="12700" cap="flat" cmpd="sng">
                      <a:solidFill>
                        <a:schemeClr val="dk1"/>
                      </a:solidFill>
                      <a:prstDash val="solid"/>
                      <a:round/>
                      <a:headEnd type="none" w="sm" len="sm"/>
                      <a:tailEnd type="none" w="sm" len="sm"/>
                    </a:lnR>
                    <a:solidFill>
                      <a:srgbClr val="9FC5E8"/>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900" b="1" u="none" strike="noStrike" cap="none" dirty="0">
                          <a:solidFill>
                            <a:schemeClr val="dk1"/>
                          </a:solidFill>
                          <a:latin typeface="Barlow" pitchFamily="2" charset="77"/>
                          <a:ea typeface="Calibri"/>
                          <a:cs typeface="Calibri"/>
                          <a:sym typeface="Calibri"/>
                        </a:rPr>
                        <a:t>IIS Threats</a:t>
                      </a:r>
                      <a:endParaRPr sz="1900" b="1" u="none" strike="noStrike" cap="none" dirty="0">
                        <a:solidFill>
                          <a:schemeClr val="dk1"/>
                        </a:solidFill>
                        <a:latin typeface="Barlow" pitchFamily="2" charset="77"/>
                        <a:ea typeface="Calibri"/>
                        <a:cs typeface="Calibri"/>
                        <a:sym typeface="Calibri"/>
                      </a:endParaRPr>
                    </a:p>
                  </a:txBody>
                  <a:tcPr marL="84675" marR="84675" marT="84675" marB="846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953925">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Barlow" pitchFamily="2" charset="77"/>
                        <a:ea typeface="Calibri"/>
                        <a:cs typeface="Calibri"/>
                        <a:sym typeface="Calibri"/>
                      </a:endParaRPr>
                    </a:p>
                  </a:txBody>
                  <a:tcPr marL="84675" marR="84675" marT="84675" marB="84675">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Barlow" pitchFamily="2" charset="77"/>
                        <a:ea typeface="Calibri"/>
                        <a:cs typeface="Calibri"/>
                        <a:sym typeface="Calibri"/>
                      </a:endParaRPr>
                    </a:p>
                  </a:txBody>
                  <a:tcPr marL="84675" marR="84675" marT="84675" marB="84675">
                    <a:lnT w="12700" cap="flat" cmpd="sng">
                      <a:solidFill>
                        <a:schemeClr val="dk1"/>
                      </a:solidFill>
                      <a:prstDash val="solid"/>
                      <a:round/>
                      <a:headEnd type="none" w="sm" len="sm"/>
                      <a:tailEnd type="none" w="sm" len="sm"/>
                    </a:lnT>
                    <a:solidFill>
                      <a:schemeClr val="tx2">
                        <a:lumMod val="75000"/>
                      </a:schemeClr>
                    </a:solidFill>
                  </a:tcPr>
                </a:tc>
                <a:extLst>
                  <a:ext uri="{0D108BD9-81ED-4DB2-BD59-A6C34878D82A}">
                    <a16:rowId xmlns:a16="http://schemas.microsoft.com/office/drawing/2014/main" val="10003"/>
                  </a:ext>
                </a:extLst>
              </a:tr>
            </a:tbl>
          </a:graphicData>
        </a:graphic>
      </p:graphicFrame>
      <p:pic>
        <p:nvPicPr>
          <p:cNvPr id="1161" name="Google Shape;1161;g34b4957bab9_1_1186"/>
          <p:cNvPicPr preferRelativeResize="0"/>
          <p:nvPr/>
        </p:nvPicPr>
        <p:blipFill rotWithShape="1">
          <a:blip r:embed="rId6">
            <a:alphaModFix/>
          </a:blip>
          <a:srcRect/>
          <a:stretch/>
        </p:blipFill>
        <p:spPr>
          <a:xfrm>
            <a:off x="11292333" y="6081647"/>
            <a:ext cx="789333" cy="77635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pic>
        <p:nvPicPr>
          <p:cNvPr id="1166" name="Google Shape;1166;g34b4957bab9_1_1196"/>
          <p:cNvPicPr preferRelativeResize="0"/>
          <p:nvPr/>
        </p:nvPicPr>
        <p:blipFill rotWithShape="1">
          <a:blip r:embed="rId3">
            <a:alphaModFix/>
          </a:blip>
          <a:srcRect r="17952"/>
          <a:stretch/>
        </p:blipFill>
        <p:spPr>
          <a:xfrm>
            <a:off x="-1" y="3049"/>
            <a:ext cx="12203480" cy="6854951"/>
          </a:xfrm>
          <a:prstGeom prst="rect">
            <a:avLst/>
          </a:prstGeom>
          <a:noFill/>
          <a:ln>
            <a:noFill/>
          </a:ln>
        </p:spPr>
      </p:pic>
      <p:sp>
        <p:nvSpPr>
          <p:cNvPr id="1167" name="Google Shape;1167;g34b4957bab9_1_1196"/>
          <p:cNvSpPr txBox="1">
            <a:spLocks noGrp="1"/>
          </p:cNvSpPr>
          <p:nvPr>
            <p:ph type="title"/>
          </p:nvPr>
        </p:nvSpPr>
        <p:spPr>
          <a:xfrm>
            <a:off x="608248" y="280339"/>
            <a:ext cx="9422100" cy="992100"/>
          </a:xfrm>
          <a:prstGeom prst="rect">
            <a:avLst/>
          </a:prstGeom>
          <a:noFill/>
          <a:ln>
            <a:noFill/>
          </a:ln>
        </p:spPr>
        <p:txBody>
          <a:bodyPr spcFirstLastPara="1" wrap="square" lIns="91400" tIns="45700" rIns="91400" bIns="45700" anchor="b" anchorCtr="0">
            <a:normAutofit/>
          </a:bodyPr>
          <a:lstStyle/>
          <a:p>
            <a:pPr marL="0" lvl="0" indent="0" algn="l" rtl="0">
              <a:lnSpc>
                <a:spcPct val="102564"/>
              </a:lnSpc>
              <a:spcBef>
                <a:spcPts val="0"/>
              </a:spcBef>
              <a:spcAft>
                <a:spcPts val="0"/>
              </a:spcAft>
              <a:buClr>
                <a:srgbClr val="0075C9"/>
              </a:buClr>
              <a:buSzPts val="5200"/>
              <a:buFont typeface="Barlow Medium"/>
              <a:buNone/>
            </a:pPr>
            <a:r>
              <a:rPr lang="en-US" dirty="0">
                <a:solidFill>
                  <a:srgbClr val="1E5DB2"/>
                </a:solidFill>
              </a:rPr>
              <a:t>Role of an IIS Leader </a:t>
            </a:r>
            <a:endParaRPr dirty="0">
              <a:solidFill>
                <a:srgbClr val="1E5DB2"/>
              </a:solidFill>
            </a:endParaRPr>
          </a:p>
        </p:txBody>
      </p:sp>
      <p:sp>
        <p:nvSpPr>
          <p:cNvPr id="1168" name="Google Shape;1168;g34b4957bab9_1_1196"/>
          <p:cNvSpPr txBox="1">
            <a:spLocks noGrp="1"/>
          </p:cNvSpPr>
          <p:nvPr>
            <p:ph type="body" idx="1"/>
          </p:nvPr>
        </p:nvSpPr>
        <p:spPr>
          <a:xfrm>
            <a:off x="608248" y="1388964"/>
            <a:ext cx="10530900" cy="5329500"/>
          </a:xfrm>
          <a:prstGeom prst="rect">
            <a:avLst/>
          </a:prstGeom>
          <a:noFill/>
          <a:ln>
            <a:noFill/>
          </a:ln>
        </p:spPr>
        <p:txBody>
          <a:bodyPr spcFirstLastPara="1" wrap="square" lIns="91400" tIns="45700" rIns="91400" bIns="45700" anchor="t" anchorCtr="0">
            <a:normAutofit/>
          </a:bodyPr>
          <a:lstStyle/>
          <a:p>
            <a:pPr marL="457200" lvl="0" indent="-400050" algn="l" rtl="0">
              <a:lnSpc>
                <a:spcPct val="90000"/>
              </a:lnSpc>
              <a:spcBef>
                <a:spcPts val="1100"/>
              </a:spcBef>
              <a:spcAft>
                <a:spcPts val="0"/>
              </a:spcAft>
              <a:buClr>
                <a:schemeClr val="dk1"/>
              </a:buClr>
              <a:buSzPts val="2900"/>
              <a:buChar char="•"/>
            </a:pPr>
            <a:r>
              <a:rPr lang="en-US" sz="2700" dirty="0"/>
              <a:t>Foster productive internal and external partnerships</a:t>
            </a:r>
            <a:endParaRPr dirty="0"/>
          </a:p>
          <a:p>
            <a:pPr marL="457200" lvl="0" indent="-400050" algn="l" rtl="0">
              <a:lnSpc>
                <a:spcPct val="90000"/>
              </a:lnSpc>
              <a:spcBef>
                <a:spcPts val="1100"/>
              </a:spcBef>
              <a:spcAft>
                <a:spcPts val="0"/>
              </a:spcAft>
              <a:buClr>
                <a:schemeClr val="dk1"/>
              </a:buClr>
              <a:buSzPts val="2900"/>
              <a:buChar char="•"/>
            </a:pPr>
            <a:r>
              <a:rPr lang="en-US" sz="2700" dirty="0"/>
              <a:t>Establish and promote an environment of continuous improvement</a:t>
            </a:r>
            <a:endParaRPr dirty="0"/>
          </a:p>
          <a:p>
            <a:pPr marL="457200" lvl="0" indent="-400050" algn="l" rtl="0">
              <a:lnSpc>
                <a:spcPct val="90000"/>
              </a:lnSpc>
              <a:spcBef>
                <a:spcPts val="1100"/>
              </a:spcBef>
              <a:spcAft>
                <a:spcPts val="0"/>
              </a:spcAft>
              <a:buClr>
                <a:schemeClr val="dk1"/>
              </a:buClr>
              <a:buSzPts val="2900"/>
              <a:buChar char="•"/>
            </a:pPr>
            <a:r>
              <a:rPr lang="en-US" sz="2700" dirty="0"/>
              <a:t>Provide mechanisms for collecting, sharing ideas and fostering innovation </a:t>
            </a:r>
            <a:endParaRPr dirty="0"/>
          </a:p>
          <a:p>
            <a:pPr marL="457200" lvl="0" indent="-400050" algn="l" rtl="0">
              <a:lnSpc>
                <a:spcPct val="90000"/>
              </a:lnSpc>
              <a:spcBef>
                <a:spcPts val="1100"/>
              </a:spcBef>
              <a:spcAft>
                <a:spcPts val="0"/>
              </a:spcAft>
              <a:buClr>
                <a:schemeClr val="dk1"/>
              </a:buClr>
              <a:buSzPts val="2900"/>
              <a:buChar char="•"/>
            </a:pPr>
            <a:r>
              <a:rPr lang="en-US" sz="2700" dirty="0"/>
              <a:t>Apply SDLC, project management and change management disciplines to deliver technologies that meet agency, program and users’ needs </a:t>
            </a:r>
            <a:endParaRPr dirty="0"/>
          </a:p>
          <a:p>
            <a:pPr marL="457200" lvl="0" indent="-400050" algn="l" rtl="0">
              <a:lnSpc>
                <a:spcPct val="90000"/>
              </a:lnSpc>
              <a:spcBef>
                <a:spcPts val="1100"/>
              </a:spcBef>
              <a:spcAft>
                <a:spcPts val="0"/>
              </a:spcAft>
              <a:buClr>
                <a:schemeClr val="dk1"/>
              </a:buClr>
              <a:buSzPts val="2900"/>
              <a:buChar char="•"/>
            </a:pPr>
            <a:r>
              <a:rPr lang="en-US" sz="2700" dirty="0"/>
              <a:t>Delegate activities and tasks to leverage staff expertise and strengths in system deployments – don’t try to do everything yourself!</a:t>
            </a:r>
            <a:endParaRPr dirty="0"/>
          </a:p>
        </p:txBody>
      </p:sp>
      <p:pic>
        <p:nvPicPr>
          <p:cNvPr id="1169" name="Google Shape;1169;g34b4957bab9_1_1196"/>
          <p:cNvPicPr preferRelativeResize="0"/>
          <p:nvPr/>
        </p:nvPicPr>
        <p:blipFill rotWithShape="1">
          <a:blip r:embed="rId4">
            <a:alphaModFix/>
          </a:blip>
          <a:srcRect/>
          <a:stretch/>
        </p:blipFill>
        <p:spPr>
          <a:xfrm>
            <a:off x="11414148" y="-1"/>
            <a:ext cx="789330" cy="776390"/>
          </a:xfrm>
          <a:prstGeom prst="rect">
            <a:avLst/>
          </a:prstGeom>
          <a:noFill/>
          <a:ln>
            <a:noFill/>
          </a:ln>
        </p:spPr>
      </p:pic>
      <p:pic>
        <p:nvPicPr>
          <p:cNvPr id="1170" name="Google Shape;1170;g34b4957bab9_1_1196"/>
          <p:cNvPicPr preferRelativeResize="0"/>
          <p:nvPr/>
        </p:nvPicPr>
        <p:blipFill rotWithShape="1">
          <a:blip r:embed="rId5">
            <a:alphaModFix/>
          </a:blip>
          <a:srcRect/>
          <a:stretch/>
        </p:blipFill>
        <p:spPr>
          <a:xfrm>
            <a:off x="11292333" y="6081647"/>
            <a:ext cx="789333" cy="776355"/>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pic>
        <p:nvPicPr>
          <p:cNvPr id="1175" name="Google Shape;1175;g34b4957bab9_1_1204"/>
          <p:cNvPicPr preferRelativeResize="0"/>
          <p:nvPr/>
        </p:nvPicPr>
        <p:blipFill rotWithShape="1">
          <a:blip r:embed="rId3">
            <a:alphaModFix/>
          </a:blip>
          <a:srcRect/>
          <a:stretch/>
        </p:blipFill>
        <p:spPr>
          <a:xfrm>
            <a:off x="3057768" y="2165933"/>
            <a:ext cx="5995899" cy="4584266"/>
          </a:xfrm>
          <a:prstGeom prst="rect">
            <a:avLst/>
          </a:prstGeom>
          <a:noFill/>
          <a:ln>
            <a:noFill/>
          </a:ln>
          <a:effectLst>
            <a:outerShdw blurRad="57150" dist="19050" dir="5400000" algn="bl" rotWithShape="0">
              <a:srgbClr val="000000">
                <a:alpha val="49800"/>
              </a:srgbClr>
            </a:outerShdw>
          </a:effectLst>
        </p:spPr>
      </p:pic>
      <p:sp>
        <p:nvSpPr>
          <p:cNvPr id="1176" name="Google Shape;1176;g34b4957bab9_1_1204"/>
          <p:cNvSpPr txBox="1">
            <a:spLocks noGrp="1"/>
          </p:cNvSpPr>
          <p:nvPr>
            <p:ph type="title"/>
          </p:nvPr>
        </p:nvSpPr>
        <p:spPr>
          <a:xfrm>
            <a:off x="1918137" y="885433"/>
            <a:ext cx="8275200" cy="992100"/>
          </a:xfrm>
          <a:prstGeom prst="rect">
            <a:avLst/>
          </a:prstGeom>
          <a:noFill/>
          <a:ln>
            <a:noFill/>
          </a:ln>
        </p:spPr>
        <p:txBody>
          <a:bodyPr spcFirstLastPara="1" wrap="square" lIns="121900" tIns="60925" rIns="121900" bIns="60925" anchor="b" anchorCtr="0">
            <a:normAutofit/>
          </a:bodyPr>
          <a:lstStyle/>
          <a:p>
            <a:pPr marL="0" lvl="0" indent="0" algn="l" rtl="0">
              <a:lnSpc>
                <a:spcPct val="108620"/>
              </a:lnSpc>
              <a:spcBef>
                <a:spcPts val="0"/>
              </a:spcBef>
              <a:spcAft>
                <a:spcPts val="0"/>
              </a:spcAft>
              <a:buClr>
                <a:schemeClr val="lt1"/>
              </a:buClr>
              <a:buSzPts val="3900"/>
              <a:buFont typeface="Barlow Medium"/>
              <a:buNone/>
            </a:pPr>
            <a:r>
              <a:rPr lang="en-US" dirty="0"/>
              <a:t>Questions, Comments, Discussion</a:t>
            </a:r>
            <a:endParaRPr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pic>
        <p:nvPicPr>
          <p:cNvPr id="1181" name="Google Shape;1181;g34b4957bab9_1_1209"/>
          <p:cNvPicPr preferRelativeResize="0"/>
          <p:nvPr/>
        </p:nvPicPr>
        <p:blipFill rotWithShape="1">
          <a:blip r:embed="rId3">
            <a:alphaModFix/>
          </a:blip>
          <a:srcRect r="17952"/>
          <a:stretch/>
        </p:blipFill>
        <p:spPr>
          <a:xfrm>
            <a:off x="-1" y="3049"/>
            <a:ext cx="12203480" cy="6854951"/>
          </a:xfrm>
          <a:prstGeom prst="rect">
            <a:avLst/>
          </a:prstGeom>
          <a:noFill/>
          <a:ln>
            <a:noFill/>
          </a:ln>
        </p:spPr>
      </p:pic>
      <p:sp>
        <p:nvSpPr>
          <p:cNvPr id="1182" name="Google Shape;1182;g34b4957bab9_1_1209"/>
          <p:cNvSpPr txBox="1">
            <a:spLocks noGrp="1"/>
          </p:cNvSpPr>
          <p:nvPr>
            <p:ph type="title"/>
          </p:nvPr>
        </p:nvSpPr>
        <p:spPr>
          <a:xfrm>
            <a:off x="596815" y="204724"/>
            <a:ext cx="11595300" cy="992100"/>
          </a:xfrm>
          <a:prstGeom prst="rect">
            <a:avLst/>
          </a:prstGeom>
          <a:noFill/>
          <a:ln>
            <a:noFill/>
          </a:ln>
        </p:spPr>
        <p:txBody>
          <a:bodyPr spcFirstLastPara="1" wrap="square" lIns="91400" tIns="45700" rIns="91400" bIns="45700" anchor="b" anchorCtr="0">
            <a:normAutofit fontScale="90000"/>
          </a:bodyPr>
          <a:lstStyle/>
          <a:p>
            <a:pPr marL="0" lvl="0" indent="0" algn="l" rtl="0">
              <a:lnSpc>
                <a:spcPct val="102564"/>
              </a:lnSpc>
              <a:spcBef>
                <a:spcPts val="0"/>
              </a:spcBef>
              <a:spcAft>
                <a:spcPts val="0"/>
              </a:spcAft>
              <a:buClr>
                <a:srgbClr val="0075C9"/>
              </a:buClr>
              <a:buSzPct val="148717"/>
              <a:buFont typeface="Barlow Medium"/>
              <a:buNone/>
            </a:pPr>
            <a:r>
              <a:rPr lang="en-US" dirty="0">
                <a:solidFill>
                  <a:srgbClr val="1E5DB2"/>
                </a:solidFill>
              </a:rPr>
              <a:t>Change Management, Project Management Resources*</a:t>
            </a:r>
            <a:endParaRPr dirty="0">
              <a:solidFill>
                <a:srgbClr val="1E5DB2"/>
              </a:solidFill>
            </a:endParaRPr>
          </a:p>
        </p:txBody>
      </p:sp>
      <p:sp>
        <p:nvSpPr>
          <p:cNvPr id="1183" name="Google Shape;1183;g34b4957bab9_1_1209"/>
          <p:cNvSpPr txBox="1">
            <a:spLocks noGrp="1"/>
          </p:cNvSpPr>
          <p:nvPr>
            <p:ph type="body" idx="1"/>
          </p:nvPr>
        </p:nvSpPr>
        <p:spPr>
          <a:xfrm>
            <a:off x="436394" y="1127215"/>
            <a:ext cx="11595185" cy="5379600"/>
          </a:xfrm>
          <a:prstGeom prst="rect">
            <a:avLst/>
          </a:prstGeom>
          <a:noFill/>
          <a:ln>
            <a:noFill/>
          </a:ln>
        </p:spPr>
        <p:txBody>
          <a:bodyPr spcFirstLastPara="1" wrap="square" lIns="91400" tIns="45700" rIns="91400" bIns="45700" anchor="t" anchorCtr="0">
            <a:noAutofit/>
          </a:bodyPr>
          <a:lstStyle/>
          <a:p>
            <a:pPr marL="609600" lvl="0" indent="-431800" algn="l" rtl="0">
              <a:lnSpc>
                <a:spcPct val="90000"/>
              </a:lnSpc>
              <a:spcBef>
                <a:spcPts val="1300"/>
              </a:spcBef>
              <a:spcAft>
                <a:spcPts val="0"/>
              </a:spcAft>
              <a:buSzPts val="2000"/>
              <a:buChar char="•"/>
            </a:pPr>
            <a:r>
              <a:rPr lang="en-US" sz="2000" u="sng" dirty="0">
                <a:solidFill>
                  <a:schemeClr val="hlink"/>
                </a:solidFill>
                <a:hlinkClick r:id="rId4"/>
              </a:rPr>
              <a:t>Change Management Tools</a:t>
            </a:r>
            <a:r>
              <a:rPr lang="en-US" sz="2000" dirty="0">
                <a:solidFill>
                  <a:schemeClr val="accent1"/>
                </a:solidFill>
              </a:rPr>
              <a:t> </a:t>
            </a:r>
            <a:r>
              <a:rPr lang="en-US" sz="2000" dirty="0"/>
              <a:t>-</a:t>
            </a:r>
            <a:r>
              <a:rPr lang="en-US" sz="2000" dirty="0">
                <a:solidFill>
                  <a:schemeClr val="accent1"/>
                </a:solidFill>
              </a:rPr>
              <a:t> </a:t>
            </a:r>
            <a:r>
              <a:rPr lang="en-US" sz="2000" dirty="0"/>
              <a:t>guidance on change management activities that assist internal staff and external partners through transition</a:t>
            </a:r>
            <a:endParaRPr sz="2000" dirty="0"/>
          </a:p>
          <a:p>
            <a:pPr marL="609600" lvl="0" indent="-431800" algn="l" rtl="0">
              <a:lnSpc>
                <a:spcPct val="90000"/>
              </a:lnSpc>
              <a:spcBef>
                <a:spcPts val="1300"/>
              </a:spcBef>
              <a:spcAft>
                <a:spcPts val="0"/>
              </a:spcAft>
              <a:buSzPts val="2000"/>
              <a:buChar char="•"/>
            </a:pPr>
            <a:r>
              <a:rPr lang="en-US" sz="2000" u="sng" dirty="0">
                <a:solidFill>
                  <a:schemeClr val="hlink"/>
                </a:solidFill>
                <a:hlinkClick r:id="rId5"/>
              </a:rPr>
              <a:t>Project Management Framework</a:t>
            </a:r>
            <a:r>
              <a:rPr lang="en-US" sz="2000" dirty="0"/>
              <a:t> - guidance to initiate, plan, execute, monitor and control, and close an IIS project</a:t>
            </a:r>
            <a:endParaRPr sz="2000" dirty="0"/>
          </a:p>
          <a:p>
            <a:pPr marL="609600" lvl="0" indent="-431800" algn="l" rtl="0">
              <a:lnSpc>
                <a:spcPct val="90000"/>
              </a:lnSpc>
              <a:spcBef>
                <a:spcPts val="1300"/>
              </a:spcBef>
              <a:spcAft>
                <a:spcPts val="0"/>
              </a:spcAft>
              <a:buSzPts val="2000"/>
              <a:buChar char="•"/>
            </a:pPr>
            <a:r>
              <a:rPr lang="en-US" sz="2000" u="sng" dirty="0">
                <a:solidFill>
                  <a:schemeClr val="hlink"/>
                </a:solidFill>
                <a:hlinkClick r:id="rId6"/>
              </a:rPr>
              <a:t>IIS Functional Model</a:t>
            </a:r>
            <a:r>
              <a:rPr lang="en-US" sz="2000" dirty="0"/>
              <a:t> - a framework and terminology for conveying and communicating the core functions, capabilities and attributes of an IIS</a:t>
            </a:r>
            <a:endParaRPr sz="2000" dirty="0"/>
          </a:p>
          <a:p>
            <a:pPr marL="609600" lvl="0" indent="-431800" algn="l" rtl="0">
              <a:lnSpc>
                <a:spcPct val="90000"/>
              </a:lnSpc>
              <a:spcBef>
                <a:spcPts val="1300"/>
              </a:spcBef>
              <a:spcAft>
                <a:spcPts val="0"/>
              </a:spcAft>
              <a:buSzPts val="2000"/>
              <a:buChar char="•"/>
            </a:pPr>
            <a:r>
              <a:rPr lang="en-US" sz="2000" u="sng" dirty="0">
                <a:solidFill>
                  <a:schemeClr val="hlink"/>
                </a:solidFill>
                <a:hlinkClick r:id="rId7"/>
              </a:rPr>
              <a:t>IIS Baseline Requirements Traceability Matrix (RTM)</a:t>
            </a:r>
            <a:r>
              <a:rPr lang="en-US" sz="2000" dirty="0"/>
              <a:t> - draft baseline functional and non-functional requirements for an IIS to clarify minimum expectations for what IIS technology must do and how it must operate to support IIS Functional Standards and programmatic and immunization stakeholder needs</a:t>
            </a:r>
            <a:endParaRPr sz="2000" dirty="0"/>
          </a:p>
          <a:p>
            <a:pPr marL="609600" lvl="0" indent="-431800" algn="l" rtl="0">
              <a:lnSpc>
                <a:spcPct val="90000"/>
              </a:lnSpc>
              <a:spcBef>
                <a:spcPts val="1300"/>
              </a:spcBef>
              <a:spcAft>
                <a:spcPts val="0"/>
              </a:spcAft>
              <a:buSzPts val="2000"/>
              <a:buChar char="•"/>
            </a:pPr>
            <a:r>
              <a:rPr lang="en-US" sz="2000" u="sng" dirty="0">
                <a:solidFill>
                  <a:schemeClr val="hlink"/>
                </a:solidFill>
                <a:hlinkClick r:id="rId8"/>
              </a:rPr>
              <a:t>RAID Log</a:t>
            </a:r>
            <a:r>
              <a:rPr lang="en-US" sz="2000" dirty="0"/>
              <a:t> - a centralized source of Risks (R), Actions (A), Issues (I) and Decisions (D) identified and tracked throughout a project and a convenient means of distributing it to project team members and stakeholders; reviews and edits to the RAID log contents are commonly facilitated by the project manager during weekly project team meetings</a:t>
            </a:r>
            <a:endParaRPr sz="2000" dirty="0"/>
          </a:p>
          <a:p>
            <a:pPr marL="609600" lvl="0" indent="-431800" algn="l" rtl="0">
              <a:lnSpc>
                <a:spcPct val="90000"/>
              </a:lnSpc>
              <a:spcBef>
                <a:spcPts val="1300"/>
              </a:spcBef>
              <a:spcAft>
                <a:spcPts val="0"/>
              </a:spcAft>
              <a:buSzPts val="2000"/>
              <a:buChar char="•"/>
            </a:pPr>
            <a:r>
              <a:rPr lang="en-US" sz="2000" u="sng" dirty="0">
                <a:solidFill>
                  <a:schemeClr val="hlink"/>
                </a:solidFill>
                <a:hlinkClick r:id="rId9"/>
              </a:rPr>
              <a:t>DMI Toolkit</a:t>
            </a:r>
            <a:r>
              <a:rPr lang="en-US" sz="2000" dirty="0"/>
              <a:t> - </a:t>
            </a:r>
            <a:r>
              <a:rPr lang="en-US" sz="2000" dirty="0">
                <a:solidFill>
                  <a:srgbClr val="030000"/>
                </a:solidFill>
                <a:highlight>
                  <a:srgbClr val="FFFFFF"/>
                </a:highlight>
              </a:rPr>
              <a:t>a guide to build leadership and partner buy-in for data modernization work and to assist health departments in developing plans that prioritize data modernization activities.</a:t>
            </a:r>
            <a:endParaRPr sz="2000" dirty="0"/>
          </a:p>
        </p:txBody>
      </p:sp>
      <p:sp>
        <p:nvSpPr>
          <p:cNvPr id="1184" name="Google Shape;1184;g34b4957bab9_1_1209"/>
          <p:cNvSpPr txBox="1"/>
          <p:nvPr/>
        </p:nvSpPr>
        <p:spPr>
          <a:xfrm>
            <a:off x="-11480" y="6540212"/>
            <a:ext cx="12203480" cy="34621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05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rPr>
              <a:t>*Change Management and Project Management tools can be found in the </a:t>
            </a:r>
            <a:r>
              <a:rPr kumimoji="0" lang="en-US" sz="1050" b="0" i="0" u="none" strike="noStrike" kern="0" cap="none" spc="0" normalizeH="0" baseline="0" noProof="0" dirty="0">
                <a:ln>
                  <a:noFill/>
                </a:ln>
                <a:solidFill>
                  <a:srgbClr val="0094A9"/>
                </a:solidFill>
                <a:effectLst/>
                <a:highlight>
                  <a:srgbClr val="FFFFFF"/>
                </a:highlight>
                <a:uLnTx/>
                <a:uFillTx/>
                <a:latin typeface="Barlow" panose="00000500000000000000" pitchFamily="2" charset="0"/>
                <a:ea typeface="Calibri"/>
                <a:cs typeface="Calibri"/>
                <a:sym typeface="Calibri"/>
              </a:rPr>
              <a:t>PHII IIS Operations Toolkit</a:t>
            </a:r>
            <a:r>
              <a:rPr kumimoji="0" lang="en-US" sz="105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rPr>
              <a:t> located at: </a:t>
            </a:r>
            <a:r>
              <a:rPr kumimoji="0" lang="en-US" sz="1050" b="0" i="0" u="none" strike="noStrike" kern="0" cap="none" spc="0" normalizeH="0" baseline="0" noProof="0" dirty="0">
                <a:ln>
                  <a:noFill/>
                </a:ln>
                <a:solidFill>
                  <a:srgbClr val="0094A9"/>
                </a:solidFill>
                <a:effectLst/>
                <a:highlight>
                  <a:srgbClr val="FFFFFF"/>
                </a:highlight>
                <a:uLnTx/>
                <a:uFillTx/>
                <a:latin typeface="Barlow" panose="00000500000000000000" pitchFamily="2" charset="0"/>
                <a:ea typeface="Calibri"/>
                <a:cs typeface="Calibri"/>
                <a:sym typeface="Calibri"/>
              </a:rPr>
              <a:t>https://phii.org/what-we-do/iis-hub/iis-operations/</a:t>
            </a:r>
            <a:r>
              <a:rPr kumimoji="0" lang="en-US" sz="105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rPr>
              <a:t> </a:t>
            </a:r>
            <a:endParaRPr kumimoji="0" sz="105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pic>
        <p:nvPicPr>
          <p:cNvPr id="944" name="Google Shape;944;g34b4957bab9_1_1395"/>
          <p:cNvPicPr preferRelativeResize="0"/>
          <p:nvPr/>
        </p:nvPicPr>
        <p:blipFill rotWithShape="1">
          <a:blip r:embed="rId3">
            <a:alphaModFix/>
          </a:blip>
          <a:srcRect/>
          <a:stretch/>
        </p:blipFill>
        <p:spPr>
          <a:xfrm>
            <a:off x="1" y="3051"/>
            <a:ext cx="12197420" cy="6854951"/>
          </a:xfrm>
          <a:prstGeom prst="rect">
            <a:avLst/>
          </a:prstGeom>
          <a:noFill/>
          <a:ln>
            <a:noFill/>
          </a:ln>
        </p:spPr>
      </p:pic>
      <p:sp>
        <p:nvSpPr>
          <p:cNvPr id="945" name="Google Shape;945;g34b4957bab9_1_1395"/>
          <p:cNvSpPr txBox="1">
            <a:spLocks noGrp="1"/>
          </p:cNvSpPr>
          <p:nvPr>
            <p:ph type="title"/>
          </p:nvPr>
        </p:nvSpPr>
        <p:spPr>
          <a:xfrm>
            <a:off x="608249" y="202224"/>
            <a:ext cx="9422100" cy="992100"/>
          </a:xfrm>
          <a:prstGeom prst="rect">
            <a:avLst/>
          </a:prstGeom>
          <a:noFill/>
          <a:ln>
            <a:noFill/>
          </a:ln>
        </p:spPr>
        <p:txBody>
          <a:bodyPr spcFirstLastPara="1" wrap="square" lIns="91400" tIns="45700" rIns="91400" bIns="45700" anchor="b" anchorCtr="0">
            <a:normAutofit/>
          </a:bodyPr>
          <a:lstStyle/>
          <a:p>
            <a:pPr marL="0" lvl="0" indent="0" algn="l" rtl="0">
              <a:lnSpc>
                <a:spcPct val="102564"/>
              </a:lnSpc>
              <a:spcBef>
                <a:spcPts val="0"/>
              </a:spcBef>
              <a:spcAft>
                <a:spcPts val="0"/>
              </a:spcAft>
              <a:buClr>
                <a:srgbClr val="0075C9"/>
              </a:buClr>
              <a:buSzPts val="5200"/>
              <a:buFont typeface="Barlow Medium"/>
              <a:buNone/>
            </a:pPr>
            <a:r>
              <a:rPr lang="en-US" dirty="0">
                <a:solidFill>
                  <a:srgbClr val="1E5DB2"/>
                </a:solidFill>
              </a:rPr>
              <a:t>Learning Objectives</a:t>
            </a:r>
            <a:endParaRPr dirty="0">
              <a:solidFill>
                <a:srgbClr val="1E5DB2"/>
              </a:solidFill>
            </a:endParaRPr>
          </a:p>
        </p:txBody>
      </p:sp>
      <p:sp>
        <p:nvSpPr>
          <p:cNvPr id="946" name="Google Shape;946;g34b4957bab9_1_1395"/>
          <p:cNvSpPr txBox="1">
            <a:spLocks noGrp="1"/>
          </p:cNvSpPr>
          <p:nvPr>
            <p:ph type="body" idx="1"/>
          </p:nvPr>
        </p:nvSpPr>
        <p:spPr>
          <a:xfrm>
            <a:off x="608248" y="1388963"/>
            <a:ext cx="9666900" cy="4788300"/>
          </a:xfrm>
          <a:prstGeom prst="rect">
            <a:avLst/>
          </a:prstGeom>
          <a:noFill/>
          <a:ln>
            <a:noFill/>
          </a:ln>
        </p:spPr>
        <p:txBody>
          <a:bodyPr spcFirstLastPara="1" wrap="square" lIns="91400" tIns="45700" rIns="91400" bIns="45700" anchor="t" anchorCtr="0">
            <a:normAutofit/>
          </a:bodyPr>
          <a:lstStyle/>
          <a:p>
            <a:pPr marL="457200" lvl="0" indent="-400050" algn="l" rtl="0">
              <a:lnSpc>
                <a:spcPct val="100000"/>
              </a:lnSpc>
              <a:spcBef>
                <a:spcPts val="1100"/>
              </a:spcBef>
              <a:spcAft>
                <a:spcPts val="0"/>
              </a:spcAft>
              <a:buClr>
                <a:schemeClr val="dk1"/>
              </a:buClr>
              <a:buSzPts val="2900"/>
              <a:buChar char="•"/>
            </a:pPr>
            <a:r>
              <a:rPr lang="en-US" sz="2700" dirty="0"/>
              <a:t>Understand how change management differs from project management</a:t>
            </a:r>
            <a:endParaRPr dirty="0"/>
          </a:p>
          <a:p>
            <a:pPr marL="457200" lvl="0" indent="-400050" algn="l" rtl="0">
              <a:lnSpc>
                <a:spcPct val="100000"/>
              </a:lnSpc>
              <a:spcBef>
                <a:spcPts val="1100"/>
              </a:spcBef>
              <a:spcAft>
                <a:spcPts val="0"/>
              </a:spcAft>
              <a:buClr>
                <a:schemeClr val="dk1"/>
              </a:buClr>
              <a:buSzPts val="2900"/>
              <a:buChar char="•"/>
            </a:pPr>
            <a:r>
              <a:rPr lang="en-US" sz="2700" dirty="0"/>
              <a:t>Recognize how they complement each other and why they are crucial to a successful systems transition/IT project</a:t>
            </a:r>
            <a:endParaRPr dirty="0"/>
          </a:p>
          <a:p>
            <a:pPr marL="457200" lvl="0" indent="-400050" algn="l" rtl="0">
              <a:lnSpc>
                <a:spcPct val="100000"/>
              </a:lnSpc>
              <a:spcBef>
                <a:spcPts val="1100"/>
              </a:spcBef>
              <a:spcAft>
                <a:spcPts val="0"/>
              </a:spcAft>
              <a:buClr>
                <a:schemeClr val="dk1"/>
              </a:buClr>
              <a:buSzPts val="2900"/>
              <a:buChar char="•"/>
            </a:pPr>
            <a:r>
              <a:rPr lang="en-US" sz="2700" dirty="0"/>
              <a:t>Leverage the PHII project management framework and tools as foundational resources in managing program systems initiatives</a:t>
            </a:r>
            <a:endParaRPr dirty="0"/>
          </a:p>
        </p:txBody>
      </p:sp>
      <p:pic>
        <p:nvPicPr>
          <p:cNvPr id="947" name="Google Shape;947;g34b4957bab9_1_1395"/>
          <p:cNvPicPr preferRelativeResize="0"/>
          <p:nvPr/>
        </p:nvPicPr>
        <p:blipFill rotWithShape="1">
          <a:blip r:embed="rId4">
            <a:alphaModFix/>
          </a:blip>
          <a:srcRect/>
          <a:stretch/>
        </p:blipFill>
        <p:spPr>
          <a:xfrm>
            <a:off x="11414148" y="-1"/>
            <a:ext cx="789330" cy="77639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pic>
        <p:nvPicPr>
          <p:cNvPr id="952" name="Google Shape;952;g34b4957bab9_1_994"/>
          <p:cNvPicPr preferRelativeResize="0"/>
          <p:nvPr/>
        </p:nvPicPr>
        <p:blipFill rotWithShape="1">
          <a:blip r:embed="rId3">
            <a:alphaModFix/>
          </a:blip>
          <a:srcRect/>
          <a:stretch/>
        </p:blipFill>
        <p:spPr>
          <a:xfrm>
            <a:off x="1" y="3051"/>
            <a:ext cx="12197420" cy="6854951"/>
          </a:xfrm>
          <a:prstGeom prst="rect">
            <a:avLst/>
          </a:prstGeom>
          <a:noFill/>
          <a:ln>
            <a:noFill/>
          </a:ln>
        </p:spPr>
      </p:pic>
      <p:sp>
        <p:nvSpPr>
          <p:cNvPr id="953" name="Google Shape;953;g34b4957bab9_1_994"/>
          <p:cNvSpPr txBox="1">
            <a:spLocks noGrp="1"/>
          </p:cNvSpPr>
          <p:nvPr>
            <p:ph type="title"/>
          </p:nvPr>
        </p:nvSpPr>
        <p:spPr>
          <a:xfrm>
            <a:off x="1791969" y="202233"/>
            <a:ext cx="8238300" cy="992100"/>
          </a:xfrm>
          <a:prstGeom prst="rect">
            <a:avLst/>
          </a:prstGeom>
          <a:noFill/>
          <a:ln>
            <a:noFill/>
          </a:ln>
        </p:spPr>
        <p:txBody>
          <a:bodyPr spcFirstLastPara="1" wrap="square" lIns="91400" tIns="45700" rIns="91400" bIns="45700" anchor="b" anchorCtr="0">
            <a:normAutofit/>
          </a:bodyPr>
          <a:lstStyle/>
          <a:p>
            <a:pPr marL="0" lvl="0" indent="0" algn="l" rtl="0">
              <a:lnSpc>
                <a:spcPct val="100000"/>
              </a:lnSpc>
              <a:spcBef>
                <a:spcPts val="0"/>
              </a:spcBef>
              <a:spcAft>
                <a:spcPts val="0"/>
              </a:spcAft>
              <a:buClr>
                <a:schemeClr val="accent1"/>
              </a:buClr>
              <a:buSzPts val="4900"/>
              <a:buFont typeface="Barlow Medium"/>
              <a:buNone/>
            </a:pPr>
            <a:r>
              <a:rPr lang="en-US" dirty="0">
                <a:solidFill>
                  <a:srgbClr val="1E5DB2"/>
                </a:solidFill>
              </a:rPr>
              <a:t>Activity: Word </a:t>
            </a:r>
            <a:r>
              <a:rPr lang="en-US" dirty="0">
                <a:solidFill>
                  <a:srgbClr val="1E5DB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Cloud</a:t>
            </a:r>
            <a:endParaRPr dirty="0">
              <a:solidFill>
                <a:srgbClr val="1E5DB2"/>
              </a:solidFill>
            </a:endParaRPr>
          </a:p>
        </p:txBody>
      </p:sp>
      <p:sp>
        <p:nvSpPr>
          <p:cNvPr id="954" name="Google Shape;954;g34b4957bab9_1_994"/>
          <p:cNvSpPr txBox="1">
            <a:spLocks noGrp="1"/>
          </p:cNvSpPr>
          <p:nvPr>
            <p:ph type="body" idx="1"/>
          </p:nvPr>
        </p:nvSpPr>
        <p:spPr>
          <a:xfrm>
            <a:off x="608233" y="1584967"/>
            <a:ext cx="9666900" cy="4592400"/>
          </a:xfrm>
          <a:prstGeom prst="rect">
            <a:avLst/>
          </a:prstGeom>
          <a:noFill/>
          <a:ln>
            <a:noFill/>
          </a:ln>
        </p:spPr>
        <p:txBody>
          <a:bodyPr spcFirstLastPara="1" wrap="square" lIns="91400" tIns="45700" rIns="91400" bIns="45700" anchor="t" anchorCtr="0">
            <a:normAutofit/>
          </a:bodyPr>
          <a:lstStyle/>
          <a:p>
            <a:pPr marL="0" lvl="0" indent="0" algn="l" rtl="0">
              <a:lnSpc>
                <a:spcPct val="90000"/>
              </a:lnSpc>
              <a:spcBef>
                <a:spcPts val="0"/>
              </a:spcBef>
              <a:spcAft>
                <a:spcPts val="0"/>
              </a:spcAft>
              <a:buClr>
                <a:schemeClr val="dk1"/>
              </a:buClr>
              <a:buSzPts val="2800"/>
              <a:buFont typeface="Arial"/>
              <a:buNone/>
            </a:pPr>
            <a:r>
              <a:rPr lang="en-US" sz="2900" dirty="0"/>
              <a:t>How do you personally/professionally respond to change?</a:t>
            </a:r>
            <a:endParaRPr sz="2900" dirty="0"/>
          </a:p>
          <a:p>
            <a:pPr marL="0" lvl="0" indent="0" algn="l" rtl="0">
              <a:lnSpc>
                <a:spcPct val="90000"/>
              </a:lnSpc>
              <a:spcBef>
                <a:spcPts val="0"/>
              </a:spcBef>
              <a:spcAft>
                <a:spcPts val="0"/>
              </a:spcAft>
              <a:buClr>
                <a:schemeClr val="dk1"/>
              </a:buClr>
              <a:buSzPts val="2800"/>
              <a:buFont typeface="Arial"/>
              <a:buNone/>
            </a:pPr>
            <a:endParaRPr sz="2900" dirty="0"/>
          </a:p>
          <a:p>
            <a:pPr marL="0" lvl="0" indent="0" algn="l" rtl="0">
              <a:lnSpc>
                <a:spcPct val="90000"/>
              </a:lnSpc>
              <a:spcBef>
                <a:spcPts val="0"/>
              </a:spcBef>
              <a:spcAft>
                <a:spcPts val="0"/>
              </a:spcAft>
              <a:buClr>
                <a:schemeClr val="dk1"/>
              </a:buClr>
              <a:buSzPts val="2800"/>
              <a:buFont typeface="Arial"/>
              <a:buNone/>
            </a:pPr>
            <a:r>
              <a:rPr lang="en-US" sz="2900" dirty="0"/>
              <a:t>For example…</a:t>
            </a:r>
            <a:endParaRPr sz="2900" dirty="0"/>
          </a:p>
          <a:p>
            <a:pPr marL="0" lvl="0" indent="0" algn="l" rtl="0">
              <a:lnSpc>
                <a:spcPct val="90000"/>
              </a:lnSpc>
              <a:spcBef>
                <a:spcPts val="0"/>
              </a:spcBef>
              <a:spcAft>
                <a:spcPts val="0"/>
              </a:spcAft>
              <a:buClr>
                <a:schemeClr val="dk1"/>
              </a:buClr>
              <a:buSzPts val="2800"/>
              <a:buFont typeface="Arial"/>
              <a:buNone/>
            </a:pPr>
            <a:endParaRPr sz="2900" dirty="0"/>
          </a:p>
          <a:p>
            <a:pPr marL="457200" lvl="0" indent="-400050" algn="l" rtl="0">
              <a:lnSpc>
                <a:spcPct val="90000"/>
              </a:lnSpc>
              <a:spcBef>
                <a:spcPts val="0"/>
              </a:spcBef>
              <a:spcAft>
                <a:spcPts val="0"/>
              </a:spcAft>
              <a:buSzPts val="2900"/>
              <a:buChar char="•"/>
            </a:pPr>
            <a:r>
              <a:rPr lang="en-US" sz="2900" dirty="0"/>
              <a:t>Embrace </a:t>
            </a:r>
          </a:p>
          <a:p>
            <a:pPr marL="457200" lvl="0" indent="-400050" algn="l" rtl="0">
              <a:lnSpc>
                <a:spcPct val="90000"/>
              </a:lnSpc>
              <a:spcBef>
                <a:spcPts val="0"/>
              </a:spcBef>
              <a:spcAft>
                <a:spcPts val="0"/>
              </a:spcAft>
              <a:buSzPts val="2900"/>
              <a:buChar char="•"/>
            </a:pPr>
            <a:r>
              <a:rPr lang="en-US" sz="2900" dirty="0"/>
              <a:t>Question</a:t>
            </a:r>
          </a:p>
          <a:p>
            <a:pPr marL="457200" lvl="0" indent="-400050" algn="l" rtl="0">
              <a:lnSpc>
                <a:spcPct val="90000"/>
              </a:lnSpc>
              <a:spcBef>
                <a:spcPts val="0"/>
              </a:spcBef>
              <a:spcAft>
                <a:spcPts val="0"/>
              </a:spcAft>
              <a:buSzPts val="2900"/>
              <a:buChar char="•"/>
            </a:pPr>
            <a:r>
              <a:rPr lang="en-US" sz="2900" dirty="0"/>
              <a:t>Fear</a:t>
            </a:r>
          </a:p>
          <a:p>
            <a:pPr marL="457200" lvl="0" indent="-400050" algn="l" rtl="0">
              <a:lnSpc>
                <a:spcPct val="90000"/>
              </a:lnSpc>
              <a:spcBef>
                <a:spcPts val="0"/>
              </a:spcBef>
              <a:spcAft>
                <a:spcPts val="0"/>
              </a:spcAft>
              <a:buSzPts val="2900"/>
              <a:buChar char="•"/>
            </a:pPr>
            <a:r>
              <a:rPr lang="en-US" sz="2900" dirty="0"/>
              <a:t>Loathe</a:t>
            </a:r>
          </a:p>
          <a:p>
            <a:pPr marL="457200" lvl="0" indent="-400050" algn="l" rtl="0">
              <a:lnSpc>
                <a:spcPct val="90000"/>
              </a:lnSpc>
              <a:spcBef>
                <a:spcPts val="0"/>
              </a:spcBef>
              <a:spcAft>
                <a:spcPts val="0"/>
              </a:spcAft>
              <a:buSzPts val="2900"/>
              <a:buChar char="•"/>
            </a:pPr>
            <a:r>
              <a:rPr lang="en-US" sz="2900" dirty="0"/>
              <a:t>Other</a:t>
            </a:r>
          </a:p>
        </p:txBody>
      </p:sp>
      <p:pic>
        <p:nvPicPr>
          <p:cNvPr id="955" name="Google Shape;955;g34b4957bab9_1_994"/>
          <p:cNvPicPr preferRelativeResize="0"/>
          <p:nvPr/>
        </p:nvPicPr>
        <p:blipFill rotWithShape="1">
          <a:blip r:embed="rId4">
            <a:alphaModFix/>
          </a:blip>
          <a:srcRect/>
          <a:stretch/>
        </p:blipFill>
        <p:spPr>
          <a:xfrm>
            <a:off x="11414148" y="-1"/>
            <a:ext cx="789330" cy="776390"/>
          </a:xfrm>
          <a:prstGeom prst="rect">
            <a:avLst/>
          </a:prstGeom>
          <a:noFill/>
          <a:ln>
            <a:noFill/>
          </a:ln>
        </p:spPr>
      </p:pic>
      <p:pic>
        <p:nvPicPr>
          <p:cNvPr id="956" name="Google Shape;956;g34b4957bab9_1_994"/>
          <p:cNvPicPr preferRelativeResize="0"/>
          <p:nvPr/>
        </p:nvPicPr>
        <p:blipFill rotWithShape="1">
          <a:blip r:embed="rId5">
            <a:alphaModFix/>
          </a:blip>
          <a:srcRect/>
          <a:stretch/>
        </p:blipFill>
        <p:spPr>
          <a:xfrm>
            <a:off x="0" y="0"/>
            <a:ext cx="1602375" cy="1584960"/>
          </a:xfrm>
          <a:prstGeom prst="rect">
            <a:avLst/>
          </a:prstGeom>
          <a:noFill/>
          <a:ln>
            <a:noFill/>
          </a:ln>
        </p:spPr>
      </p:pic>
      <p:pic>
        <p:nvPicPr>
          <p:cNvPr id="957" name="Google Shape;957;g34b4957bab9_1_994"/>
          <p:cNvPicPr preferRelativeResize="0"/>
          <p:nvPr/>
        </p:nvPicPr>
        <p:blipFill>
          <a:blip r:embed="rId6">
            <a:alphaModFix/>
          </a:blip>
          <a:stretch>
            <a:fillRect/>
          </a:stretch>
        </p:blipFill>
        <p:spPr>
          <a:xfrm>
            <a:off x="6647325" y="2261600"/>
            <a:ext cx="3627800" cy="362780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pic>
        <p:nvPicPr>
          <p:cNvPr id="962" name="Google Shape;962;g34b4957bab9_1_1003"/>
          <p:cNvPicPr preferRelativeResize="0"/>
          <p:nvPr/>
        </p:nvPicPr>
        <p:blipFill rotWithShape="1">
          <a:blip r:embed="rId3">
            <a:alphaModFix/>
          </a:blip>
          <a:srcRect/>
          <a:stretch/>
        </p:blipFill>
        <p:spPr>
          <a:xfrm>
            <a:off x="0" y="0"/>
            <a:ext cx="12197420" cy="6854951"/>
          </a:xfrm>
          <a:prstGeom prst="rect">
            <a:avLst/>
          </a:prstGeom>
          <a:noFill/>
          <a:ln>
            <a:noFill/>
          </a:ln>
        </p:spPr>
      </p:pic>
      <p:sp>
        <p:nvSpPr>
          <p:cNvPr id="963" name="Google Shape;963;g34b4957bab9_1_1003"/>
          <p:cNvSpPr txBox="1">
            <a:spLocks noGrp="1"/>
          </p:cNvSpPr>
          <p:nvPr>
            <p:ph type="title"/>
          </p:nvPr>
        </p:nvSpPr>
        <p:spPr>
          <a:xfrm>
            <a:off x="608249" y="202224"/>
            <a:ext cx="9422100" cy="992100"/>
          </a:xfrm>
          <a:prstGeom prst="rect">
            <a:avLst/>
          </a:prstGeom>
          <a:noFill/>
          <a:ln>
            <a:noFill/>
          </a:ln>
        </p:spPr>
        <p:txBody>
          <a:bodyPr spcFirstLastPara="1" wrap="square" lIns="91400" tIns="45700" rIns="91400" bIns="45700" anchor="b" anchorCtr="0">
            <a:normAutofit fontScale="90000"/>
          </a:bodyPr>
          <a:lstStyle/>
          <a:p>
            <a:pPr marL="0" lvl="0" indent="0" algn="l" rtl="0">
              <a:lnSpc>
                <a:spcPct val="102564"/>
              </a:lnSpc>
              <a:spcBef>
                <a:spcPts val="0"/>
              </a:spcBef>
              <a:spcAft>
                <a:spcPts val="0"/>
              </a:spcAft>
              <a:buClr>
                <a:srgbClr val="0075C9"/>
              </a:buClr>
              <a:buSzPct val="148717"/>
              <a:buFont typeface="Barlow Medium"/>
              <a:buNone/>
            </a:pPr>
            <a:r>
              <a:rPr lang="en-US" dirty="0">
                <a:solidFill>
                  <a:srgbClr val="1E5DB2"/>
                </a:solidFill>
              </a:rPr>
              <a:t>Information Systems Management Definition</a:t>
            </a:r>
            <a:endParaRPr dirty="0">
              <a:solidFill>
                <a:srgbClr val="1E5DB2"/>
              </a:solidFill>
            </a:endParaRPr>
          </a:p>
        </p:txBody>
      </p:sp>
      <p:pic>
        <p:nvPicPr>
          <p:cNvPr id="964" name="Google Shape;964;g34b4957bab9_1_1003"/>
          <p:cNvPicPr preferRelativeResize="0"/>
          <p:nvPr/>
        </p:nvPicPr>
        <p:blipFill rotWithShape="1">
          <a:blip r:embed="rId4">
            <a:alphaModFix/>
          </a:blip>
          <a:srcRect/>
          <a:stretch/>
        </p:blipFill>
        <p:spPr>
          <a:xfrm>
            <a:off x="11414148" y="-1"/>
            <a:ext cx="789330" cy="776390"/>
          </a:xfrm>
          <a:prstGeom prst="rect">
            <a:avLst/>
          </a:prstGeom>
          <a:noFill/>
          <a:ln>
            <a:noFill/>
          </a:ln>
        </p:spPr>
      </p:pic>
      <p:sp>
        <p:nvSpPr>
          <p:cNvPr id="965" name="Google Shape;965;g34b4957bab9_1_1003"/>
          <p:cNvSpPr/>
          <p:nvPr/>
        </p:nvSpPr>
        <p:spPr>
          <a:xfrm>
            <a:off x="2015575" y="2717425"/>
            <a:ext cx="6804300" cy="1584900"/>
          </a:xfrm>
          <a:prstGeom prst="round1Rect">
            <a:avLst>
              <a:gd name="adj" fmla="val 16667"/>
            </a:avLst>
          </a:prstGeom>
          <a:solidFill>
            <a:srgbClr val="E3EBB3"/>
          </a:solidFill>
          <a:ln w="9525" cap="flat" cmpd="sng">
            <a:solidFill>
              <a:srgbClr val="2E5F7D"/>
            </a:solidFill>
            <a:prstDash val="solid"/>
            <a:round/>
            <a:headEnd type="none" w="sm" len="sm"/>
            <a:tailEnd type="none" w="sm" len="sm"/>
          </a:ln>
        </p:spPr>
        <p:txBody>
          <a:bodyPr spcFirstLastPara="1" wrap="square" lIns="182875" tIns="182875" rIns="182875" bIns="182875" anchor="ctr" anchorCtr="0">
            <a:noAutofit/>
          </a:bodyPr>
          <a:lstStyle/>
          <a:p>
            <a:pPr marL="0" marR="0" lvl="0" indent="0" algn="l" defTabSz="914400" rtl="0" eaLnBrk="1" fontAlgn="auto" latinLnBrk="0" hangingPunct="1">
              <a:lnSpc>
                <a:spcPct val="100000"/>
              </a:lnSpc>
              <a:spcBef>
                <a:spcPts val="1100"/>
              </a:spcBef>
              <a:spcAft>
                <a:spcPts val="0"/>
              </a:spcAft>
              <a:buClr>
                <a:srgbClr val="000000"/>
              </a:buClr>
              <a:buSzPts val="1100"/>
              <a:buFont typeface="Arial"/>
              <a:buNone/>
              <a:tabLst/>
              <a:defRPr/>
            </a:pPr>
            <a:r>
              <a:rPr kumimoji="0" lang="en-US" sz="2900" b="0" i="1"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Application and administration of </a:t>
            </a:r>
            <a:r>
              <a:rPr kumimoji="0" lang="en-US" sz="2900" b="1" i="1"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technologies</a:t>
            </a:r>
            <a:r>
              <a:rPr kumimoji="0" lang="en-US" sz="2900" b="0" i="1"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 to securely and effectively meet IIS program and user needs</a:t>
            </a:r>
            <a:r>
              <a:rPr kumimoji="0" lang="en-US" sz="2800" b="0" i="1"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a:t>
            </a:r>
            <a:endParaRPr kumimoji="0" sz="2800" b="0" i="1"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endParaRPr>
          </a:p>
        </p:txBody>
      </p:sp>
      <p:sp>
        <p:nvSpPr>
          <p:cNvPr id="966" name="Google Shape;966;g34b4957bab9_1_1003"/>
          <p:cNvSpPr txBox="1"/>
          <p:nvPr/>
        </p:nvSpPr>
        <p:spPr>
          <a:xfrm>
            <a:off x="4109728" y="4302033"/>
            <a:ext cx="4710000" cy="5541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24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2021 IIS Core Competency Model</a:t>
            </a:r>
            <a:endParaRPr kumimoji="0" sz="24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1"/>
        <p:cNvGrpSpPr/>
        <p:nvPr/>
      </p:nvGrpSpPr>
      <p:grpSpPr>
        <a:xfrm>
          <a:off x="0" y="0"/>
          <a:ext cx="0" cy="0"/>
          <a:chOff x="0" y="0"/>
          <a:chExt cx="0" cy="0"/>
        </a:xfrm>
      </p:grpSpPr>
      <p:sp>
        <p:nvSpPr>
          <p:cNvPr id="972" name="Google Shape;972;g34b4957bab9_1_1011"/>
          <p:cNvSpPr/>
          <p:nvPr/>
        </p:nvSpPr>
        <p:spPr>
          <a:xfrm>
            <a:off x="1589" y="0"/>
            <a:ext cx="12188700" cy="2986500"/>
          </a:xfrm>
          <a:prstGeom prst="rect">
            <a:avLst/>
          </a:prstGeom>
          <a:gradFill>
            <a:gsLst>
              <a:gs pos="0">
                <a:srgbClr val="C3D6F0"/>
              </a:gs>
              <a:gs pos="80000">
                <a:srgbClr val="D8D8D8">
                  <a:alpha val="0"/>
                </a:srgbClr>
              </a:gs>
              <a:gs pos="100000">
                <a:srgbClr val="D8D8D8">
                  <a:alpha val="0"/>
                </a:srgbClr>
              </a:gs>
            </a:gsLst>
            <a:lin ang="5400012"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73" name="Google Shape;973;g34b4957bab9_1_1011"/>
          <p:cNvSpPr/>
          <p:nvPr/>
        </p:nvSpPr>
        <p:spPr>
          <a:xfrm rot="-5400000">
            <a:off x="5178754" y="292446"/>
            <a:ext cx="1834500" cy="1412400"/>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74" name="Google Shape;974;g34b4957bab9_1_1011"/>
          <p:cNvSpPr/>
          <p:nvPr/>
        </p:nvSpPr>
        <p:spPr>
          <a:xfrm>
            <a:off x="3157380" y="1560228"/>
            <a:ext cx="808220" cy="417272"/>
          </a:xfrm>
          <a:custGeom>
            <a:avLst/>
            <a:gdLst/>
            <a:ahLst/>
            <a:cxnLst/>
            <a:rect l="l" t="t" r="r" b="b"/>
            <a:pathLst>
              <a:path w="1223" h="633" extrusionOk="0">
                <a:moveTo>
                  <a:pt x="1118" y="633"/>
                </a:moveTo>
                <a:cubicBezTo>
                  <a:pt x="1176" y="633"/>
                  <a:pt x="1223" y="586"/>
                  <a:pt x="1223" y="528"/>
                </a:cubicBezTo>
                <a:cubicBezTo>
                  <a:pt x="1223" y="470"/>
                  <a:pt x="1176" y="423"/>
                  <a:pt x="1118" y="423"/>
                </a:cubicBezTo>
                <a:cubicBezTo>
                  <a:pt x="1103" y="423"/>
                  <a:pt x="1090" y="426"/>
                  <a:pt x="1077" y="431"/>
                </a:cubicBezTo>
                <a:cubicBezTo>
                  <a:pt x="1058" y="365"/>
                  <a:pt x="997" y="317"/>
                  <a:pt x="925" y="317"/>
                </a:cubicBezTo>
                <a:cubicBezTo>
                  <a:pt x="915" y="317"/>
                  <a:pt x="906" y="318"/>
                  <a:pt x="896" y="319"/>
                </a:cubicBezTo>
                <a:cubicBezTo>
                  <a:pt x="896" y="318"/>
                  <a:pt x="896" y="318"/>
                  <a:pt x="896" y="317"/>
                </a:cubicBezTo>
                <a:cubicBezTo>
                  <a:pt x="896" y="142"/>
                  <a:pt x="754" y="0"/>
                  <a:pt x="579" y="0"/>
                </a:cubicBezTo>
                <a:cubicBezTo>
                  <a:pt x="444" y="0"/>
                  <a:pt x="328" y="85"/>
                  <a:pt x="283" y="205"/>
                </a:cubicBezTo>
                <a:cubicBezTo>
                  <a:pt x="263" y="199"/>
                  <a:pt x="241" y="196"/>
                  <a:pt x="219" y="196"/>
                </a:cubicBezTo>
                <a:cubicBezTo>
                  <a:pt x="98" y="196"/>
                  <a:pt x="0" y="294"/>
                  <a:pt x="0" y="415"/>
                </a:cubicBezTo>
                <a:cubicBezTo>
                  <a:pt x="0" y="535"/>
                  <a:pt x="98" y="633"/>
                  <a:pt x="219" y="633"/>
                </a:cubicBezTo>
                <a:lnTo>
                  <a:pt x="1118" y="633"/>
                </a:ln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75" name="Google Shape;975;g34b4957bab9_1_1011"/>
          <p:cNvSpPr/>
          <p:nvPr/>
        </p:nvSpPr>
        <p:spPr>
          <a:xfrm>
            <a:off x="1589" y="6516967"/>
            <a:ext cx="12188700" cy="3441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976" name="Google Shape;976;g34b4957bab9_1_1011"/>
          <p:cNvGrpSpPr/>
          <p:nvPr/>
        </p:nvGrpSpPr>
        <p:grpSpPr>
          <a:xfrm>
            <a:off x="5663005" y="967095"/>
            <a:ext cx="920716" cy="528555"/>
            <a:chOff x="6265119" y="967093"/>
            <a:chExt cx="920716" cy="528555"/>
          </a:xfrm>
        </p:grpSpPr>
        <p:sp>
          <p:nvSpPr>
            <p:cNvPr id="977" name="Google Shape;977;g34b4957bab9_1_1011"/>
            <p:cNvSpPr/>
            <p:nvPr/>
          </p:nvSpPr>
          <p:spPr>
            <a:xfrm>
              <a:off x="7074835" y="1231715"/>
              <a:ext cx="111000" cy="111000"/>
            </a:xfrm>
            <a:prstGeom prst="ellipse">
              <a:avLst/>
            </a:pr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78" name="Google Shape;978;g34b4957bab9_1_1011"/>
            <p:cNvSpPr/>
            <p:nvPr/>
          </p:nvSpPr>
          <p:spPr>
            <a:xfrm>
              <a:off x="6265119" y="967093"/>
              <a:ext cx="760099" cy="528555"/>
            </a:xfrm>
            <a:custGeom>
              <a:avLst/>
              <a:gdLst/>
              <a:ahLst/>
              <a:cxnLst/>
              <a:rect l="l" t="t" r="r" b="b"/>
              <a:pathLst>
                <a:path w="814" h="567" extrusionOk="0">
                  <a:moveTo>
                    <a:pt x="743" y="273"/>
                  </a:moveTo>
                  <a:cubicBezTo>
                    <a:pt x="738" y="273"/>
                    <a:pt x="732" y="274"/>
                    <a:pt x="727" y="275"/>
                  </a:cubicBezTo>
                  <a:cubicBezTo>
                    <a:pt x="703" y="227"/>
                    <a:pt x="655" y="194"/>
                    <a:pt x="599" y="191"/>
                  </a:cubicBezTo>
                  <a:cubicBezTo>
                    <a:pt x="568" y="78"/>
                    <a:pt x="460" y="0"/>
                    <a:pt x="340" y="11"/>
                  </a:cubicBezTo>
                  <a:cubicBezTo>
                    <a:pt x="269" y="17"/>
                    <a:pt x="208" y="53"/>
                    <a:pt x="168" y="104"/>
                  </a:cubicBezTo>
                  <a:cubicBezTo>
                    <a:pt x="154" y="98"/>
                    <a:pt x="139" y="94"/>
                    <a:pt x="123" y="94"/>
                  </a:cubicBezTo>
                  <a:cubicBezTo>
                    <a:pt x="65" y="94"/>
                    <a:pt x="19" y="141"/>
                    <a:pt x="19" y="198"/>
                  </a:cubicBezTo>
                  <a:cubicBezTo>
                    <a:pt x="19" y="217"/>
                    <a:pt x="24" y="234"/>
                    <a:pt x="32" y="249"/>
                  </a:cubicBezTo>
                  <a:cubicBezTo>
                    <a:pt x="12" y="275"/>
                    <a:pt x="0" y="308"/>
                    <a:pt x="0" y="344"/>
                  </a:cubicBezTo>
                  <a:cubicBezTo>
                    <a:pt x="0" y="418"/>
                    <a:pt x="53" y="480"/>
                    <a:pt x="124" y="494"/>
                  </a:cubicBezTo>
                  <a:cubicBezTo>
                    <a:pt x="137" y="536"/>
                    <a:pt x="177" y="567"/>
                    <a:pt x="223" y="567"/>
                  </a:cubicBezTo>
                  <a:cubicBezTo>
                    <a:pt x="541" y="567"/>
                    <a:pt x="541" y="567"/>
                    <a:pt x="541" y="567"/>
                  </a:cubicBezTo>
                  <a:cubicBezTo>
                    <a:pt x="590" y="567"/>
                    <a:pt x="632" y="533"/>
                    <a:pt x="643" y="487"/>
                  </a:cubicBezTo>
                  <a:cubicBezTo>
                    <a:pt x="679" y="474"/>
                    <a:pt x="710" y="447"/>
                    <a:pt x="727" y="412"/>
                  </a:cubicBezTo>
                  <a:cubicBezTo>
                    <a:pt x="732" y="413"/>
                    <a:pt x="738" y="414"/>
                    <a:pt x="743" y="414"/>
                  </a:cubicBezTo>
                  <a:cubicBezTo>
                    <a:pt x="782" y="414"/>
                    <a:pt x="814" y="383"/>
                    <a:pt x="814" y="344"/>
                  </a:cubicBezTo>
                  <a:cubicBezTo>
                    <a:pt x="814" y="305"/>
                    <a:pt x="782" y="273"/>
                    <a:pt x="743" y="273"/>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sp>
        <p:nvSpPr>
          <p:cNvPr id="979" name="Google Shape;979;g34b4957bab9_1_1011"/>
          <p:cNvSpPr/>
          <p:nvPr/>
        </p:nvSpPr>
        <p:spPr>
          <a:xfrm>
            <a:off x="3651884" y="3274289"/>
            <a:ext cx="5744436" cy="3166425"/>
          </a:xfrm>
          <a:custGeom>
            <a:avLst/>
            <a:gdLst/>
            <a:ahLst/>
            <a:cxnLst/>
            <a:rect l="l" t="t" r="r" b="b"/>
            <a:pathLst>
              <a:path w="1826" h="1118" extrusionOk="0">
                <a:moveTo>
                  <a:pt x="1267" y="460"/>
                </a:moveTo>
                <a:cubicBezTo>
                  <a:pt x="214" y="283"/>
                  <a:pt x="556" y="250"/>
                  <a:pt x="793" y="187"/>
                </a:cubicBezTo>
                <a:cubicBezTo>
                  <a:pt x="1106" y="104"/>
                  <a:pt x="759" y="14"/>
                  <a:pt x="700" y="0"/>
                </a:cubicBezTo>
                <a:cubicBezTo>
                  <a:pt x="570" y="0"/>
                  <a:pt x="570" y="0"/>
                  <a:pt x="570" y="0"/>
                </a:cubicBezTo>
                <a:cubicBezTo>
                  <a:pt x="639" y="16"/>
                  <a:pt x="801" y="60"/>
                  <a:pt x="738" y="106"/>
                </a:cubicBezTo>
                <a:cubicBezTo>
                  <a:pt x="645" y="173"/>
                  <a:pt x="302" y="161"/>
                  <a:pt x="159" y="257"/>
                </a:cubicBezTo>
                <a:cubicBezTo>
                  <a:pt x="0" y="364"/>
                  <a:pt x="299" y="452"/>
                  <a:pt x="555" y="516"/>
                </a:cubicBezTo>
                <a:cubicBezTo>
                  <a:pt x="803" y="578"/>
                  <a:pt x="1171" y="701"/>
                  <a:pt x="787" y="865"/>
                </a:cubicBezTo>
                <a:cubicBezTo>
                  <a:pt x="472" y="999"/>
                  <a:pt x="123" y="1090"/>
                  <a:pt x="12" y="1118"/>
                </a:cubicBezTo>
                <a:cubicBezTo>
                  <a:pt x="1472" y="1118"/>
                  <a:pt x="1472" y="1118"/>
                  <a:pt x="1472" y="1118"/>
                </a:cubicBezTo>
                <a:cubicBezTo>
                  <a:pt x="1797" y="884"/>
                  <a:pt x="1826" y="555"/>
                  <a:pt x="1267" y="460"/>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980" name="Google Shape;980;g34b4957bab9_1_1011"/>
          <p:cNvGrpSpPr/>
          <p:nvPr/>
        </p:nvGrpSpPr>
        <p:grpSpPr>
          <a:xfrm>
            <a:off x="4076648" y="1137242"/>
            <a:ext cx="4409004" cy="2136999"/>
            <a:chOff x="4870275" y="1379398"/>
            <a:chExt cx="3783903" cy="1845263"/>
          </a:xfrm>
        </p:grpSpPr>
        <p:sp>
          <p:nvSpPr>
            <p:cNvPr id="981" name="Google Shape;981;g34b4957bab9_1_1011"/>
            <p:cNvSpPr/>
            <p:nvPr/>
          </p:nvSpPr>
          <p:spPr>
            <a:xfrm>
              <a:off x="4870275" y="1379398"/>
              <a:ext cx="3783903" cy="1844055"/>
            </a:xfrm>
            <a:custGeom>
              <a:avLst/>
              <a:gdLst/>
              <a:ahLst/>
              <a:cxnLst/>
              <a:rect l="l" t="t" r="r" b="b"/>
              <a:pathLst>
                <a:path w="1981" h="966" extrusionOk="0">
                  <a:moveTo>
                    <a:pt x="1778" y="561"/>
                  </a:moveTo>
                  <a:cubicBezTo>
                    <a:pt x="1766" y="561"/>
                    <a:pt x="1755" y="562"/>
                    <a:pt x="1744" y="564"/>
                  </a:cubicBezTo>
                  <a:cubicBezTo>
                    <a:pt x="1749" y="544"/>
                    <a:pt x="1752" y="524"/>
                    <a:pt x="1752" y="503"/>
                  </a:cubicBezTo>
                  <a:cubicBezTo>
                    <a:pt x="1752" y="385"/>
                    <a:pt x="1656" y="288"/>
                    <a:pt x="1537" y="288"/>
                  </a:cubicBezTo>
                  <a:cubicBezTo>
                    <a:pt x="1496" y="288"/>
                    <a:pt x="1458" y="300"/>
                    <a:pt x="1426" y="320"/>
                  </a:cubicBezTo>
                  <a:cubicBezTo>
                    <a:pt x="1423" y="177"/>
                    <a:pt x="1307" y="63"/>
                    <a:pt x="1164" y="63"/>
                  </a:cubicBezTo>
                  <a:cubicBezTo>
                    <a:pt x="1096" y="63"/>
                    <a:pt x="1033" y="89"/>
                    <a:pt x="987" y="132"/>
                  </a:cubicBezTo>
                  <a:cubicBezTo>
                    <a:pt x="916" y="51"/>
                    <a:pt x="811" y="0"/>
                    <a:pt x="695" y="0"/>
                  </a:cubicBezTo>
                  <a:cubicBezTo>
                    <a:pt x="486" y="0"/>
                    <a:pt x="315" y="166"/>
                    <a:pt x="308" y="373"/>
                  </a:cubicBezTo>
                  <a:cubicBezTo>
                    <a:pt x="304" y="373"/>
                    <a:pt x="300" y="373"/>
                    <a:pt x="296" y="373"/>
                  </a:cubicBezTo>
                  <a:cubicBezTo>
                    <a:pt x="133" y="373"/>
                    <a:pt x="0" y="506"/>
                    <a:pt x="0" y="669"/>
                  </a:cubicBezTo>
                  <a:cubicBezTo>
                    <a:pt x="0" y="833"/>
                    <a:pt x="133" y="966"/>
                    <a:pt x="296" y="966"/>
                  </a:cubicBezTo>
                  <a:cubicBezTo>
                    <a:pt x="1778" y="966"/>
                    <a:pt x="1778" y="966"/>
                    <a:pt x="1778" y="966"/>
                  </a:cubicBezTo>
                  <a:cubicBezTo>
                    <a:pt x="1890" y="966"/>
                    <a:pt x="1981" y="875"/>
                    <a:pt x="1981" y="763"/>
                  </a:cubicBezTo>
                  <a:cubicBezTo>
                    <a:pt x="1981" y="651"/>
                    <a:pt x="1890" y="561"/>
                    <a:pt x="1778" y="56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82" name="Google Shape;982;g34b4957bab9_1_1011"/>
            <p:cNvSpPr/>
            <p:nvPr/>
          </p:nvSpPr>
          <p:spPr>
            <a:xfrm>
              <a:off x="5959213" y="2630770"/>
              <a:ext cx="491455" cy="593891"/>
            </a:xfrm>
            <a:custGeom>
              <a:avLst/>
              <a:gdLst/>
              <a:ahLst/>
              <a:cxnLst/>
              <a:rect l="l" t="t" r="r" b="b"/>
              <a:pathLst>
                <a:path w="504056" h="609119" extrusionOk="0">
                  <a:moveTo>
                    <a:pt x="252028" y="0"/>
                  </a:moveTo>
                  <a:cubicBezTo>
                    <a:pt x="391219" y="0"/>
                    <a:pt x="504056" y="112837"/>
                    <a:pt x="504056" y="252028"/>
                  </a:cubicBezTo>
                  <a:lnTo>
                    <a:pt x="504056" y="609119"/>
                  </a:lnTo>
                  <a:lnTo>
                    <a:pt x="0" y="609119"/>
                  </a:lnTo>
                  <a:lnTo>
                    <a:pt x="0" y="252028"/>
                  </a:lnTo>
                  <a:cubicBezTo>
                    <a:pt x="0" y="112837"/>
                    <a:pt x="112837" y="0"/>
                    <a:pt x="252028" y="0"/>
                  </a:cubicBezTo>
                  <a:close/>
                </a:path>
              </a:pathLst>
            </a:custGeom>
            <a:solidFill>
              <a:srgbClr val="E4F0F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983" name="Google Shape;983;g34b4957bab9_1_1011"/>
          <p:cNvSpPr/>
          <p:nvPr/>
        </p:nvSpPr>
        <p:spPr>
          <a:xfrm>
            <a:off x="9556925" y="1806248"/>
            <a:ext cx="770289" cy="353890"/>
          </a:xfrm>
          <a:custGeom>
            <a:avLst/>
            <a:gdLst/>
            <a:ahLst/>
            <a:cxnLst/>
            <a:rect l="l" t="t" r="r" b="b"/>
            <a:pathLst>
              <a:path w="1100" h="507" extrusionOk="0">
                <a:moveTo>
                  <a:pt x="1036" y="379"/>
                </a:moveTo>
                <a:cubicBezTo>
                  <a:pt x="1035" y="379"/>
                  <a:pt x="1034" y="379"/>
                  <a:pt x="1034" y="379"/>
                </a:cubicBezTo>
                <a:cubicBezTo>
                  <a:pt x="1024" y="333"/>
                  <a:pt x="985" y="298"/>
                  <a:pt x="937" y="294"/>
                </a:cubicBezTo>
                <a:cubicBezTo>
                  <a:pt x="921" y="214"/>
                  <a:pt x="850" y="154"/>
                  <a:pt x="765" y="154"/>
                </a:cubicBezTo>
                <a:cubicBezTo>
                  <a:pt x="750" y="154"/>
                  <a:pt x="737" y="156"/>
                  <a:pt x="723" y="159"/>
                </a:cubicBezTo>
                <a:cubicBezTo>
                  <a:pt x="686" y="66"/>
                  <a:pt x="595" y="0"/>
                  <a:pt x="488" y="0"/>
                </a:cubicBezTo>
                <a:cubicBezTo>
                  <a:pt x="420" y="0"/>
                  <a:pt x="359" y="26"/>
                  <a:pt x="313" y="70"/>
                </a:cubicBezTo>
                <a:cubicBezTo>
                  <a:pt x="299" y="63"/>
                  <a:pt x="283" y="60"/>
                  <a:pt x="267" y="60"/>
                </a:cubicBezTo>
                <a:cubicBezTo>
                  <a:pt x="209" y="60"/>
                  <a:pt x="161" y="101"/>
                  <a:pt x="151" y="156"/>
                </a:cubicBezTo>
                <a:cubicBezTo>
                  <a:pt x="66" y="168"/>
                  <a:pt x="0" y="242"/>
                  <a:pt x="0" y="331"/>
                </a:cubicBezTo>
                <a:cubicBezTo>
                  <a:pt x="0" y="428"/>
                  <a:pt x="79" y="507"/>
                  <a:pt x="176" y="507"/>
                </a:cubicBezTo>
                <a:cubicBezTo>
                  <a:pt x="1036" y="507"/>
                  <a:pt x="1036" y="507"/>
                  <a:pt x="1036" y="507"/>
                </a:cubicBezTo>
                <a:cubicBezTo>
                  <a:pt x="1071" y="507"/>
                  <a:pt x="1100" y="478"/>
                  <a:pt x="1100" y="443"/>
                </a:cubicBezTo>
                <a:cubicBezTo>
                  <a:pt x="1100" y="408"/>
                  <a:pt x="1071" y="379"/>
                  <a:pt x="1036" y="379"/>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84" name="Google Shape;984;g34b4957bab9_1_1011"/>
          <p:cNvSpPr/>
          <p:nvPr/>
        </p:nvSpPr>
        <p:spPr>
          <a:xfrm>
            <a:off x="8156941" y="2133003"/>
            <a:ext cx="1482205" cy="719162"/>
          </a:xfrm>
          <a:custGeom>
            <a:avLst/>
            <a:gdLst/>
            <a:ahLst/>
            <a:cxnLst/>
            <a:rect l="l" t="t" r="r" b="b"/>
            <a:pathLst>
              <a:path w="1221" h="594" extrusionOk="0">
                <a:moveTo>
                  <a:pt x="466" y="545"/>
                </a:moveTo>
                <a:cubicBezTo>
                  <a:pt x="513" y="576"/>
                  <a:pt x="569" y="594"/>
                  <a:pt x="630" y="594"/>
                </a:cubicBezTo>
                <a:cubicBezTo>
                  <a:pt x="686" y="594"/>
                  <a:pt x="738" y="579"/>
                  <a:pt x="783" y="552"/>
                </a:cubicBezTo>
                <a:cubicBezTo>
                  <a:pt x="817" y="578"/>
                  <a:pt x="859" y="594"/>
                  <a:pt x="906" y="594"/>
                </a:cubicBezTo>
                <a:cubicBezTo>
                  <a:pt x="940" y="594"/>
                  <a:pt x="972" y="586"/>
                  <a:pt x="1000" y="570"/>
                </a:cubicBezTo>
                <a:cubicBezTo>
                  <a:pt x="1022" y="585"/>
                  <a:pt x="1049" y="594"/>
                  <a:pt x="1078" y="594"/>
                </a:cubicBezTo>
                <a:cubicBezTo>
                  <a:pt x="1157" y="594"/>
                  <a:pt x="1221" y="530"/>
                  <a:pt x="1221" y="452"/>
                </a:cubicBezTo>
                <a:cubicBezTo>
                  <a:pt x="1221" y="375"/>
                  <a:pt x="1161" y="313"/>
                  <a:pt x="1085" y="309"/>
                </a:cubicBezTo>
                <a:cubicBezTo>
                  <a:pt x="1054" y="243"/>
                  <a:pt x="987" y="197"/>
                  <a:pt x="909" y="196"/>
                </a:cubicBezTo>
                <a:cubicBezTo>
                  <a:pt x="868" y="82"/>
                  <a:pt x="758" y="0"/>
                  <a:pt x="630" y="0"/>
                </a:cubicBezTo>
                <a:cubicBezTo>
                  <a:pt x="505" y="0"/>
                  <a:pt x="397" y="78"/>
                  <a:pt x="354" y="188"/>
                </a:cubicBezTo>
                <a:cubicBezTo>
                  <a:pt x="347" y="187"/>
                  <a:pt x="340" y="187"/>
                  <a:pt x="333" y="187"/>
                </a:cubicBezTo>
                <a:cubicBezTo>
                  <a:pt x="239" y="187"/>
                  <a:pt x="160" y="250"/>
                  <a:pt x="137" y="336"/>
                </a:cubicBezTo>
                <a:cubicBezTo>
                  <a:pt x="134" y="336"/>
                  <a:pt x="132" y="336"/>
                  <a:pt x="129" y="336"/>
                </a:cubicBezTo>
                <a:cubicBezTo>
                  <a:pt x="58" y="336"/>
                  <a:pt x="0" y="394"/>
                  <a:pt x="0" y="465"/>
                </a:cubicBezTo>
                <a:cubicBezTo>
                  <a:pt x="0" y="536"/>
                  <a:pt x="58" y="594"/>
                  <a:pt x="129" y="594"/>
                </a:cubicBezTo>
                <a:cubicBezTo>
                  <a:pt x="164" y="594"/>
                  <a:pt x="195" y="581"/>
                  <a:pt x="218" y="559"/>
                </a:cubicBezTo>
                <a:cubicBezTo>
                  <a:pt x="251" y="581"/>
                  <a:pt x="290" y="594"/>
                  <a:pt x="333" y="594"/>
                </a:cubicBezTo>
                <a:cubicBezTo>
                  <a:pt x="384" y="594"/>
                  <a:pt x="430" y="576"/>
                  <a:pt x="466" y="545"/>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985" name="Google Shape;985;g34b4957bab9_1_1011"/>
          <p:cNvGrpSpPr/>
          <p:nvPr/>
        </p:nvGrpSpPr>
        <p:grpSpPr>
          <a:xfrm>
            <a:off x="6961332" y="1286127"/>
            <a:ext cx="1601391" cy="730663"/>
            <a:chOff x="6889204" y="1571485"/>
            <a:chExt cx="1601391" cy="730663"/>
          </a:xfrm>
        </p:grpSpPr>
        <p:sp>
          <p:nvSpPr>
            <p:cNvPr id="986" name="Google Shape;986;g34b4957bab9_1_1011"/>
            <p:cNvSpPr/>
            <p:nvPr/>
          </p:nvSpPr>
          <p:spPr>
            <a:xfrm>
              <a:off x="7362038" y="1571485"/>
              <a:ext cx="1128557" cy="730663"/>
            </a:xfrm>
            <a:custGeom>
              <a:avLst/>
              <a:gdLst/>
              <a:ahLst/>
              <a:cxnLst/>
              <a:rect l="l" t="t" r="r" b="b"/>
              <a:pathLst>
                <a:path w="933" h="605" extrusionOk="0">
                  <a:moveTo>
                    <a:pt x="562" y="0"/>
                  </a:moveTo>
                  <a:cubicBezTo>
                    <a:pt x="700" y="0"/>
                    <a:pt x="814" y="108"/>
                    <a:pt x="823" y="244"/>
                  </a:cubicBezTo>
                  <a:cubicBezTo>
                    <a:pt x="886" y="259"/>
                    <a:pt x="933" y="315"/>
                    <a:pt x="933" y="382"/>
                  </a:cubicBezTo>
                  <a:cubicBezTo>
                    <a:pt x="933" y="461"/>
                    <a:pt x="869" y="525"/>
                    <a:pt x="790" y="525"/>
                  </a:cubicBezTo>
                  <a:cubicBezTo>
                    <a:pt x="786" y="525"/>
                    <a:pt x="782" y="524"/>
                    <a:pt x="778" y="524"/>
                  </a:cubicBezTo>
                  <a:cubicBezTo>
                    <a:pt x="745" y="557"/>
                    <a:pt x="699" y="577"/>
                    <a:pt x="648" y="577"/>
                  </a:cubicBezTo>
                  <a:cubicBezTo>
                    <a:pt x="621" y="577"/>
                    <a:pt x="595" y="571"/>
                    <a:pt x="571" y="561"/>
                  </a:cubicBezTo>
                  <a:cubicBezTo>
                    <a:pt x="539" y="589"/>
                    <a:pt x="496" y="605"/>
                    <a:pt x="450" y="605"/>
                  </a:cubicBezTo>
                  <a:cubicBezTo>
                    <a:pt x="386" y="605"/>
                    <a:pt x="330" y="573"/>
                    <a:pt x="297" y="524"/>
                  </a:cubicBezTo>
                  <a:cubicBezTo>
                    <a:pt x="241" y="524"/>
                    <a:pt x="192" y="497"/>
                    <a:pt x="159" y="457"/>
                  </a:cubicBezTo>
                  <a:cubicBezTo>
                    <a:pt x="147" y="461"/>
                    <a:pt x="133" y="464"/>
                    <a:pt x="120" y="464"/>
                  </a:cubicBezTo>
                  <a:cubicBezTo>
                    <a:pt x="54" y="464"/>
                    <a:pt x="0" y="410"/>
                    <a:pt x="0" y="344"/>
                  </a:cubicBezTo>
                  <a:cubicBezTo>
                    <a:pt x="0" y="278"/>
                    <a:pt x="54" y="225"/>
                    <a:pt x="120" y="225"/>
                  </a:cubicBezTo>
                  <a:cubicBezTo>
                    <a:pt x="133" y="225"/>
                    <a:pt x="147" y="227"/>
                    <a:pt x="159" y="232"/>
                  </a:cubicBezTo>
                  <a:cubicBezTo>
                    <a:pt x="192" y="191"/>
                    <a:pt x="243" y="164"/>
                    <a:pt x="300" y="164"/>
                  </a:cubicBezTo>
                  <a:cubicBezTo>
                    <a:pt x="306" y="164"/>
                    <a:pt x="312" y="164"/>
                    <a:pt x="318" y="165"/>
                  </a:cubicBezTo>
                  <a:cubicBezTo>
                    <a:pt x="357" y="69"/>
                    <a:pt x="452" y="0"/>
                    <a:pt x="5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87" name="Google Shape;987;g34b4957bab9_1_1011"/>
            <p:cNvSpPr/>
            <p:nvPr/>
          </p:nvSpPr>
          <p:spPr>
            <a:xfrm>
              <a:off x="7099749" y="1899793"/>
              <a:ext cx="175800" cy="174900"/>
            </a:xfrm>
            <a:prstGeom prst="ellipse">
              <a:avLst/>
            </a:pr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88" name="Google Shape;988;g34b4957bab9_1_1011"/>
            <p:cNvSpPr/>
            <p:nvPr/>
          </p:nvSpPr>
          <p:spPr>
            <a:xfrm>
              <a:off x="6889204" y="1933694"/>
              <a:ext cx="107949" cy="107057"/>
            </a:xfrm>
            <a:custGeom>
              <a:avLst/>
              <a:gdLst/>
              <a:ahLst/>
              <a:cxnLst/>
              <a:rect l="l" t="t" r="r" b="b"/>
              <a:pathLst>
                <a:path w="89" h="89" extrusionOk="0">
                  <a:moveTo>
                    <a:pt x="16" y="16"/>
                  </a:moveTo>
                  <a:cubicBezTo>
                    <a:pt x="0" y="32"/>
                    <a:pt x="0" y="57"/>
                    <a:pt x="16" y="73"/>
                  </a:cubicBezTo>
                  <a:cubicBezTo>
                    <a:pt x="32" y="89"/>
                    <a:pt x="57" y="89"/>
                    <a:pt x="73" y="73"/>
                  </a:cubicBezTo>
                  <a:cubicBezTo>
                    <a:pt x="89" y="57"/>
                    <a:pt x="89" y="32"/>
                    <a:pt x="73" y="16"/>
                  </a:cubicBezTo>
                  <a:cubicBezTo>
                    <a:pt x="57" y="0"/>
                    <a:pt x="32" y="0"/>
                    <a:pt x="16" y="16"/>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989" name="Google Shape;989;g34b4957bab9_1_1011"/>
          <p:cNvGrpSpPr/>
          <p:nvPr/>
        </p:nvGrpSpPr>
        <p:grpSpPr>
          <a:xfrm>
            <a:off x="812973" y="1732731"/>
            <a:ext cx="1704923" cy="1048800"/>
            <a:chOff x="1038288" y="1738151"/>
            <a:chExt cx="1704923" cy="1048800"/>
          </a:xfrm>
        </p:grpSpPr>
        <p:sp>
          <p:nvSpPr>
            <p:cNvPr id="990" name="Google Shape;990;g34b4957bab9_1_1011"/>
            <p:cNvSpPr/>
            <p:nvPr/>
          </p:nvSpPr>
          <p:spPr>
            <a:xfrm>
              <a:off x="1038288" y="1738151"/>
              <a:ext cx="1704923" cy="866419"/>
            </a:xfrm>
            <a:custGeom>
              <a:avLst/>
              <a:gdLst/>
              <a:ahLst/>
              <a:cxnLst/>
              <a:rect l="l" t="t" r="r" b="b"/>
              <a:pathLst>
                <a:path w="1081" h="551" extrusionOk="0">
                  <a:moveTo>
                    <a:pt x="962" y="313"/>
                  </a:moveTo>
                  <a:cubicBezTo>
                    <a:pt x="957" y="313"/>
                    <a:pt x="952" y="314"/>
                    <a:pt x="947" y="314"/>
                  </a:cubicBezTo>
                  <a:cubicBezTo>
                    <a:pt x="921" y="260"/>
                    <a:pt x="865" y="223"/>
                    <a:pt x="800" y="223"/>
                  </a:cubicBezTo>
                  <a:cubicBezTo>
                    <a:pt x="787" y="223"/>
                    <a:pt x="774" y="225"/>
                    <a:pt x="761" y="228"/>
                  </a:cubicBezTo>
                  <a:cubicBezTo>
                    <a:pt x="758" y="102"/>
                    <a:pt x="654" y="0"/>
                    <a:pt x="527" y="0"/>
                  </a:cubicBezTo>
                  <a:cubicBezTo>
                    <a:pt x="399" y="0"/>
                    <a:pt x="295" y="103"/>
                    <a:pt x="293" y="231"/>
                  </a:cubicBezTo>
                  <a:cubicBezTo>
                    <a:pt x="277" y="226"/>
                    <a:pt x="260" y="223"/>
                    <a:pt x="242" y="223"/>
                  </a:cubicBezTo>
                  <a:cubicBezTo>
                    <a:pt x="151" y="223"/>
                    <a:pt x="78" y="297"/>
                    <a:pt x="78" y="387"/>
                  </a:cubicBezTo>
                  <a:cubicBezTo>
                    <a:pt x="78" y="390"/>
                    <a:pt x="78" y="393"/>
                    <a:pt x="78" y="396"/>
                  </a:cubicBezTo>
                  <a:cubicBezTo>
                    <a:pt x="78" y="396"/>
                    <a:pt x="78" y="396"/>
                    <a:pt x="78" y="396"/>
                  </a:cubicBezTo>
                  <a:cubicBezTo>
                    <a:pt x="35" y="396"/>
                    <a:pt x="0" y="431"/>
                    <a:pt x="0" y="474"/>
                  </a:cubicBezTo>
                  <a:cubicBezTo>
                    <a:pt x="0" y="517"/>
                    <a:pt x="35" y="551"/>
                    <a:pt x="78" y="551"/>
                  </a:cubicBezTo>
                  <a:cubicBezTo>
                    <a:pt x="962" y="551"/>
                    <a:pt x="962" y="551"/>
                    <a:pt x="962" y="551"/>
                  </a:cubicBezTo>
                  <a:cubicBezTo>
                    <a:pt x="1028" y="551"/>
                    <a:pt x="1081" y="498"/>
                    <a:pt x="1081" y="432"/>
                  </a:cubicBezTo>
                  <a:cubicBezTo>
                    <a:pt x="1081" y="367"/>
                    <a:pt x="1028" y="313"/>
                    <a:pt x="962" y="313"/>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91" name="Google Shape;991;g34b4957bab9_1_1011"/>
            <p:cNvSpPr/>
            <p:nvPr/>
          </p:nvSpPr>
          <p:spPr>
            <a:xfrm>
              <a:off x="1420771" y="2324140"/>
              <a:ext cx="792413" cy="462811"/>
            </a:xfrm>
            <a:custGeom>
              <a:avLst/>
              <a:gdLst/>
              <a:ahLst/>
              <a:cxnLst/>
              <a:rect l="l" t="t" r="r" b="b"/>
              <a:pathLst>
                <a:path w="1027" h="601" extrusionOk="0">
                  <a:moveTo>
                    <a:pt x="0" y="306"/>
                  </a:moveTo>
                  <a:cubicBezTo>
                    <a:pt x="0" y="371"/>
                    <a:pt x="53" y="424"/>
                    <a:pt x="118" y="424"/>
                  </a:cubicBezTo>
                  <a:cubicBezTo>
                    <a:pt x="129" y="424"/>
                    <a:pt x="139" y="422"/>
                    <a:pt x="149" y="420"/>
                  </a:cubicBezTo>
                  <a:cubicBezTo>
                    <a:pt x="154" y="499"/>
                    <a:pt x="220" y="563"/>
                    <a:pt x="301" y="563"/>
                  </a:cubicBezTo>
                  <a:cubicBezTo>
                    <a:pt x="337" y="563"/>
                    <a:pt x="370" y="550"/>
                    <a:pt x="397" y="529"/>
                  </a:cubicBezTo>
                  <a:cubicBezTo>
                    <a:pt x="423" y="572"/>
                    <a:pt x="471" y="601"/>
                    <a:pt x="526" y="601"/>
                  </a:cubicBezTo>
                  <a:cubicBezTo>
                    <a:pt x="572" y="601"/>
                    <a:pt x="614" y="580"/>
                    <a:pt x="642" y="548"/>
                  </a:cubicBezTo>
                  <a:cubicBezTo>
                    <a:pt x="666" y="559"/>
                    <a:pt x="692" y="565"/>
                    <a:pt x="720" y="565"/>
                  </a:cubicBezTo>
                  <a:cubicBezTo>
                    <a:pt x="783" y="565"/>
                    <a:pt x="838" y="535"/>
                    <a:pt x="872" y="488"/>
                  </a:cubicBezTo>
                  <a:cubicBezTo>
                    <a:pt x="884" y="492"/>
                    <a:pt x="896" y="494"/>
                    <a:pt x="909" y="494"/>
                  </a:cubicBezTo>
                  <a:cubicBezTo>
                    <a:pt x="974" y="494"/>
                    <a:pt x="1027" y="442"/>
                    <a:pt x="1027" y="376"/>
                  </a:cubicBezTo>
                  <a:cubicBezTo>
                    <a:pt x="1027" y="311"/>
                    <a:pt x="974" y="259"/>
                    <a:pt x="909" y="259"/>
                  </a:cubicBezTo>
                  <a:cubicBezTo>
                    <a:pt x="896" y="259"/>
                    <a:pt x="884" y="261"/>
                    <a:pt x="872" y="264"/>
                  </a:cubicBezTo>
                  <a:cubicBezTo>
                    <a:pt x="838" y="218"/>
                    <a:pt x="783" y="188"/>
                    <a:pt x="720" y="188"/>
                  </a:cubicBezTo>
                  <a:cubicBezTo>
                    <a:pt x="718" y="188"/>
                    <a:pt x="715" y="188"/>
                    <a:pt x="712" y="188"/>
                  </a:cubicBezTo>
                  <a:cubicBezTo>
                    <a:pt x="691" y="129"/>
                    <a:pt x="635" y="86"/>
                    <a:pt x="568" y="86"/>
                  </a:cubicBezTo>
                  <a:cubicBezTo>
                    <a:pt x="545" y="86"/>
                    <a:pt x="524" y="92"/>
                    <a:pt x="504" y="101"/>
                  </a:cubicBezTo>
                  <a:cubicBezTo>
                    <a:pt x="473" y="41"/>
                    <a:pt x="410" y="0"/>
                    <a:pt x="337" y="0"/>
                  </a:cubicBezTo>
                  <a:cubicBezTo>
                    <a:pt x="233" y="0"/>
                    <a:pt x="149" y="84"/>
                    <a:pt x="149" y="188"/>
                  </a:cubicBezTo>
                  <a:cubicBezTo>
                    <a:pt x="149" y="189"/>
                    <a:pt x="149" y="191"/>
                    <a:pt x="149" y="192"/>
                  </a:cubicBezTo>
                  <a:cubicBezTo>
                    <a:pt x="139" y="190"/>
                    <a:pt x="129" y="188"/>
                    <a:pt x="118" y="188"/>
                  </a:cubicBezTo>
                  <a:cubicBezTo>
                    <a:pt x="53" y="188"/>
                    <a:pt x="0" y="241"/>
                    <a:pt x="0" y="306"/>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sp>
        <p:nvSpPr>
          <p:cNvPr id="992" name="Google Shape;992;g34b4957bab9_1_1011"/>
          <p:cNvSpPr/>
          <p:nvPr/>
        </p:nvSpPr>
        <p:spPr>
          <a:xfrm>
            <a:off x="2868447" y="2257131"/>
            <a:ext cx="1469894" cy="668045"/>
          </a:xfrm>
          <a:custGeom>
            <a:avLst/>
            <a:gdLst/>
            <a:ahLst/>
            <a:cxnLst/>
            <a:rect l="l" t="t" r="r" b="b"/>
            <a:pathLst>
              <a:path w="1102" h="502" extrusionOk="0">
                <a:moveTo>
                  <a:pt x="1016" y="223"/>
                </a:moveTo>
                <a:cubicBezTo>
                  <a:pt x="1003" y="155"/>
                  <a:pt x="944" y="105"/>
                  <a:pt x="873" y="105"/>
                </a:cubicBezTo>
                <a:cubicBezTo>
                  <a:pt x="842" y="105"/>
                  <a:pt x="814" y="114"/>
                  <a:pt x="791" y="130"/>
                </a:cubicBezTo>
                <a:cubicBezTo>
                  <a:pt x="748" y="52"/>
                  <a:pt x="666" y="0"/>
                  <a:pt x="571" y="0"/>
                </a:cubicBezTo>
                <a:cubicBezTo>
                  <a:pt x="445" y="0"/>
                  <a:pt x="341" y="92"/>
                  <a:pt x="323" y="213"/>
                </a:cubicBezTo>
                <a:cubicBezTo>
                  <a:pt x="312" y="211"/>
                  <a:pt x="301" y="210"/>
                  <a:pt x="290" y="210"/>
                </a:cubicBezTo>
                <a:cubicBezTo>
                  <a:pt x="231" y="210"/>
                  <a:pt x="180" y="245"/>
                  <a:pt x="157" y="295"/>
                </a:cubicBezTo>
                <a:cubicBezTo>
                  <a:pt x="142" y="288"/>
                  <a:pt x="126" y="285"/>
                  <a:pt x="109" y="285"/>
                </a:cubicBezTo>
                <a:cubicBezTo>
                  <a:pt x="49" y="285"/>
                  <a:pt x="0" y="333"/>
                  <a:pt x="0" y="393"/>
                </a:cubicBezTo>
                <a:cubicBezTo>
                  <a:pt x="0" y="454"/>
                  <a:pt x="49" y="502"/>
                  <a:pt x="109" y="502"/>
                </a:cubicBezTo>
                <a:cubicBezTo>
                  <a:pt x="290" y="502"/>
                  <a:pt x="290" y="502"/>
                  <a:pt x="290" y="502"/>
                </a:cubicBezTo>
                <a:cubicBezTo>
                  <a:pt x="333" y="502"/>
                  <a:pt x="333" y="502"/>
                  <a:pt x="333" y="502"/>
                </a:cubicBezTo>
                <a:cubicBezTo>
                  <a:pt x="750" y="502"/>
                  <a:pt x="750" y="502"/>
                  <a:pt x="750" y="502"/>
                </a:cubicBezTo>
                <a:cubicBezTo>
                  <a:pt x="764" y="502"/>
                  <a:pt x="764" y="502"/>
                  <a:pt x="764" y="502"/>
                </a:cubicBezTo>
                <a:cubicBezTo>
                  <a:pt x="955" y="502"/>
                  <a:pt x="955" y="502"/>
                  <a:pt x="955" y="502"/>
                </a:cubicBezTo>
                <a:cubicBezTo>
                  <a:pt x="1036" y="502"/>
                  <a:pt x="1102" y="437"/>
                  <a:pt x="1102" y="356"/>
                </a:cubicBezTo>
                <a:cubicBezTo>
                  <a:pt x="1102" y="297"/>
                  <a:pt x="1067" y="246"/>
                  <a:pt x="1016" y="223"/>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993" name="Google Shape;993;g34b4957bab9_1_1011"/>
          <p:cNvGrpSpPr/>
          <p:nvPr/>
        </p:nvGrpSpPr>
        <p:grpSpPr>
          <a:xfrm>
            <a:off x="6391682" y="3770006"/>
            <a:ext cx="1363904" cy="2739967"/>
            <a:chOff x="2565400" y="1397000"/>
            <a:chExt cx="2136776" cy="4292600"/>
          </a:xfrm>
        </p:grpSpPr>
        <p:sp>
          <p:nvSpPr>
            <p:cNvPr id="994" name="Google Shape;994;g34b4957bab9_1_1011"/>
            <p:cNvSpPr/>
            <p:nvPr/>
          </p:nvSpPr>
          <p:spPr>
            <a:xfrm>
              <a:off x="2565400" y="3621088"/>
              <a:ext cx="276225" cy="433388"/>
            </a:xfrm>
            <a:custGeom>
              <a:avLst/>
              <a:gdLst/>
              <a:ahLst/>
              <a:cxnLst/>
              <a:rect l="l" t="t" r="r" b="b"/>
              <a:pathLst>
                <a:path w="88" h="139" extrusionOk="0">
                  <a:moveTo>
                    <a:pt x="45" y="0"/>
                  </a:moveTo>
                  <a:cubicBezTo>
                    <a:pt x="45" y="0"/>
                    <a:pt x="42" y="23"/>
                    <a:pt x="41" y="31"/>
                  </a:cubicBezTo>
                  <a:cubicBezTo>
                    <a:pt x="41" y="39"/>
                    <a:pt x="31" y="41"/>
                    <a:pt x="30" y="56"/>
                  </a:cubicBezTo>
                  <a:cubicBezTo>
                    <a:pt x="29" y="70"/>
                    <a:pt x="25" y="77"/>
                    <a:pt x="12" y="78"/>
                  </a:cubicBezTo>
                  <a:cubicBezTo>
                    <a:pt x="0" y="80"/>
                    <a:pt x="13" y="92"/>
                    <a:pt x="23" y="91"/>
                  </a:cubicBezTo>
                  <a:cubicBezTo>
                    <a:pt x="23" y="91"/>
                    <a:pt x="25" y="94"/>
                    <a:pt x="20" y="99"/>
                  </a:cubicBezTo>
                  <a:cubicBezTo>
                    <a:pt x="14" y="105"/>
                    <a:pt x="13" y="112"/>
                    <a:pt x="21" y="112"/>
                  </a:cubicBezTo>
                  <a:cubicBezTo>
                    <a:pt x="28" y="113"/>
                    <a:pt x="39" y="105"/>
                    <a:pt x="40" y="110"/>
                  </a:cubicBezTo>
                  <a:cubicBezTo>
                    <a:pt x="41" y="114"/>
                    <a:pt x="28" y="124"/>
                    <a:pt x="34" y="131"/>
                  </a:cubicBezTo>
                  <a:cubicBezTo>
                    <a:pt x="39" y="139"/>
                    <a:pt x="61" y="125"/>
                    <a:pt x="69" y="111"/>
                  </a:cubicBezTo>
                  <a:cubicBezTo>
                    <a:pt x="76" y="98"/>
                    <a:pt x="88" y="79"/>
                    <a:pt x="83" y="60"/>
                  </a:cubicBezTo>
                  <a:cubicBezTo>
                    <a:pt x="78" y="41"/>
                    <a:pt x="76" y="38"/>
                    <a:pt x="76" y="38"/>
                  </a:cubicBezTo>
                  <a:cubicBezTo>
                    <a:pt x="83" y="1"/>
                    <a:pt x="83" y="1"/>
                    <a:pt x="83" y="1"/>
                  </a:cubicBezTo>
                  <a:lnTo>
                    <a:pt x="45" y="0"/>
                  </a:ln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95" name="Google Shape;995;g34b4957bab9_1_1011"/>
            <p:cNvSpPr/>
            <p:nvPr/>
          </p:nvSpPr>
          <p:spPr>
            <a:xfrm>
              <a:off x="4329113" y="3387725"/>
              <a:ext cx="373063" cy="404813"/>
            </a:xfrm>
            <a:custGeom>
              <a:avLst/>
              <a:gdLst/>
              <a:ahLst/>
              <a:cxnLst/>
              <a:rect l="l" t="t" r="r" b="b"/>
              <a:pathLst>
                <a:path w="119" h="130" extrusionOk="0">
                  <a:moveTo>
                    <a:pt x="23" y="0"/>
                  </a:moveTo>
                  <a:cubicBezTo>
                    <a:pt x="23" y="0"/>
                    <a:pt x="51" y="14"/>
                    <a:pt x="70" y="23"/>
                  </a:cubicBezTo>
                  <a:cubicBezTo>
                    <a:pt x="88" y="31"/>
                    <a:pt x="119" y="64"/>
                    <a:pt x="116" y="96"/>
                  </a:cubicBezTo>
                  <a:cubicBezTo>
                    <a:pt x="114" y="129"/>
                    <a:pt x="102" y="130"/>
                    <a:pt x="102" y="112"/>
                  </a:cubicBezTo>
                  <a:cubicBezTo>
                    <a:pt x="101" y="94"/>
                    <a:pt x="96" y="98"/>
                    <a:pt x="94" y="101"/>
                  </a:cubicBezTo>
                  <a:cubicBezTo>
                    <a:pt x="92" y="104"/>
                    <a:pt x="80" y="125"/>
                    <a:pt x="76" y="117"/>
                  </a:cubicBezTo>
                  <a:cubicBezTo>
                    <a:pt x="72" y="109"/>
                    <a:pt x="72" y="104"/>
                    <a:pt x="72" y="97"/>
                  </a:cubicBezTo>
                  <a:cubicBezTo>
                    <a:pt x="72" y="90"/>
                    <a:pt x="73" y="96"/>
                    <a:pt x="62" y="92"/>
                  </a:cubicBezTo>
                  <a:cubicBezTo>
                    <a:pt x="51" y="89"/>
                    <a:pt x="56" y="84"/>
                    <a:pt x="57" y="77"/>
                  </a:cubicBezTo>
                  <a:cubicBezTo>
                    <a:pt x="57" y="70"/>
                    <a:pt x="47" y="79"/>
                    <a:pt x="44" y="71"/>
                  </a:cubicBezTo>
                  <a:cubicBezTo>
                    <a:pt x="41" y="63"/>
                    <a:pt x="36" y="43"/>
                    <a:pt x="30" y="37"/>
                  </a:cubicBezTo>
                  <a:cubicBezTo>
                    <a:pt x="24" y="31"/>
                    <a:pt x="0" y="22"/>
                    <a:pt x="0" y="22"/>
                  </a:cubicBezTo>
                  <a:lnTo>
                    <a:pt x="23" y="0"/>
                  </a:ln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96" name="Google Shape;996;g34b4957bab9_1_1011"/>
            <p:cNvSpPr/>
            <p:nvPr/>
          </p:nvSpPr>
          <p:spPr>
            <a:xfrm>
              <a:off x="3038475" y="5300663"/>
              <a:ext cx="225425" cy="236538"/>
            </a:xfrm>
            <a:custGeom>
              <a:avLst/>
              <a:gdLst/>
              <a:ahLst/>
              <a:cxnLst/>
              <a:rect l="l" t="t" r="r" b="b"/>
              <a:pathLst>
                <a:path w="142" h="149" extrusionOk="0">
                  <a:moveTo>
                    <a:pt x="46" y="0"/>
                  </a:moveTo>
                  <a:lnTo>
                    <a:pt x="0" y="110"/>
                  </a:lnTo>
                  <a:lnTo>
                    <a:pt x="73" y="149"/>
                  </a:lnTo>
                  <a:lnTo>
                    <a:pt x="142" y="35"/>
                  </a:lnTo>
                  <a:lnTo>
                    <a:pt x="46" y="0"/>
                  </a:ln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97" name="Google Shape;997;g34b4957bab9_1_1011"/>
            <p:cNvSpPr/>
            <p:nvPr/>
          </p:nvSpPr>
          <p:spPr>
            <a:xfrm>
              <a:off x="3813175" y="5440363"/>
              <a:ext cx="146050" cy="146050"/>
            </a:xfrm>
            <a:custGeom>
              <a:avLst/>
              <a:gdLst/>
              <a:ahLst/>
              <a:cxnLst/>
              <a:rect l="l" t="t" r="r" b="b"/>
              <a:pathLst>
                <a:path w="92" h="92" extrusionOk="0">
                  <a:moveTo>
                    <a:pt x="0" y="20"/>
                  </a:moveTo>
                  <a:lnTo>
                    <a:pt x="17" y="92"/>
                  </a:lnTo>
                  <a:lnTo>
                    <a:pt x="92" y="79"/>
                  </a:lnTo>
                  <a:lnTo>
                    <a:pt x="79" y="0"/>
                  </a:lnTo>
                  <a:lnTo>
                    <a:pt x="0" y="20"/>
                  </a:ln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98" name="Google Shape;998;g34b4957bab9_1_1011"/>
            <p:cNvSpPr/>
            <p:nvPr/>
          </p:nvSpPr>
          <p:spPr>
            <a:xfrm>
              <a:off x="2967038" y="5397500"/>
              <a:ext cx="438150" cy="273050"/>
            </a:xfrm>
            <a:custGeom>
              <a:avLst/>
              <a:gdLst/>
              <a:ahLst/>
              <a:cxnLst/>
              <a:rect l="l" t="t" r="r" b="b"/>
              <a:pathLst>
                <a:path w="140" h="88" extrusionOk="0">
                  <a:moveTo>
                    <a:pt x="1" y="53"/>
                  </a:moveTo>
                  <a:cubicBezTo>
                    <a:pt x="1" y="53"/>
                    <a:pt x="4" y="16"/>
                    <a:pt x="15" y="8"/>
                  </a:cubicBezTo>
                  <a:cubicBezTo>
                    <a:pt x="25" y="0"/>
                    <a:pt x="58" y="28"/>
                    <a:pt x="66" y="38"/>
                  </a:cubicBezTo>
                  <a:cubicBezTo>
                    <a:pt x="75" y="48"/>
                    <a:pt x="81" y="56"/>
                    <a:pt x="97" y="57"/>
                  </a:cubicBezTo>
                  <a:cubicBezTo>
                    <a:pt x="112" y="57"/>
                    <a:pt x="140" y="60"/>
                    <a:pt x="137" y="88"/>
                  </a:cubicBezTo>
                  <a:cubicBezTo>
                    <a:pt x="50" y="88"/>
                    <a:pt x="50" y="88"/>
                    <a:pt x="50" y="88"/>
                  </a:cubicBezTo>
                  <a:cubicBezTo>
                    <a:pt x="50" y="88"/>
                    <a:pt x="25" y="73"/>
                    <a:pt x="15" y="70"/>
                  </a:cubicBezTo>
                  <a:cubicBezTo>
                    <a:pt x="5" y="68"/>
                    <a:pt x="0" y="60"/>
                    <a:pt x="1" y="53"/>
                  </a:cubicBezTo>
                  <a:close/>
                </a:path>
              </a:pathLst>
            </a:custGeom>
            <a:solidFill>
              <a:srgbClr val="603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99" name="Google Shape;999;g34b4957bab9_1_1011"/>
            <p:cNvSpPr/>
            <p:nvPr/>
          </p:nvSpPr>
          <p:spPr>
            <a:xfrm>
              <a:off x="3819525" y="5549900"/>
              <a:ext cx="358775" cy="139700"/>
            </a:xfrm>
            <a:custGeom>
              <a:avLst/>
              <a:gdLst/>
              <a:ahLst/>
              <a:cxnLst/>
              <a:rect l="l" t="t" r="r" b="b"/>
              <a:pathLst>
                <a:path w="115" h="45" extrusionOk="0">
                  <a:moveTo>
                    <a:pt x="2" y="45"/>
                  </a:moveTo>
                  <a:cubicBezTo>
                    <a:pt x="2" y="45"/>
                    <a:pt x="0" y="23"/>
                    <a:pt x="3" y="14"/>
                  </a:cubicBezTo>
                  <a:cubicBezTo>
                    <a:pt x="7" y="5"/>
                    <a:pt x="32" y="0"/>
                    <a:pt x="44" y="2"/>
                  </a:cubicBezTo>
                  <a:cubicBezTo>
                    <a:pt x="57" y="3"/>
                    <a:pt x="85" y="9"/>
                    <a:pt x="101" y="20"/>
                  </a:cubicBezTo>
                  <a:cubicBezTo>
                    <a:pt x="115" y="30"/>
                    <a:pt x="111" y="45"/>
                    <a:pt x="111" y="45"/>
                  </a:cubicBezTo>
                  <a:lnTo>
                    <a:pt x="2" y="45"/>
                  </a:lnTo>
                  <a:close/>
                </a:path>
              </a:pathLst>
            </a:custGeom>
            <a:solidFill>
              <a:srgbClr val="603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00" name="Google Shape;1000;g34b4957bab9_1_1011"/>
            <p:cNvSpPr/>
            <p:nvPr/>
          </p:nvSpPr>
          <p:spPr>
            <a:xfrm>
              <a:off x="3192463" y="3640138"/>
              <a:ext cx="788988" cy="1855788"/>
            </a:xfrm>
            <a:custGeom>
              <a:avLst/>
              <a:gdLst/>
              <a:ahLst/>
              <a:cxnLst/>
              <a:rect l="l" t="t" r="r" b="b"/>
              <a:pathLst>
                <a:path w="252" h="596" extrusionOk="0">
                  <a:moveTo>
                    <a:pt x="0" y="0"/>
                  </a:moveTo>
                  <a:cubicBezTo>
                    <a:pt x="0" y="0"/>
                    <a:pt x="23" y="67"/>
                    <a:pt x="43" y="127"/>
                  </a:cubicBezTo>
                  <a:cubicBezTo>
                    <a:pt x="64" y="188"/>
                    <a:pt x="118" y="277"/>
                    <a:pt x="139" y="360"/>
                  </a:cubicBezTo>
                  <a:cubicBezTo>
                    <a:pt x="160" y="442"/>
                    <a:pt x="190" y="594"/>
                    <a:pt x="190" y="594"/>
                  </a:cubicBezTo>
                  <a:cubicBezTo>
                    <a:pt x="190" y="594"/>
                    <a:pt x="231" y="596"/>
                    <a:pt x="252" y="580"/>
                  </a:cubicBezTo>
                  <a:cubicBezTo>
                    <a:pt x="252" y="580"/>
                    <a:pt x="224" y="367"/>
                    <a:pt x="218" y="311"/>
                  </a:cubicBezTo>
                  <a:cubicBezTo>
                    <a:pt x="212" y="256"/>
                    <a:pt x="141" y="5"/>
                    <a:pt x="141" y="5"/>
                  </a:cubicBezTo>
                  <a:lnTo>
                    <a:pt x="0" y="0"/>
                  </a:lnTo>
                  <a:close/>
                </a:path>
              </a:pathLst>
            </a:custGeom>
            <a:solidFill>
              <a:srgbClr val="2D2D2D"/>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01" name="Google Shape;1001;g34b4957bab9_1_1011"/>
            <p:cNvSpPr/>
            <p:nvPr/>
          </p:nvSpPr>
          <p:spPr>
            <a:xfrm>
              <a:off x="3054350" y="3640138"/>
              <a:ext cx="749300" cy="1806575"/>
            </a:xfrm>
            <a:custGeom>
              <a:avLst/>
              <a:gdLst/>
              <a:ahLst/>
              <a:cxnLst/>
              <a:rect l="l" t="t" r="r" b="b"/>
              <a:pathLst>
                <a:path w="239" h="580" extrusionOk="0">
                  <a:moveTo>
                    <a:pt x="116" y="0"/>
                  </a:moveTo>
                  <a:cubicBezTo>
                    <a:pt x="116" y="0"/>
                    <a:pt x="97" y="241"/>
                    <a:pt x="93" y="265"/>
                  </a:cubicBezTo>
                  <a:cubicBezTo>
                    <a:pt x="89" y="290"/>
                    <a:pt x="10" y="536"/>
                    <a:pt x="5" y="540"/>
                  </a:cubicBezTo>
                  <a:cubicBezTo>
                    <a:pt x="0" y="544"/>
                    <a:pt x="54" y="536"/>
                    <a:pt x="72" y="580"/>
                  </a:cubicBezTo>
                  <a:cubicBezTo>
                    <a:pt x="72" y="580"/>
                    <a:pt x="167" y="353"/>
                    <a:pt x="181" y="322"/>
                  </a:cubicBezTo>
                  <a:cubicBezTo>
                    <a:pt x="195" y="291"/>
                    <a:pt x="239" y="42"/>
                    <a:pt x="238" y="14"/>
                  </a:cubicBezTo>
                  <a:lnTo>
                    <a:pt x="116" y="0"/>
                  </a:lnTo>
                  <a:close/>
                </a:path>
              </a:pathLst>
            </a:custGeom>
            <a:solidFill>
              <a:srgbClr val="4F4F4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02" name="Google Shape;1002;g34b4957bab9_1_1011"/>
            <p:cNvSpPr/>
            <p:nvPr/>
          </p:nvSpPr>
          <p:spPr>
            <a:xfrm>
              <a:off x="3352800" y="1528763"/>
              <a:ext cx="447675" cy="774700"/>
            </a:xfrm>
            <a:custGeom>
              <a:avLst/>
              <a:gdLst/>
              <a:ahLst/>
              <a:cxnLst/>
              <a:rect l="l" t="t" r="r" b="b"/>
              <a:pathLst>
                <a:path w="143" h="249" extrusionOk="0">
                  <a:moveTo>
                    <a:pt x="143" y="34"/>
                  </a:moveTo>
                  <a:cubicBezTo>
                    <a:pt x="143" y="34"/>
                    <a:pt x="136" y="86"/>
                    <a:pt x="138" y="95"/>
                  </a:cubicBezTo>
                  <a:cubicBezTo>
                    <a:pt x="141" y="104"/>
                    <a:pt x="141" y="111"/>
                    <a:pt x="141" y="111"/>
                  </a:cubicBezTo>
                  <a:cubicBezTo>
                    <a:pt x="136" y="113"/>
                    <a:pt x="136" y="113"/>
                    <a:pt x="136" y="113"/>
                  </a:cubicBezTo>
                  <a:cubicBezTo>
                    <a:pt x="136" y="113"/>
                    <a:pt x="139" y="155"/>
                    <a:pt x="128" y="168"/>
                  </a:cubicBezTo>
                  <a:cubicBezTo>
                    <a:pt x="116" y="181"/>
                    <a:pt x="82" y="189"/>
                    <a:pt x="80" y="199"/>
                  </a:cubicBezTo>
                  <a:cubicBezTo>
                    <a:pt x="78" y="209"/>
                    <a:pt x="85" y="249"/>
                    <a:pt x="85" y="249"/>
                  </a:cubicBezTo>
                  <a:cubicBezTo>
                    <a:pt x="1" y="247"/>
                    <a:pt x="1" y="247"/>
                    <a:pt x="1" y="247"/>
                  </a:cubicBezTo>
                  <a:cubicBezTo>
                    <a:pt x="1" y="247"/>
                    <a:pt x="21" y="222"/>
                    <a:pt x="10" y="176"/>
                  </a:cubicBezTo>
                  <a:cubicBezTo>
                    <a:pt x="0" y="131"/>
                    <a:pt x="15" y="76"/>
                    <a:pt x="34" y="53"/>
                  </a:cubicBezTo>
                  <a:cubicBezTo>
                    <a:pt x="53" y="30"/>
                    <a:pt x="88" y="0"/>
                    <a:pt x="143" y="34"/>
                  </a:cubicBez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03" name="Google Shape;1003;g34b4957bab9_1_1011"/>
            <p:cNvSpPr/>
            <p:nvPr/>
          </p:nvSpPr>
          <p:spPr>
            <a:xfrm>
              <a:off x="3221038" y="1397000"/>
              <a:ext cx="612775" cy="731838"/>
            </a:xfrm>
            <a:custGeom>
              <a:avLst/>
              <a:gdLst/>
              <a:ahLst/>
              <a:cxnLst/>
              <a:rect l="l" t="t" r="r" b="b"/>
              <a:pathLst>
                <a:path w="196" h="235" extrusionOk="0">
                  <a:moveTo>
                    <a:pt x="110" y="225"/>
                  </a:moveTo>
                  <a:cubicBezTo>
                    <a:pt x="110" y="225"/>
                    <a:pt x="145" y="185"/>
                    <a:pt x="143" y="152"/>
                  </a:cubicBezTo>
                  <a:cubicBezTo>
                    <a:pt x="141" y="130"/>
                    <a:pt x="149" y="109"/>
                    <a:pt x="167" y="108"/>
                  </a:cubicBezTo>
                  <a:cubicBezTo>
                    <a:pt x="184" y="107"/>
                    <a:pt x="196" y="74"/>
                    <a:pt x="190" y="52"/>
                  </a:cubicBezTo>
                  <a:cubicBezTo>
                    <a:pt x="185" y="31"/>
                    <a:pt x="141" y="9"/>
                    <a:pt x="106" y="5"/>
                  </a:cubicBezTo>
                  <a:cubicBezTo>
                    <a:pt x="68" y="0"/>
                    <a:pt x="19" y="15"/>
                    <a:pt x="9" y="77"/>
                  </a:cubicBezTo>
                  <a:cubicBezTo>
                    <a:pt x="0" y="139"/>
                    <a:pt x="34" y="198"/>
                    <a:pt x="53" y="223"/>
                  </a:cubicBezTo>
                  <a:cubicBezTo>
                    <a:pt x="53" y="223"/>
                    <a:pt x="74" y="235"/>
                    <a:pt x="110" y="225"/>
                  </a:cubicBezTo>
                  <a:close/>
                </a:path>
              </a:pathLst>
            </a:custGeom>
            <a:solidFill>
              <a:srgbClr val="26262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04" name="Google Shape;1004;g34b4957bab9_1_1011"/>
            <p:cNvSpPr/>
            <p:nvPr/>
          </p:nvSpPr>
          <p:spPr>
            <a:xfrm>
              <a:off x="2693988" y="2212975"/>
              <a:ext cx="1770063" cy="1530350"/>
            </a:xfrm>
            <a:custGeom>
              <a:avLst/>
              <a:gdLst/>
              <a:ahLst/>
              <a:cxnLst/>
              <a:rect l="l" t="t" r="r" b="b"/>
              <a:pathLst>
                <a:path w="565" h="491" extrusionOk="0">
                  <a:moveTo>
                    <a:pt x="0" y="461"/>
                  </a:moveTo>
                  <a:cubicBezTo>
                    <a:pt x="50" y="466"/>
                    <a:pt x="50" y="466"/>
                    <a:pt x="50" y="466"/>
                  </a:cubicBezTo>
                  <a:cubicBezTo>
                    <a:pt x="50" y="466"/>
                    <a:pt x="69" y="344"/>
                    <a:pt x="80" y="306"/>
                  </a:cubicBezTo>
                  <a:cubicBezTo>
                    <a:pt x="91" y="268"/>
                    <a:pt x="147" y="181"/>
                    <a:pt x="147" y="181"/>
                  </a:cubicBezTo>
                  <a:cubicBezTo>
                    <a:pt x="147" y="476"/>
                    <a:pt x="147" y="476"/>
                    <a:pt x="147" y="476"/>
                  </a:cubicBezTo>
                  <a:cubicBezTo>
                    <a:pt x="147" y="476"/>
                    <a:pt x="255" y="491"/>
                    <a:pt x="359" y="482"/>
                  </a:cubicBezTo>
                  <a:cubicBezTo>
                    <a:pt x="351" y="191"/>
                    <a:pt x="351" y="191"/>
                    <a:pt x="351" y="191"/>
                  </a:cubicBezTo>
                  <a:cubicBezTo>
                    <a:pt x="351" y="191"/>
                    <a:pt x="398" y="303"/>
                    <a:pt x="407" y="318"/>
                  </a:cubicBezTo>
                  <a:cubicBezTo>
                    <a:pt x="416" y="333"/>
                    <a:pt x="518" y="413"/>
                    <a:pt x="518" y="413"/>
                  </a:cubicBezTo>
                  <a:cubicBezTo>
                    <a:pt x="565" y="378"/>
                    <a:pt x="565" y="378"/>
                    <a:pt x="565" y="378"/>
                  </a:cubicBezTo>
                  <a:cubicBezTo>
                    <a:pt x="565" y="378"/>
                    <a:pt x="479" y="306"/>
                    <a:pt x="462" y="279"/>
                  </a:cubicBezTo>
                  <a:cubicBezTo>
                    <a:pt x="445" y="252"/>
                    <a:pt x="406" y="65"/>
                    <a:pt x="359" y="38"/>
                  </a:cubicBezTo>
                  <a:cubicBezTo>
                    <a:pt x="313" y="11"/>
                    <a:pt x="216" y="0"/>
                    <a:pt x="158" y="23"/>
                  </a:cubicBezTo>
                  <a:cubicBezTo>
                    <a:pt x="99" y="46"/>
                    <a:pt x="34" y="214"/>
                    <a:pt x="18" y="268"/>
                  </a:cubicBezTo>
                  <a:cubicBezTo>
                    <a:pt x="1" y="323"/>
                    <a:pt x="0" y="461"/>
                    <a:pt x="0" y="46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1005" name="Google Shape;1005;g34b4957bab9_1_1011"/>
          <p:cNvGrpSpPr/>
          <p:nvPr/>
        </p:nvGrpSpPr>
        <p:grpSpPr>
          <a:xfrm>
            <a:off x="5755456" y="2925104"/>
            <a:ext cx="397227" cy="797994"/>
            <a:chOff x="2565400" y="1397000"/>
            <a:chExt cx="2136776" cy="4292600"/>
          </a:xfrm>
        </p:grpSpPr>
        <p:sp>
          <p:nvSpPr>
            <p:cNvPr id="1006" name="Google Shape;1006;g34b4957bab9_1_1011"/>
            <p:cNvSpPr/>
            <p:nvPr/>
          </p:nvSpPr>
          <p:spPr>
            <a:xfrm>
              <a:off x="2565400" y="3621088"/>
              <a:ext cx="276225" cy="433388"/>
            </a:xfrm>
            <a:custGeom>
              <a:avLst/>
              <a:gdLst/>
              <a:ahLst/>
              <a:cxnLst/>
              <a:rect l="l" t="t" r="r" b="b"/>
              <a:pathLst>
                <a:path w="88" h="139" extrusionOk="0">
                  <a:moveTo>
                    <a:pt x="45" y="0"/>
                  </a:moveTo>
                  <a:cubicBezTo>
                    <a:pt x="45" y="0"/>
                    <a:pt x="42" y="23"/>
                    <a:pt x="41" y="31"/>
                  </a:cubicBezTo>
                  <a:cubicBezTo>
                    <a:pt x="41" y="39"/>
                    <a:pt x="31" y="41"/>
                    <a:pt x="30" y="56"/>
                  </a:cubicBezTo>
                  <a:cubicBezTo>
                    <a:pt x="29" y="70"/>
                    <a:pt x="25" y="77"/>
                    <a:pt x="12" y="78"/>
                  </a:cubicBezTo>
                  <a:cubicBezTo>
                    <a:pt x="0" y="80"/>
                    <a:pt x="13" y="92"/>
                    <a:pt x="23" y="91"/>
                  </a:cubicBezTo>
                  <a:cubicBezTo>
                    <a:pt x="23" y="91"/>
                    <a:pt x="25" y="94"/>
                    <a:pt x="20" y="99"/>
                  </a:cubicBezTo>
                  <a:cubicBezTo>
                    <a:pt x="14" y="105"/>
                    <a:pt x="13" y="112"/>
                    <a:pt x="21" y="112"/>
                  </a:cubicBezTo>
                  <a:cubicBezTo>
                    <a:pt x="28" y="113"/>
                    <a:pt x="39" y="105"/>
                    <a:pt x="40" y="110"/>
                  </a:cubicBezTo>
                  <a:cubicBezTo>
                    <a:pt x="41" y="114"/>
                    <a:pt x="28" y="124"/>
                    <a:pt x="34" y="131"/>
                  </a:cubicBezTo>
                  <a:cubicBezTo>
                    <a:pt x="39" y="139"/>
                    <a:pt x="61" y="125"/>
                    <a:pt x="69" y="111"/>
                  </a:cubicBezTo>
                  <a:cubicBezTo>
                    <a:pt x="76" y="98"/>
                    <a:pt x="88" y="79"/>
                    <a:pt x="83" y="60"/>
                  </a:cubicBezTo>
                  <a:cubicBezTo>
                    <a:pt x="78" y="41"/>
                    <a:pt x="76" y="38"/>
                    <a:pt x="76" y="38"/>
                  </a:cubicBezTo>
                  <a:cubicBezTo>
                    <a:pt x="83" y="1"/>
                    <a:pt x="83" y="1"/>
                    <a:pt x="83" y="1"/>
                  </a:cubicBezTo>
                  <a:lnTo>
                    <a:pt x="45" y="0"/>
                  </a:ln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07" name="Google Shape;1007;g34b4957bab9_1_1011"/>
            <p:cNvSpPr/>
            <p:nvPr/>
          </p:nvSpPr>
          <p:spPr>
            <a:xfrm>
              <a:off x="4329113" y="3387725"/>
              <a:ext cx="373063" cy="404813"/>
            </a:xfrm>
            <a:custGeom>
              <a:avLst/>
              <a:gdLst/>
              <a:ahLst/>
              <a:cxnLst/>
              <a:rect l="l" t="t" r="r" b="b"/>
              <a:pathLst>
                <a:path w="119" h="130" extrusionOk="0">
                  <a:moveTo>
                    <a:pt x="23" y="0"/>
                  </a:moveTo>
                  <a:cubicBezTo>
                    <a:pt x="23" y="0"/>
                    <a:pt x="51" y="14"/>
                    <a:pt x="70" y="23"/>
                  </a:cubicBezTo>
                  <a:cubicBezTo>
                    <a:pt x="88" y="31"/>
                    <a:pt x="119" y="64"/>
                    <a:pt x="116" y="96"/>
                  </a:cubicBezTo>
                  <a:cubicBezTo>
                    <a:pt x="114" y="129"/>
                    <a:pt x="102" y="130"/>
                    <a:pt x="102" y="112"/>
                  </a:cubicBezTo>
                  <a:cubicBezTo>
                    <a:pt x="101" y="94"/>
                    <a:pt x="96" y="98"/>
                    <a:pt x="94" y="101"/>
                  </a:cubicBezTo>
                  <a:cubicBezTo>
                    <a:pt x="92" y="104"/>
                    <a:pt x="80" y="125"/>
                    <a:pt x="76" y="117"/>
                  </a:cubicBezTo>
                  <a:cubicBezTo>
                    <a:pt x="72" y="109"/>
                    <a:pt x="72" y="104"/>
                    <a:pt x="72" y="97"/>
                  </a:cubicBezTo>
                  <a:cubicBezTo>
                    <a:pt x="72" y="90"/>
                    <a:pt x="73" y="96"/>
                    <a:pt x="62" y="92"/>
                  </a:cubicBezTo>
                  <a:cubicBezTo>
                    <a:pt x="51" y="89"/>
                    <a:pt x="56" y="84"/>
                    <a:pt x="57" y="77"/>
                  </a:cubicBezTo>
                  <a:cubicBezTo>
                    <a:pt x="57" y="70"/>
                    <a:pt x="47" y="79"/>
                    <a:pt x="44" y="71"/>
                  </a:cubicBezTo>
                  <a:cubicBezTo>
                    <a:pt x="41" y="63"/>
                    <a:pt x="36" y="43"/>
                    <a:pt x="30" y="37"/>
                  </a:cubicBezTo>
                  <a:cubicBezTo>
                    <a:pt x="24" y="31"/>
                    <a:pt x="0" y="22"/>
                    <a:pt x="0" y="22"/>
                  </a:cubicBezTo>
                  <a:lnTo>
                    <a:pt x="23" y="0"/>
                  </a:ln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08" name="Google Shape;1008;g34b4957bab9_1_1011"/>
            <p:cNvSpPr/>
            <p:nvPr/>
          </p:nvSpPr>
          <p:spPr>
            <a:xfrm>
              <a:off x="3038475" y="5300663"/>
              <a:ext cx="225425" cy="236538"/>
            </a:xfrm>
            <a:custGeom>
              <a:avLst/>
              <a:gdLst/>
              <a:ahLst/>
              <a:cxnLst/>
              <a:rect l="l" t="t" r="r" b="b"/>
              <a:pathLst>
                <a:path w="142" h="149" extrusionOk="0">
                  <a:moveTo>
                    <a:pt x="46" y="0"/>
                  </a:moveTo>
                  <a:lnTo>
                    <a:pt x="0" y="110"/>
                  </a:lnTo>
                  <a:lnTo>
                    <a:pt x="73" y="149"/>
                  </a:lnTo>
                  <a:lnTo>
                    <a:pt x="142" y="35"/>
                  </a:lnTo>
                  <a:lnTo>
                    <a:pt x="46" y="0"/>
                  </a:ln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09" name="Google Shape;1009;g34b4957bab9_1_1011"/>
            <p:cNvSpPr/>
            <p:nvPr/>
          </p:nvSpPr>
          <p:spPr>
            <a:xfrm>
              <a:off x="3813175" y="5440363"/>
              <a:ext cx="146050" cy="146050"/>
            </a:xfrm>
            <a:custGeom>
              <a:avLst/>
              <a:gdLst/>
              <a:ahLst/>
              <a:cxnLst/>
              <a:rect l="l" t="t" r="r" b="b"/>
              <a:pathLst>
                <a:path w="92" h="92" extrusionOk="0">
                  <a:moveTo>
                    <a:pt x="0" y="20"/>
                  </a:moveTo>
                  <a:lnTo>
                    <a:pt x="17" y="92"/>
                  </a:lnTo>
                  <a:lnTo>
                    <a:pt x="92" y="79"/>
                  </a:lnTo>
                  <a:lnTo>
                    <a:pt x="79" y="0"/>
                  </a:lnTo>
                  <a:lnTo>
                    <a:pt x="0" y="20"/>
                  </a:ln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10" name="Google Shape;1010;g34b4957bab9_1_1011"/>
            <p:cNvSpPr/>
            <p:nvPr/>
          </p:nvSpPr>
          <p:spPr>
            <a:xfrm>
              <a:off x="2967038" y="5397500"/>
              <a:ext cx="438150" cy="273050"/>
            </a:xfrm>
            <a:custGeom>
              <a:avLst/>
              <a:gdLst/>
              <a:ahLst/>
              <a:cxnLst/>
              <a:rect l="l" t="t" r="r" b="b"/>
              <a:pathLst>
                <a:path w="140" h="88" extrusionOk="0">
                  <a:moveTo>
                    <a:pt x="1" y="53"/>
                  </a:moveTo>
                  <a:cubicBezTo>
                    <a:pt x="1" y="53"/>
                    <a:pt x="4" y="16"/>
                    <a:pt x="15" y="8"/>
                  </a:cubicBezTo>
                  <a:cubicBezTo>
                    <a:pt x="25" y="0"/>
                    <a:pt x="58" y="28"/>
                    <a:pt x="66" y="38"/>
                  </a:cubicBezTo>
                  <a:cubicBezTo>
                    <a:pt x="75" y="48"/>
                    <a:pt x="81" y="56"/>
                    <a:pt x="97" y="57"/>
                  </a:cubicBezTo>
                  <a:cubicBezTo>
                    <a:pt x="112" y="57"/>
                    <a:pt x="140" y="60"/>
                    <a:pt x="137" y="88"/>
                  </a:cubicBezTo>
                  <a:cubicBezTo>
                    <a:pt x="50" y="88"/>
                    <a:pt x="50" y="88"/>
                    <a:pt x="50" y="88"/>
                  </a:cubicBezTo>
                  <a:cubicBezTo>
                    <a:pt x="50" y="88"/>
                    <a:pt x="25" y="73"/>
                    <a:pt x="15" y="70"/>
                  </a:cubicBezTo>
                  <a:cubicBezTo>
                    <a:pt x="5" y="68"/>
                    <a:pt x="0" y="60"/>
                    <a:pt x="1" y="53"/>
                  </a:cubicBezTo>
                  <a:close/>
                </a:path>
              </a:pathLst>
            </a:custGeom>
            <a:solidFill>
              <a:srgbClr val="603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11" name="Google Shape;1011;g34b4957bab9_1_1011"/>
            <p:cNvSpPr/>
            <p:nvPr/>
          </p:nvSpPr>
          <p:spPr>
            <a:xfrm>
              <a:off x="3819525" y="5549900"/>
              <a:ext cx="358775" cy="139700"/>
            </a:xfrm>
            <a:custGeom>
              <a:avLst/>
              <a:gdLst/>
              <a:ahLst/>
              <a:cxnLst/>
              <a:rect l="l" t="t" r="r" b="b"/>
              <a:pathLst>
                <a:path w="115" h="45" extrusionOk="0">
                  <a:moveTo>
                    <a:pt x="2" y="45"/>
                  </a:moveTo>
                  <a:cubicBezTo>
                    <a:pt x="2" y="45"/>
                    <a:pt x="0" y="23"/>
                    <a:pt x="3" y="14"/>
                  </a:cubicBezTo>
                  <a:cubicBezTo>
                    <a:pt x="7" y="5"/>
                    <a:pt x="32" y="0"/>
                    <a:pt x="44" y="2"/>
                  </a:cubicBezTo>
                  <a:cubicBezTo>
                    <a:pt x="57" y="3"/>
                    <a:pt x="85" y="9"/>
                    <a:pt x="101" y="20"/>
                  </a:cubicBezTo>
                  <a:cubicBezTo>
                    <a:pt x="115" y="30"/>
                    <a:pt x="111" y="45"/>
                    <a:pt x="111" y="45"/>
                  </a:cubicBezTo>
                  <a:lnTo>
                    <a:pt x="2" y="45"/>
                  </a:lnTo>
                  <a:close/>
                </a:path>
              </a:pathLst>
            </a:custGeom>
            <a:solidFill>
              <a:srgbClr val="60332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12" name="Google Shape;1012;g34b4957bab9_1_1011"/>
            <p:cNvSpPr/>
            <p:nvPr/>
          </p:nvSpPr>
          <p:spPr>
            <a:xfrm>
              <a:off x="3192463" y="3640138"/>
              <a:ext cx="788988" cy="1855788"/>
            </a:xfrm>
            <a:custGeom>
              <a:avLst/>
              <a:gdLst/>
              <a:ahLst/>
              <a:cxnLst/>
              <a:rect l="l" t="t" r="r" b="b"/>
              <a:pathLst>
                <a:path w="252" h="596" extrusionOk="0">
                  <a:moveTo>
                    <a:pt x="0" y="0"/>
                  </a:moveTo>
                  <a:cubicBezTo>
                    <a:pt x="0" y="0"/>
                    <a:pt x="23" y="67"/>
                    <a:pt x="43" y="127"/>
                  </a:cubicBezTo>
                  <a:cubicBezTo>
                    <a:pt x="64" y="188"/>
                    <a:pt x="118" y="277"/>
                    <a:pt x="139" y="360"/>
                  </a:cubicBezTo>
                  <a:cubicBezTo>
                    <a:pt x="160" y="442"/>
                    <a:pt x="190" y="594"/>
                    <a:pt x="190" y="594"/>
                  </a:cubicBezTo>
                  <a:cubicBezTo>
                    <a:pt x="190" y="594"/>
                    <a:pt x="231" y="596"/>
                    <a:pt x="252" y="580"/>
                  </a:cubicBezTo>
                  <a:cubicBezTo>
                    <a:pt x="252" y="580"/>
                    <a:pt x="224" y="367"/>
                    <a:pt x="218" y="311"/>
                  </a:cubicBezTo>
                  <a:cubicBezTo>
                    <a:pt x="212" y="256"/>
                    <a:pt x="141" y="5"/>
                    <a:pt x="141" y="5"/>
                  </a:cubicBezTo>
                  <a:lnTo>
                    <a:pt x="0" y="0"/>
                  </a:lnTo>
                  <a:close/>
                </a:path>
              </a:pathLst>
            </a:custGeom>
            <a:solidFill>
              <a:srgbClr val="2D2D2D"/>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13" name="Google Shape;1013;g34b4957bab9_1_1011"/>
            <p:cNvSpPr/>
            <p:nvPr/>
          </p:nvSpPr>
          <p:spPr>
            <a:xfrm>
              <a:off x="3054350" y="3640138"/>
              <a:ext cx="749300" cy="1806575"/>
            </a:xfrm>
            <a:custGeom>
              <a:avLst/>
              <a:gdLst/>
              <a:ahLst/>
              <a:cxnLst/>
              <a:rect l="l" t="t" r="r" b="b"/>
              <a:pathLst>
                <a:path w="239" h="580" extrusionOk="0">
                  <a:moveTo>
                    <a:pt x="116" y="0"/>
                  </a:moveTo>
                  <a:cubicBezTo>
                    <a:pt x="116" y="0"/>
                    <a:pt x="97" y="241"/>
                    <a:pt x="93" y="265"/>
                  </a:cubicBezTo>
                  <a:cubicBezTo>
                    <a:pt x="89" y="290"/>
                    <a:pt x="10" y="536"/>
                    <a:pt x="5" y="540"/>
                  </a:cubicBezTo>
                  <a:cubicBezTo>
                    <a:pt x="0" y="544"/>
                    <a:pt x="54" y="536"/>
                    <a:pt x="72" y="580"/>
                  </a:cubicBezTo>
                  <a:cubicBezTo>
                    <a:pt x="72" y="580"/>
                    <a:pt x="167" y="353"/>
                    <a:pt x="181" y="322"/>
                  </a:cubicBezTo>
                  <a:cubicBezTo>
                    <a:pt x="195" y="291"/>
                    <a:pt x="239" y="42"/>
                    <a:pt x="238" y="14"/>
                  </a:cubicBezTo>
                  <a:lnTo>
                    <a:pt x="116" y="0"/>
                  </a:lnTo>
                  <a:close/>
                </a:path>
              </a:pathLst>
            </a:custGeom>
            <a:solidFill>
              <a:srgbClr val="4F4F4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14" name="Google Shape;1014;g34b4957bab9_1_1011"/>
            <p:cNvSpPr/>
            <p:nvPr/>
          </p:nvSpPr>
          <p:spPr>
            <a:xfrm>
              <a:off x="3352800" y="1528763"/>
              <a:ext cx="447675" cy="774700"/>
            </a:xfrm>
            <a:custGeom>
              <a:avLst/>
              <a:gdLst/>
              <a:ahLst/>
              <a:cxnLst/>
              <a:rect l="l" t="t" r="r" b="b"/>
              <a:pathLst>
                <a:path w="143" h="249" extrusionOk="0">
                  <a:moveTo>
                    <a:pt x="143" y="34"/>
                  </a:moveTo>
                  <a:cubicBezTo>
                    <a:pt x="143" y="34"/>
                    <a:pt x="136" y="86"/>
                    <a:pt x="138" y="95"/>
                  </a:cubicBezTo>
                  <a:cubicBezTo>
                    <a:pt x="141" y="104"/>
                    <a:pt x="141" y="111"/>
                    <a:pt x="141" y="111"/>
                  </a:cubicBezTo>
                  <a:cubicBezTo>
                    <a:pt x="136" y="113"/>
                    <a:pt x="136" y="113"/>
                    <a:pt x="136" y="113"/>
                  </a:cubicBezTo>
                  <a:cubicBezTo>
                    <a:pt x="136" y="113"/>
                    <a:pt x="139" y="155"/>
                    <a:pt x="128" y="168"/>
                  </a:cubicBezTo>
                  <a:cubicBezTo>
                    <a:pt x="116" y="181"/>
                    <a:pt x="82" y="189"/>
                    <a:pt x="80" y="199"/>
                  </a:cubicBezTo>
                  <a:cubicBezTo>
                    <a:pt x="78" y="209"/>
                    <a:pt x="85" y="249"/>
                    <a:pt x="85" y="249"/>
                  </a:cubicBezTo>
                  <a:cubicBezTo>
                    <a:pt x="1" y="247"/>
                    <a:pt x="1" y="247"/>
                    <a:pt x="1" y="247"/>
                  </a:cubicBezTo>
                  <a:cubicBezTo>
                    <a:pt x="1" y="247"/>
                    <a:pt x="21" y="222"/>
                    <a:pt x="10" y="176"/>
                  </a:cubicBezTo>
                  <a:cubicBezTo>
                    <a:pt x="0" y="131"/>
                    <a:pt x="15" y="76"/>
                    <a:pt x="34" y="53"/>
                  </a:cubicBezTo>
                  <a:cubicBezTo>
                    <a:pt x="53" y="30"/>
                    <a:pt x="88" y="0"/>
                    <a:pt x="143" y="34"/>
                  </a:cubicBezTo>
                  <a:close/>
                </a:path>
              </a:pathLst>
            </a:custGeom>
            <a:solidFill>
              <a:srgbClr val="E6D4A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15" name="Google Shape;1015;g34b4957bab9_1_1011"/>
            <p:cNvSpPr/>
            <p:nvPr/>
          </p:nvSpPr>
          <p:spPr>
            <a:xfrm>
              <a:off x="3221038" y="1397000"/>
              <a:ext cx="612775" cy="731838"/>
            </a:xfrm>
            <a:custGeom>
              <a:avLst/>
              <a:gdLst/>
              <a:ahLst/>
              <a:cxnLst/>
              <a:rect l="l" t="t" r="r" b="b"/>
              <a:pathLst>
                <a:path w="196" h="235" extrusionOk="0">
                  <a:moveTo>
                    <a:pt x="110" y="225"/>
                  </a:moveTo>
                  <a:cubicBezTo>
                    <a:pt x="110" y="225"/>
                    <a:pt x="145" y="185"/>
                    <a:pt x="143" y="152"/>
                  </a:cubicBezTo>
                  <a:cubicBezTo>
                    <a:pt x="141" y="130"/>
                    <a:pt x="149" y="109"/>
                    <a:pt x="167" y="108"/>
                  </a:cubicBezTo>
                  <a:cubicBezTo>
                    <a:pt x="184" y="107"/>
                    <a:pt x="196" y="74"/>
                    <a:pt x="190" y="52"/>
                  </a:cubicBezTo>
                  <a:cubicBezTo>
                    <a:pt x="185" y="31"/>
                    <a:pt x="141" y="9"/>
                    <a:pt x="106" y="5"/>
                  </a:cubicBezTo>
                  <a:cubicBezTo>
                    <a:pt x="68" y="0"/>
                    <a:pt x="19" y="15"/>
                    <a:pt x="9" y="77"/>
                  </a:cubicBezTo>
                  <a:cubicBezTo>
                    <a:pt x="0" y="139"/>
                    <a:pt x="34" y="198"/>
                    <a:pt x="53" y="223"/>
                  </a:cubicBezTo>
                  <a:cubicBezTo>
                    <a:pt x="53" y="223"/>
                    <a:pt x="74" y="235"/>
                    <a:pt x="110" y="225"/>
                  </a:cubicBezTo>
                  <a:close/>
                </a:path>
              </a:pathLst>
            </a:custGeom>
            <a:solidFill>
              <a:srgbClr val="26262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16" name="Google Shape;1016;g34b4957bab9_1_1011"/>
            <p:cNvSpPr/>
            <p:nvPr/>
          </p:nvSpPr>
          <p:spPr>
            <a:xfrm>
              <a:off x="2693988" y="2212975"/>
              <a:ext cx="1770063" cy="1530350"/>
            </a:xfrm>
            <a:custGeom>
              <a:avLst/>
              <a:gdLst/>
              <a:ahLst/>
              <a:cxnLst/>
              <a:rect l="l" t="t" r="r" b="b"/>
              <a:pathLst>
                <a:path w="565" h="491" extrusionOk="0">
                  <a:moveTo>
                    <a:pt x="0" y="461"/>
                  </a:moveTo>
                  <a:cubicBezTo>
                    <a:pt x="50" y="466"/>
                    <a:pt x="50" y="466"/>
                    <a:pt x="50" y="466"/>
                  </a:cubicBezTo>
                  <a:cubicBezTo>
                    <a:pt x="50" y="466"/>
                    <a:pt x="69" y="344"/>
                    <a:pt x="80" y="306"/>
                  </a:cubicBezTo>
                  <a:cubicBezTo>
                    <a:pt x="91" y="268"/>
                    <a:pt x="147" y="181"/>
                    <a:pt x="147" y="181"/>
                  </a:cubicBezTo>
                  <a:cubicBezTo>
                    <a:pt x="147" y="476"/>
                    <a:pt x="147" y="476"/>
                    <a:pt x="147" y="476"/>
                  </a:cubicBezTo>
                  <a:cubicBezTo>
                    <a:pt x="147" y="476"/>
                    <a:pt x="255" y="491"/>
                    <a:pt x="359" y="482"/>
                  </a:cubicBezTo>
                  <a:cubicBezTo>
                    <a:pt x="351" y="191"/>
                    <a:pt x="351" y="191"/>
                    <a:pt x="351" y="191"/>
                  </a:cubicBezTo>
                  <a:cubicBezTo>
                    <a:pt x="351" y="191"/>
                    <a:pt x="398" y="303"/>
                    <a:pt x="407" y="318"/>
                  </a:cubicBezTo>
                  <a:cubicBezTo>
                    <a:pt x="416" y="333"/>
                    <a:pt x="518" y="413"/>
                    <a:pt x="518" y="413"/>
                  </a:cubicBezTo>
                  <a:cubicBezTo>
                    <a:pt x="565" y="378"/>
                    <a:pt x="565" y="378"/>
                    <a:pt x="565" y="378"/>
                  </a:cubicBezTo>
                  <a:cubicBezTo>
                    <a:pt x="565" y="378"/>
                    <a:pt x="479" y="306"/>
                    <a:pt x="462" y="279"/>
                  </a:cubicBezTo>
                  <a:cubicBezTo>
                    <a:pt x="445" y="252"/>
                    <a:pt x="406" y="65"/>
                    <a:pt x="359" y="38"/>
                  </a:cubicBezTo>
                  <a:cubicBezTo>
                    <a:pt x="313" y="11"/>
                    <a:pt x="216" y="0"/>
                    <a:pt x="158" y="23"/>
                  </a:cubicBezTo>
                  <a:cubicBezTo>
                    <a:pt x="99" y="46"/>
                    <a:pt x="34" y="214"/>
                    <a:pt x="18" y="268"/>
                  </a:cubicBezTo>
                  <a:cubicBezTo>
                    <a:pt x="1" y="323"/>
                    <a:pt x="0" y="461"/>
                    <a:pt x="0" y="46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sp>
        <p:nvSpPr>
          <p:cNvPr id="1017" name="Google Shape;1017;g34b4957bab9_1_1011"/>
          <p:cNvSpPr txBox="1"/>
          <p:nvPr/>
        </p:nvSpPr>
        <p:spPr>
          <a:xfrm>
            <a:off x="4784837" y="2109432"/>
            <a:ext cx="2810100" cy="387900"/>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Barlow" panose="00000500000000000000" pitchFamily="2" charset="0"/>
                <a:ea typeface="Open Sans"/>
                <a:cs typeface="Open Sans"/>
                <a:sym typeface="Open Sans"/>
              </a:rPr>
              <a:t>Successful Change</a:t>
            </a:r>
            <a:endParaRPr kumimoji="0" sz="2400" b="0" i="0" u="none" strike="noStrike" kern="0" cap="none" spc="0" normalizeH="0" baseline="0" noProof="0" dirty="0">
              <a:ln>
                <a:noFill/>
              </a:ln>
              <a:solidFill>
                <a:srgbClr val="FFFFFF"/>
              </a:solidFill>
              <a:effectLst/>
              <a:uLnTx/>
              <a:uFillTx/>
              <a:latin typeface="Barlow" panose="00000500000000000000" pitchFamily="2" charset="0"/>
              <a:ea typeface="Open Sans"/>
              <a:cs typeface="Open Sans"/>
              <a:sym typeface="Open Sans"/>
            </a:endParaRPr>
          </a:p>
        </p:txBody>
      </p:sp>
      <p:grpSp>
        <p:nvGrpSpPr>
          <p:cNvPr id="1018" name="Google Shape;1018;g34b4957bab9_1_1011"/>
          <p:cNvGrpSpPr/>
          <p:nvPr/>
        </p:nvGrpSpPr>
        <p:grpSpPr>
          <a:xfrm>
            <a:off x="8293261" y="4420356"/>
            <a:ext cx="176698" cy="528109"/>
            <a:chOff x="3131435" y="3978072"/>
            <a:chExt cx="544692" cy="1935176"/>
          </a:xfrm>
        </p:grpSpPr>
        <p:sp>
          <p:nvSpPr>
            <p:cNvPr id="1019" name="Google Shape;1019;g34b4957bab9_1_1011"/>
            <p:cNvSpPr/>
            <p:nvPr/>
          </p:nvSpPr>
          <p:spPr>
            <a:xfrm>
              <a:off x="3134695" y="3978072"/>
              <a:ext cx="541432" cy="1935176"/>
            </a:xfrm>
            <a:custGeom>
              <a:avLst/>
              <a:gdLst/>
              <a:ahLst/>
              <a:cxnLst/>
              <a:rect l="l" t="t" r="r" b="b"/>
              <a:pathLst>
                <a:path w="541432" h="2092082" extrusionOk="0">
                  <a:moveTo>
                    <a:pt x="270716" y="0"/>
                  </a:moveTo>
                  <a:cubicBezTo>
                    <a:pt x="420228" y="0"/>
                    <a:pt x="541432" y="121204"/>
                    <a:pt x="541432" y="270716"/>
                  </a:cubicBezTo>
                  <a:lnTo>
                    <a:pt x="541432" y="2092082"/>
                  </a:lnTo>
                  <a:lnTo>
                    <a:pt x="0" y="2092082"/>
                  </a:lnTo>
                  <a:lnTo>
                    <a:pt x="0" y="270716"/>
                  </a:lnTo>
                  <a:cubicBezTo>
                    <a:pt x="0" y="121204"/>
                    <a:pt x="121204" y="0"/>
                    <a:pt x="270716"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20" name="Google Shape;1020;g34b4957bab9_1_1011"/>
            <p:cNvSpPr/>
            <p:nvPr/>
          </p:nvSpPr>
          <p:spPr>
            <a:xfrm>
              <a:off x="3131435" y="4440039"/>
              <a:ext cx="541200" cy="3825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21" name="Google Shape;1021;g34b4957bab9_1_1011"/>
            <p:cNvSpPr/>
            <p:nvPr/>
          </p:nvSpPr>
          <p:spPr>
            <a:xfrm>
              <a:off x="3131435" y="5203460"/>
              <a:ext cx="541200" cy="3825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1022" name="Google Shape;1022;g34b4957bab9_1_1011"/>
          <p:cNvGrpSpPr/>
          <p:nvPr/>
        </p:nvGrpSpPr>
        <p:grpSpPr>
          <a:xfrm>
            <a:off x="5273992" y="5277531"/>
            <a:ext cx="215480" cy="769232"/>
            <a:chOff x="3131435" y="3978072"/>
            <a:chExt cx="544692" cy="1935176"/>
          </a:xfrm>
        </p:grpSpPr>
        <p:sp>
          <p:nvSpPr>
            <p:cNvPr id="1023" name="Google Shape;1023;g34b4957bab9_1_1011"/>
            <p:cNvSpPr/>
            <p:nvPr/>
          </p:nvSpPr>
          <p:spPr>
            <a:xfrm>
              <a:off x="3134695" y="3978072"/>
              <a:ext cx="541432" cy="1935176"/>
            </a:xfrm>
            <a:custGeom>
              <a:avLst/>
              <a:gdLst/>
              <a:ahLst/>
              <a:cxnLst/>
              <a:rect l="l" t="t" r="r" b="b"/>
              <a:pathLst>
                <a:path w="541432" h="2092082" extrusionOk="0">
                  <a:moveTo>
                    <a:pt x="270716" y="0"/>
                  </a:moveTo>
                  <a:cubicBezTo>
                    <a:pt x="420228" y="0"/>
                    <a:pt x="541432" y="121204"/>
                    <a:pt x="541432" y="270716"/>
                  </a:cubicBezTo>
                  <a:lnTo>
                    <a:pt x="541432" y="2092082"/>
                  </a:lnTo>
                  <a:lnTo>
                    <a:pt x="0" y="2092082"/>
                  </a:lnTo>
                  <a:lnTo>
                    <a:pt x="0" y="270716"/>
                  </a:lnTo>
                  <a:cubicBezTo>
                    <a:pt x="0" y="121204"/>
                    <a:pt x="121204" y="0"/>
                    <a:pt x="270716"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24" name="Google Shape;1024;g34b4957bab9_1_1011"/>
            <p:cNvSpPr/>
            <p:nvPr/>
          </p:nvSpPr>
          <p:spPr>
            <a:xfrm>
              <a:off x="3131435" y="4440039"/>
              <a:ext cx="541200" cy="3825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25" name="Google Shape;1025;g34b4957bab9_1_1011"/>
            <p:cNvSpPr/>
            <p:nvPr/>
          </p:nvSpPr>
          <p:spPr>
            <a:xfrm>
              <a:off x="3131435" y="5203460"/>
              <a:ext cx="541200" cy="3825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1026" name="Google Shape;1026;g34b4957bab9_1_1011"/>
          <p:cNvGrpSpPr/>
          <p:nvPr/>
        </p:nvGrpSpPr>
        <p:grpSpPr>
          <a:xfrm>
            <a:off x="4784832" y="3348888"/>
            <a:ext cx="116346" cy="503146"/>
            <a:chOff x="3131435" y="3978072"/>
            <a:chExt cx="544692" cy="1935176"/>
          </a:xfrm>
        </p:grpSpPr>
        <p:sp>
          <p:nvSpPr>
            <p:cNvPr id="1027" name="Google Shape;1027;g34b4957bab9_1_1011"/>
            <p:cNvSpPr/>
            <p:nvPr/>
          </p:nvSpPr>
          <p:spPr>
            <a:xfrm>
              <a:off x="3134695" y="3978072"/>
              <a:ext cx="541432" cy="1935176"/>
            </a:xfrm>
            <a:custGeom>
              <a:avLst/>
              <a:gdLst/>
              <a:ahLst/>
              <a:cxnLst/>
              <a:rect l="l" t="t" r="r" b="b"/>
              <a:pathLst>
                <a:path w="541432" h="2092082" extrusionOk="0">
                  <a:moveTo>
                    <a:pt x="270716" y="0"/>
                  </a:moveTo>
                  <a:cubicBezTo>
                    <a:pt x="420228" y="0"/>
                    <a:pt x="541432" y="121204"/>
                    <a:pt x="541432" y="270716"/>
                  </a:cubicBezTo>
                  <a:lnTo>
                    <a:pt x="541432" y="2092082"/>
                  </a:lnTo>
                  <a:lnTo>
                    <a:pt x="0" y="2092082"/>
                  </a:lnTo>
                  <a:lnTo>
                    <a:pt x="0" y="270716"/>
                  </a:lnTo>
                  <a:cubicBezTo>
                    <a:pt x="0" y="121204"/>
                    <a:pt x="121204" y="0"/>
                    <a:pt x="270716"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28" name="Google Shape;1028;g34b4957bab9_1_1011"/>
            <p:cNvSpPr/>
            <p:nvPr/>
          </p:nvSpPr>
          <p:spPr>
            <a:xfrm>
              <a:off x="3131435" y="4440039"/>
              <a:ext cx="541200" cy="3825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29" name="Google Shape;1029;g34b4957bab9_1_1011"/>
            <p:cNvSpPr/>
            <p:nvPr/>
          </p:nvSpPr>
          <p:spPr>
            <a:xfrm>
              <a:off x="3131435" y="5203460"/>
              <a:ext cx="541200" cy="3825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030" name="Google Shape;1030;g34b4957bab9_1_1011"/>
          <p:cNvSpPr txBox="1"/>
          <p:nvPr/>
        </p:nvSpPr>
        <p:spPr>
          <a:xfrm>
            <a:off x="114899" y="5463633"/>
            <a:ext cx="4539600" cy="969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9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Application of methods/tools to engage and support </a:t>
            </a:r>
            <a:r>
              <a:rPr kumimoji="0" lang="en-US" sz="19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partners </a:t>
            </a:r>
            <a:r>
              <a:rPr kumimoji="0" lang="en-US" sz="19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through changes in policies, processes and/or technologies.</a:t>
            </a:r>
            <a:endParaRPr kumimoji="0" sz="1900" b="0"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grpSp>
        <p:nvGrpSpPr>
          <p:cNvPr id="1031" name="Google Shape;1031;g34b4957bab9_1_1011"/>
          <p:cNvGrpSpPr/>
          <p:nvPr/>
        </p:nvGrpSpPr>
        <p:grpSpPr>
          <a:xfrm>
            <a:off x="-13714" y="4825866"/>
            <a:ext cx="3537000" cy="817167"/>
            <a:chOff x="2044424" y="4895263"/>
            <a:chExt cx="3537000" cy="817167"/>
          </a:xfrm>
        </p:grpSpPr>
        <p:sp>
          <p:nvSpPr>
            <p:cNvPr id="1032" name="Google Shape;1032;g34b4957bab9_1_1011"/>
            <p:cNvSpPr txBox="1"/>
            <p:nvPr/>
          </p:nvSpPr>
          <p:spPr>
            <a:xfrm>
              <a:off x="2044424" y="5038623"/>
              <a:ext cx="3537000" cy="5304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7697AA"/>
                </a:buClr>
                <a:buSzPts val="2700"/>
                <a:buFont typeface="Arial"/>
                <a:buNone/>
                <a:tabLst/>
                <a:defRPr/>
              </a:pPr>
              <a:r>
                <a:rPr kumimoji="0" lang="en-US" sz="23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Change Management</a:t>
              </a:r>
              <a:endParaRPr kumimoji="0" sz="23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endParaRPr>
            </a:p>
          </p:txBody>
        </p:sp>
        <p:pic>
          <p:nvPicPr>
            <p:cNvPr id="1033" name="Google Shape;1033;g34b4957bab9_1_1011"/>
            <p:cNvPicPr preferRelativeResize="0"/>
            <p:nvPr/>
          </p:nvPicPr>
          <p:blipFill rotWithShape="1">
            <a:blip r:embed="rId3">
              <a:alphaModFix/>
            </a:blip>
            <a:srcRect/>
            <a:stretch/>
          </p:blipFill>
          <p:spPr>
            <a:xfrm>
              <a:off x="2074055" y="4895263"/>
              <a:ext cx="682080" cy="817167"/>
            </a:xfrm>
            <a:prstGeom prst="rect">
              <a:avLst/>
            </a:prstGeom>
            <a:noFill/>
            <a:ln>
              <a:noFill/>
            </a:ln>
          </p:spPr>
        </p:pic>
      </p:grpSp>
      <p:sp>
        <p:nvSpPr>
          <p:cNvPr id="1034" name="Google Shape;1034;g34b4957bab9_1_1011"/>
          <p:cNvSpPr txBox="1"/>
          <p:nvPr/>
        </p:nvSpPr>
        <p:spPr>
          <a:xfrm>
            <a:off x="9007764" y="3618667"/>
            <a:ext cx="3147600" cy="210976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600"/>
              <a:buFont typeface="Arial"/>
              <a:buNone/>
              <a:tabLst/>
              <a:defRPr/>
            </a:pPr>
            <a:r>
              <a:rPr kumimoji="0" lang="en-US" sz="19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Application of methods and tools to achieve defined </a:t>
            </a:r>
            <a:r>
              <a:rPr kumimoji="0" lang="en-US" sz="19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objectives</a:t>
            </a:r>
            <a:r>
              <a:rPr kumimoji="0" lang="en-US" sz="19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 within the available time, human, technical and budgetary resources.</a:t>
            </a:r>
            <a:endParaRPr kumimoji="0" sz="1700" b="0"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35" name="Google Shape;1035;g34b4957bab9_1_1011"/>
          <p:cNvSpPr txBox="1"/>
          <p:nvPr/>
        </p:nvSpPr>
        <p:spPr>
          <a:xfrm>
            <a:off x="117564" y="3440920"/>
            <a:ext cx="4409100" cy="157834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1100"/>
              </a:spcBef>
              <a:spcAft>
                <a:spcPts val="0"/>
              </a:spcAft>
              <a:buClr>
                <a:srgbClr val="000000"/>
              </a:buClr>
              <a:buSzPts val="1100"/>
              <a:buFont typeface="Arial"/>
              <a:buNone/>
              <a:tabLst/>
              <a:defRPr/>
            </a:pPr>
            <a:r>
              <a:rPr kumimoji="0" lang="en-US" sz="19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Conceptual </a:t>
            </a:r>
            <a:r>
              <a:rPr kumimoji="0" lang="en-US" sz="19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model</a:t>
            </a:r>
            <a:r>
              <a:rPr kumimoji="0" lang="en-US" sz="19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 used in information system design and development that defines the stages in bringing a project from inception to completion. </a:t>
            </a:r>
            <a:endParaRPr kumimoji="0" sz="19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grpSp>
        <p:nvGrpSpPr>
          <p:cNvPr id="1036" name="Google Shape;1036;g34b4957bab9_1_1011"/>
          <p:cNvGrpSpPr/>
          <p:nvPr/>
        </p:nvGrpSpPr>
        <p:grpSpPr>
          <a:xfrm>
            <a:off x="8562741" y="3174074"/>
            <a:ext cx="3661347" cy="601962"/>
            <a:chOff x="8347775" y="4119302"/>
            <a:chExt cx="3661347" cy="601962"/>
          </a:xfrm>
        </p:grpSpPr>
        <p:sp>
          <p:nvSpPr>
            <p:cNvPr id="1037" name="Google Shape;1037;g34b4957bab9_1_1011"/>
            <p:cNvSpPr txBox="1"/>
            <p:nvPr/>
          </p:nvSpPr>
          <p:spPr>
            <a:xfrm>
              <a:off x="8472122" y="4164320"/>
              <a:ext cx="3537000" cy="5304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697AA"/>
                </a:buClr>
                <a:buSzPts val="2700"/>
                <a:buFont typeface="Arial"/>
                <a:buNone/>
                <a:tabLst/>
                <a:defRPr/>
              </a:pPr>
              <a:r>
                <a:rPr kumimoji="0" lang="en-US" sz="23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Project Management</a:t>
              </a:r>
              <a:endParaRPr kumimoji="0" sz="2300" b="1" i="0" u="none" strike="noStrike" kern="0" cap="none" spc="0" normalizeH="0" baseline="0" noProof="0" dirty="0">
                <a:ln>
                  <a:noFill/>
                </a:ln>
                <a:solidFill>
                  <a:srgbClr val="2E5F7D"/>
                </a:solidFill>
                <a:effectLst/>
                <a:uLnTx/>
                <a:uFillTx/>
                <a:latin typeface="Barlow" panose="00000500000000000000" pitchFamily="2" charset="0"/>
                <a:cs typeface="Arial"/>
                <a:sym typeface="Arial"/>
              </a:endParaRPr>
            </a:p>
          </p:txBody>
        </p:sp>
        <p:pic>
          <p:nvPicPr>
            <p:cNvPr id="1038" name="Google Shape;1038;g34b4957bab9_1_1011"/>
            <p:cNvPicPr preferRelativeResize="0"/>
            <p:nvPr/>
          </p:nvPicPr>
          <p:blipFill rotWithShape="1">
            <a:blip r:embed="rId4">
              <a:alphaModFix/>
            </a:blip>
            <a:srcRect/>
            <a:stretch/>
          </p:blipFill>
          <p:spPr>
            <a:xfrm>
              <a:off x="8347775" y="4119302"/>
              <a:ext cx="520581" cy="601962"/>
            </a:xfrm>
            <a:prstGeom prst="rect">
              <a:avLst/>
            </a:prstGeom>
            <a:noFill/>
            <a:ln>
              <a:noFill/>
            </a:ln>
          </p:spPr>
        </p:pic>
      </p:grpSp>
      <p:grpSp>
        <p:nvGrpSpPr>
          <p:cNvPr id="1039" name="Google Shape;1039;g34b4957bab9_1_1011"/>
          <p:cNvGrpSpPr/>
          <p:nvPr/>
        </p:nvGrpSpPr>
        <p:grpSpPr>
          <a:xfrm>
            <a:off x="1594" y="3034646"/>
            <a:ext cx="4894256" cy="587354"/>
            <a:chOff x="-42805" y="3041359"/>
            <a:chExt cx="4894256" cy="587354"/>
          </a:xfrm>
        </p:grpSpPr>
        <p:sp>
          <p:nvSpPr>
            <p:cNvPr id="1040" name="Google Shape;1040;g34b4957bab9_1_1011"/>
            <p:cNvSpPr txBox="1"/>
            <p:nvPr/>
          </p:nvSpPr>
          <p:spPr>
            <a:xfrm>
              <a:off x="31801" y="3098313"/>
              <a:ext cx="4819650" cy="5304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7697AA"/>
                </a:buClr>
                <a:buSzPts val="2300"/>
                <a:buFont typeface="Arial"/>
                <a:buNone/>
                <a:tabLst/>
                <a:defRPr/>
              </a:pPr>
              <a:r>
                <a:rPr kumimoji="0" lang="en-US" sz="2300" b="0" i="0" u="none" strike="noStrike" kern="0" cap="none" spc="0" normalizeH="0" baseline="0" noProof="0" dirty="0">
                  <a:ln>
                    <a:noFill/>
                  </a:ln>
                  <a:solidFill>
                    <a:srgbClr val="7697AA"/>
                  </a:solidFill>
                  <a:effectLst/>
                  <a:uLnTx/>
                  <a:uFillTx/>
                  <a:latin typeface="Barlow" panose="00000500000000000000" pitchFamily="2" charset="0"/>
                  <a:ea typeface="Calibri"/>
                  <a:cs typeface="Calibri"/>
                  <a:sym typeface="Calibri"/>
                </a:rPr>
                <a:t>  </a:t>
              </a:r>
              <a:r>
                <a:rPr kumimoji="0" lang="en-US" sz="23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Systems Development Life Cycle</a:t>
              </a:r>
              <a:endParaRPr kumimoji="0" sz="23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endParaRPr>
            </a:p>
          </p:txBody>
        </p:sp>
        <p:pic>
          <p:nvPicPr>
            <p:cNvPr id="1041" name="Google Shape;1041;g34b4957bab9_1_1011"/>
            <p:cNvPicPr preferRelativeResize="0"/>
            <p:nvPr/>
          </p:nvPicPr>
          <p:blipFill rotWithShape="1">
            <a:blip r:embed="rId5">
              <a:alphaModFix/>
            </a:blip>
            <a:srcRect/>
            <a:stretch/>
          </p:blipFill>
          <p:spPr>
            <a:xfrm>
              <a:off x="-42805" y="3041359"/>
              <a:ext cx="555948" cy="479190"/>
            </a:xfrm>
            <a:prstGeom prst="rect">
              <a:avLst/>
            </a:prstGeom>
            <a:noFill/>
            <a:ln>
              <a:noFill/>
            </a:ln>
          </p:spPr>
        </p:pic>
      </p:grpSp>
      <p:sp>
        <p:nvSpPr>
          <p:cNvPr id="1042" name="Google Shape;1042;g34b4957bab9_1_1011"/>
          <p:cNvSpPr txBox="1"/>
          <p:nvPr/>
        </p:nvSpPr>
        <p:spPr>
          <a:xfrm>
            <a:off x="8485669" y="6477133"/>
            <a:ext cx="3491700" cy="431100"/>
          </a:xfrm>
          <a:prstGeom prst="rect">
            <a:avLst/>
          </a:prstGeom>
          <a:noFill/>
          <a:ln>
            <a:noFill/>
          </a:ln>
        </p:spPr>
        <p:txBody>
          <a:bodyPr spcFirstLastPara="1" wrap="square" lIns="91425" tIns="91425" rIns="91425" bIns="91425"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2021 PHII IIS Core Competency Model</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30"/>
                                        </p:tgtEl>
                                      </p:cBhvr>
                                    </p:animEffect>
                                    <p:set>
                                      <p:cBhvr>
                                        <p:cTn id="15" dur="1" fill="hold">
                                          <p:stCondLst>
                                            <p:cond delay="500"/>
                                          </p:stCondLst>
                                        </p:cTn>
                                        <p:tgtEl>
                                          <p:spTgt spid="103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34"/>
                                        </p:tgtEl>
                                      </p:cBhvr>
                                    </p:animEffect>
                                    <p:set>
                                      <p:cBhvr>
                                        <p:cTn id="28" dur="1" fill="hold">
                                          <p:stCondLst>
                                            <p:cond delay="500"/>
                                          </p:stCondLst>
                                        </p:cTn>
                                        <p:tgtEl>
                                          <p:spTgt spid="10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pic>
        <p:nvPicPr>
          <p:cNvPr id="1047" name="Google Shape;1047;g34b4957bab9_1_1086"/>
          <p:cNvPicPr preferRelativeResize="0"/>
          <p:nvPr/>
        </p:nvPicPr>
        <p:blipFill rotWithShape="1">
          <a:blip r:embed="rId3">
            <a:alphaModFix/>
          </a:blip>
          <a:srcRect r="17952"/>
          <a:stretch/>
        </p:blipFill>
        <p:spPr>
          <a:xfrm>
            <a:off x="0" y="0"/>
            <a:ext cx="12203480" cy="6854951"/>
          </a:xfrm>
          <a:prstGeom prst="rect">
            <a:avLst/>
          </a:prstGeom>
          <a:noFill/>
          <a:ln>
            <a:noFill/>
          </a:ln>
        </p:spPr>
      </p:pic>
      <p:grpSp>
        <p:nvGrpSpPr>
          <p:cNvPr id="1048" name="Google Shape;1048;g34b4957bab9_1_1086"/>
          <p:cNvGrpSpPr/>
          <p:nvPr/>
        </p:nvGrpSpPr>
        <p:grpSpPr>
          <a:xfrm>
            <a:off x="685845" y="1521031"/>
            <a:ext cx="10719846" cy="5335135"/>
            <a:chOff x="999959" y="1494115"/>
            <a:chExt cx="10858839" cy="5101487"/>
          </a:xfrm>
        </p:grpSpPr>
        <p:grpSp>
          <p:nvGrpSpPr>
            <p:cNvPr id="1049" name="Google Shape;1049;g34b4957bab9_1_1086"/>
            <p:cNvGrpSpPr/>
            <p:nvPr/>
          </p:nvGrpSpPr>
          <p:grpSpPr>
            <a:xfrm>
              <a:off x="5578414" y="1494115"/>
              <a:ext cx="3657470" cy="3291601"/>
              <a:chOff x="8384987" y="1901950"/>
              <a:chExt cx="3054000" cy="3054000"/>
            </a:xfrm>
          </p:grpSpPr>
          <p:sp>
            <p:nvSpPr>
              <p:cNvPr id="1050" name="Google Shape;1050;g34b4957bab9_1_1086"/>
              <p:cNvSpPr/>
              <p:nvPr/>
            </p:nvSpPr>
            <p:spPr>
              <a:xfrm>
                <a:off x="8384987" y="1901950"/>
                <a:ext cx="3054000" cy="3054000"/>
              </a:xfrm>
              <a:prstGeom prst="ellipse">
                <a:avLst/>
              </a:prstGeom>
              <a:solidFill>
                <a:srgbClr val="045D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1" i="0" u="none" strike="noStrike" kern="0" cap="none" spc="0" normalizeH="0" baseline="0" noProof="0" dirty="0">
                  <a:ln>
                    <a:noFill/>
                  </a:ln>
                  <a:solidFill>
                    <a:srgbClr val="FFFFFF"/>
                  </a:solidFill>
                  <a:effectLst/>
                  <a:uLnTx/>
                  <a:uFillTx/>
                  <a:latin typeface="Barlow" panose="00000500000000000000" pitchFamily="2" charset="0"/>
                  <a:cs typeface="Arial"/>
                  <a:sym typeface="Arial"/>
                </a:endParaRPr>
              </a:p>
            </p:txBody>
          </p:sp>
          <p:sp>
            <p:nvSpPr>
              <p:cNvPr id="1051" name="Google Shape;1051;g34b4957bab9_1_1086"/>
              <p:cNvSpPr/>
              <p:nvPr/>
            </p:nvSpPr>
            <p:spPr>
              <a:xfrm>
                <a:off x="8384987" y="1901950"/>
                <a:ext cx="3054000" cy="3054000"/>
              </a:xfrm>
              <a:prstGeom prst="ellipse">
                <a:avLst/>
              </a:prstGeom>
              <a:solidFill>
                <a:srgbClr val="045D9C"/>
              </a:solidFill>
              <a:ln w="12700" cap="flat" cmpd="sng">
                <a:solidFill>
                  <a:srgbClr val="045D9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1" i="0" u="none" strike="noStrike" kern="0" cap="none" spc="0" normalizeH="0" baseline="0" noProof="0" dirty="0">
                  <a:ln>
                    <a:noFill/>
                  </a:ln>
                  <a:solidFill>
                    <a:srgbClr val="FFFFFF"/>
                  </a:solidFill>
                  <a:effectLst/>
                  <a:uLnTx/>
                  <a:uFillTx/>
                  <a:latin typeface="Barlow" panose="00000500000000000000" pitchFamily="2" charset="0"/>
                  <a:cs typeface="Arial"/>
                  <a:sym typeface="Arial"/>
                </a:endParaRPr>
              </a:p>
            </p:txBody>
          </p:sp>
        </p:grpSp>
        <p:sp>
          <p:nvSpPr>
            <p:cNvPr id="1052" name="Google Shape;1052;g34b4957bab9_1_1086"/>
            <p:cNvSpPr/>
            <p:nvPr/>
          </p:nvSpPr>
          <p:spPr>
            <a:xfrm>
              <a:off x="5002065" y="3303702"/>
              <a:ext cx="3498600" cy="3291900"/>
            </a:xfrm>
            <a:prstGeom prst="ellipse">
              <a:avLst/>
            </a:prstGeom>
            <a:solidFill>
              <a:srgbClr val="3FB5DD"/>
            </a:solidFill>
            <a:ln w="12700" cap="flat" cmpd="sng">
              <a:solidFill>
                <a:srgbClr val="3FB5D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1" i="0" u="none" strike="noStrike" kern="0" cap="none" spc="0" normalizeH="0" baseline="0" noProof="0" dirty="0">
                <a:ln>
                  <a:noFill/>
                </a:ln>
                <a:solidFill>
                  <a:srgbClr val="FFFFFF"/>
                </a:solidFill>
                <a:effectLst/>
                <a:uLnTx/>
                <a:uFillTx/>
                <a:latin typeface="Barlow" panose="00000500000000000000" pitchFamily="2" charset="0"/>
                <a:cs typeface="Arial"/>
                <a:sym typeface="Arial"/>
              </a:endParaRPr>
            </a:p>
          </p:txBody>
        </p:sp>
        <p:sp>
          <p:nvSpPr>
            <p:cNvPr id="1053" name="Google Shape;1053;g34b4957bab9_1_1086"/>
            <p:cNvSpPr/>
            <p:nvPr/>
          </p:nvSpPr>
          <p:spPr>
            <a:xfrm>
              <a:off x="3653020" y="1555786"/>
              <a:ext cx="3657600" cy="3291900"/>
            </a:xfrm>
            <a:prstGeom prst="ellipse">
              <a:avLst/>
            </a:prstGeom>
            <a:solidFill>
              <a:srgbClr val="8CCEE6">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sz="1500" b="1" i="0" u="none" strike="noStrike" kern="0" cap="none" spc="0" normalizeH="0" baseline="0" noProof="0" dirty="0">
                <a:ln>
                  <a:noFill/>
                </a:ln>
                <a:solidFill>
                  <a:srgbClr val="FFFFFF"/>
                </a:solidFill>
                <a:effectLst/>
                <a:uLnTx/>
                <a:uFillTx/>
                <a:latin typeface="Barlow" panose="00000500000000000000" pitchFamily="2" charset="0"/>
                <a:cs typeface="Arial"/>
                <a:sym typeface="Arial"/>
              </a:endParaRPr>
            </a:p>
          </p:txBody>
        </p:sp>
        <p:sp>
          <p:nvSpPr>
            <p:cNvPr id="1054" name="Google Shape;1054;g34b4957bab9_1_1086"/>
            <p:cNvSpPr txBox="1"/>
            <p:nvPr/>
          </p:nvSpPr>
          <p:spPr>
            <a:xfrm>
              <a:off x="4265594" y="1958761"/>
              <a:ext cx="1283100" cy="5296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Project Sponsorship</a:t>
              </a:r>
              <a:endParaRPr kumimoji="0" sz="1500" b="1" i="0" u="none" strike="noStrike" kern="0" cap="none" spc="0" normalizeH="0" baseline="0" noProof="0" dirty="0">
                <a:ln>
                  <a:noFill/>
                </a:ln>
                <a:solidFill>
                  <a:srgbClr val="FFFFFF"/>
                </a:solidFill>
                <a:effectLst/>
                <a:uLnTx/>
                <a:uFillTx/>
                <a:latin typeface="Barlow" panose="00000500000000000000" pitchFamily="2" charset="0"/>
                <a:cs typeface="Arial"/>
                <a:sym typeface="Arial"/>
              </a:endParaRPr>
            </a:p>
          </p:txBody>
        </p:sp>
        <p:sp>
          <p:nvSpPr>
            <p:cNvPr id="1055" name="Google Shape;1055;g34b4957bab9_1_1086"/>
            <p:cNvSpPr txBox="1"/>
            <p:nvPr/>
          </p:nvSpPr>
          <p:spPr>
            <a:xfrm>
              <a:off x="7310616" y="2012648"/>
              <a:ext cx="10689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Staffing</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56" name="Google Shape;1056;g34b4957bab9_1_1086"/>
            <p:cNvSpPr txBox="1"/>
            <p:nvPr/>
          </p:nvSpPr>
          <p:spPr>
            <a:xfrm>
              <a:off x="7474442" y="2408732"/>
              <a:ext cx="10689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Scope</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57" name="Google Shape;1057;g34b4957bab9_1_1086"/>
            <p:cNvSpPr txBox="1"/>
            <p:nvPr/>
          </p:nvSpPr>
          <p:spPr>
            <a:xfrm>
              <a:off x="6872692" y="1695330"/>
              <a:ext cx="10689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Budget</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58" name="Google Shape;1058;g34b4957bab9_1_1086"/>
            <p:cNvSpPr txBox="1"/>
            <p:nvPr/>
          </p:nvSpPr>
          <p:spPr>
            <a:xfrm>
              <a:off x="7352104" y="2792308"/>
              <a:ext cx="18720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Risk Management</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59" name="Google Shape;1059;g34b4957bab9_1_1086"/>
            <p:cNvSpPr txBox="1"/>
            <p:nvPr/>
          </p:nvSpPr>
          <p:spPr>
            <a:xfrm>
              <a:off x="7639079" y="3175874"/>
              <a:ext cx="15585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Change Control</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60" name="Google Shape;1060;g34b4957bab9_1_1086"/>
            <p:cNvSpPr txBox="1"/>
            <p:nvPr/>
          </p:nvSpPr>
          <p:spPr>
            <a:xfrm>
              <a:off x="3944211" y="2756921"/>
              <a:ext cx="12831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Training</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61" name="Google Shape;1061;g34b4957bab9_1_1086"/>
            <p:cNvSpPr txBox="1"/>
            <p:nvPr/>
          </p:nvSpPr>
          <p:spPr>
            <a:xfrm>
              <a:off x="4007227" y="3500017"/>
              <a:ext cx="1283100" cy="5296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Business Case</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62" name="Google Shape;1062;g34b4957bab9_1_1086"/>
            <p:cNvSpPr txBox="1"/>
            <p:nvPr/>
          </p:nvSpPr>
          <p:spPr>
            <a:xfrm>
              <a:off x="5788112" y="2167671"/>
              <a:ext cx="12831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500" b="1" i="0" u="none" strike="noStrike" kern="0" cap="none" spc="0" normalizeH="0" baseline="0" noProof="0" dirty="0">
                  <a:ln>
                    <a:noFill/>
                  </a:ln>
                  <a:solidFill>
                    <a:srgbClr val="045D9C"/>
                  </a:solidFill>
                  <a:effectLst/>
                  <a:uLnTx/>
                  <a:uFillTx/>
                  <a:latin typeface="Barlow" panose="00000500000000000000" pitchFamily="2" charset="0"/>
                  <a:ea typeface="Calibri"/>
                  <a:cs typeface="Calibri"/>
                  <a:sym typeface="Calibri"/>
                </a:rPr>
                <a:t>Planning</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63" name="Google Shape;1063;g34b4957bab9_1_1086"/>
            <p:cNvSpPr txBox="1"/>
            <p:nvPr/>
          </p:nvSpPr>
          <p:spPr>
            <a:xfrm>
              <a:off x="5709346" y="2562557"/>
              <a:ext cx="12831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dirty="0">
                  <a:ln>
                    <a:noFill/>
                  </a:ln>
                  <a:solidFill>
                    <a:srgbClr val="045D9C"/>
                  </a:solidFill>
                  <a:effectLst/>
                  <a:uLnTx/>
                  <a:uFillTx/>
                  <a:latin typeface="Barlow" panose="00000500000000000000" pitchFamily="2" charset="0"/>
                  <a:ea typeface="Calibri"/>
                  <a:cs typeface="Calibri"/>
                  <a:sym typeface="Calibri"/>
                </a:rPr>
                <a:t>Charter</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64" name="Google Shape;1064;g34b4957bab9_1_1086"/>
            <p:cNvSpPr txBox="1"/>
            <p:nvPr/>
          </p:nvSpPr>
          <p:spPr>
            <a:xfrm>
              <a:off x="5582181" y="2933135"/>
              <a:ext cx="16944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dirty="0">
                  <a:ln>
                    <a:noFill/>
                  </a:ln>
                  <a:solidFill>
                    <a:srgbClr val="045D9C"/>
                  </a:solidFill>
                  <a:effectLst/>
                  <a:uLnTx/>
                  <a:uFillTx/>
                  <a:latin typeface="Barlow" panose="00000500000000000000" pitchFamily="2" charset="0"/>
                  <a:ea typeface="Calibri"/>
                  <a:cs typeface="Calibri"/>
                  <a:sym typeface="Calibri"/>
                </a:rPr>
                <a:t>Communications</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65" name="Google Shape;1065;g34b4957bab9_1_1086"/>
            <p:cNvSpPr txBox="1"/>
            <p:nvPr/>
          </p:nvSpPr>
          <p:spPr>
            <a:xfrm>
              <a:off x="999959" y="2435958"/>
              <a:ext cx="2593200" cy="883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4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Change Management</a:t>
              </a:r>
              <a:endParaRPr kumimoji="0" sz="24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endParaRPr>
            </a:p>
          </p:txBody>
        </p:sp>
        <p:sp>
          <p:nvSpPr>
            <p:cNvPr id="1066" name="Google Shape;1066;g34b4957bab9_1_1086"/>
            <p:cNvSpPr txBox="1"/>
            <p:nvPr/>
          </p:nvSpPr>
          <p:spPr>
            <a:xfrm>
              <a:off x="2962245" y="5225681"/>
              <a:ext cx="2593200" cy="5298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4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SDLC</a:t>
              </a:r>
              <a:endParaRPr kumimoji="0" sz="24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endParaRPr>
            </a:p>
          </p:txBody>
        </p:sp>
        <p:sp>
          <p:nvSpPr>
            <p:cNvPr id="1067" name="Google Shape;1067;g34b4957bab9_1_1086"/>
            <p:cNvSpPr txBox="1"/>
            <p:nvPr/>
          </p:nvSpPr>
          <p:spPr>
            <a:xfrm>
              <a:off x="9265598" y="2145165"/>
              <a:ext cx="2593200" cy="883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4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rPr>
                <a:t>Project Management</a:t>
              </a:r>
              <a:endParaRPr kumimoji="0" sz="2400" b="1"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endParaRPr>
            </a:p>
          </p:txBody>
        </p:sp>
        <p:sp>
          <p:nvSpPr>
            <p:cNvPr id="1068" name="Google Shape;1068;g34b4957bab9_1_1086"/>
            <p:cNvSpPr txBox="1"/>
            <p:nvPr/>
          </p:nvSpPr>
          <p:spPr>
            <a:xfrm>
              <a:off x="5685474" y="3460641"/>
              <a:ext cx="15585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dirty="0">
                  <a:ln>
                    <a:noFill/>
                  </a:ln>
                  <a:solidFill>
                    <a:srgbClr val="045D9C"/>
                  </a:solidFill>
                  <a:effectLst/>
                  <a:uLnTx/>
                  <a:uFillTx/>
                  <a:latin typeface="Barlow" panose="00000500000000000000" pitchFamily="2" charset="0"/>
                  <a:ea typeface="Calibri"/>
                  <a:cs typeface="Calibri"/>
                  <a:sym typeface="Calibri"/>
                </a:rPr>
                <a:t>Documentation</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69" name="Google Shape;1069;g34b4957bab9_1_1086"/>
            <p:cNvSpPr txBox="1"/>
            <p:nvPr/>
          </p:nvSpPr>
          <p:spPr>
            <a:xfrm>
              <a:off x="5749462" y="3725516"/>
              <a:ext cx="14496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dirty="0">
                  <a:ln>
                    <a:noFill/>
                  </a:ln>
                  <a:solidFill>
                    <a:srgbClr val="045D9C"/>
                  </a:solidFill>
                  <a:effectLst/>
                  <a:uLnTx/>
                  <a:uFillTx/>
                  <a:latin typeface="Barlow" panose="00000500000000000000" pitchFamily="2" charset="0"/>
                  <a:ea typeface="Calibri"/>
                  <a:cs typeface="Calibri"/>
                  <a:sym typeface="Calibri"/>
                </a:rPr>
                <a:t>Status</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70" name="Google Shape;1070;g34b4957bab9_1_1086"/>
            <p:cNvSpPr txBox="1"/>
            <p:nvPr/>
          </p:nvSpPr>
          <p:spPr>
            <a:xfrm>
              <a:off x="5719903" y="3963841"/>
              <a:ext cx="14496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dirty="0">
                  <a:ln>
                    <a:noFill/>
                  </a:ln>
                  <a:solidFill>
                    <a:srgbClr val="045D9C"/>
                  </a:solidFill>
                  <a:effectLst/>
                  <a:uLnTx/>
                  <a:uFillTx/>
                  <a:latin typeface="Barlow" panose="00000500000000000000" pitchFamily="2" charset="0"/>
                  <a:ea typeface="Calibri"/>
                  <a:cs typeface="Calibri"/>
                  <a:sym typeface="Calibri"/>
                </a:rPr>
                <a:t>Reporting</a:t>
              </a:r>
              <a:endParaRPr kumimoji="0" sz="15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71" name="Google Shape;1071;g34b4957bab9_1_1086"/>
            <p:cNvSpPr txBox="1"/>
            <p:nvPr/>
          </p:nvSpPr>
          <p:spPr>
            <a:xfrm>
              <a:off x="6810845" y="3884193"/>
              <a:ext cx="1693800" cy="309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Maintenance</a:t>
              </a:r>
              <a:endParaRPr kumimoji="0" sz="15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sp>
          <p:nvSpPr>
            <p:cNvPr id="1072" name="Google Shape;1072;g34b4957bab9_1_1086"/>
            <p:cNvSpPr txBox="1"/>
            <p:nvPr/>
          </p:nvSpPr>
          <p:spPr>
            <a:xfrm>
              <a:off x="6756171" y="4168397"/>
              <a:ext cx="1693800" cy="309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Process Flows</a:t>
              </a:r>
              <a:endParaRPr kumimoji="0" sz="15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sp>
          <p:nvSpPr>
            <p:cNvPr id="1073" name="Google Shape;1073;g34b4957bab9_1_1086"/>
            <p:cNvSpPr txBox="1"/>
            <p:nvPr/>
          </p:nvSpPr>
          <p:spPr>
            <a:xfrm>
              <a:off x="6516892" y="4455387"/>
              <a:ext cx="1693800" cy="309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Requirements</a:t>
              </a:r>
              <a:endParaRPr kumimoji="0" sz="15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sp>
          <p:nvSpPr>
            <p:cNvPr id="1074" name="Google Shape;1074;g34b4957bab9_1_1086"/>
            <p:cNvSpPr txBox="1"/>
            <p:nvPr/>
          </p:nvSpPr>
          <p:spPr>
            <a:xfrm>
              <a:off x="6183856" y="4691365"/>
              <a:ext cx="1693800" cy="309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Implementation</a:t>
              </a:r>
              <a:endParaRPr kumimoji="0" sz="15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sp>
          <p:nvSpPr>
            <p:cNvPr id="1075" name="Google Shape;1075;g34b4957bab9_1_1086"/>
            <p:cNvSpPr txBox="1"/>
            <p:nvPr/>
          </p:nvSpPr>
          <p:spPr>
            <a:xfrm>
              <a:off x="5002043" y="5365166"/>
              <a:ext cx="14496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Design</a:t>
              </a:r>
              <a:endParaRPr kumimoji="0" sz="15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sp>
          <p:nvSpPr>
            <p:cNvPr id="1076" name="Google Shape;1076;g34b4957bab9_1_1086"/>
            <p:cNvSpPr txBox="1"/>
            <p:nvPr/>
          </p:nvSpPr>
          <p:spPr>
            <a:xfrm>
              <a:off x="6810867" y="5226626"/>
              <a:ext cx="14496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Performance</a:t>
              </a:r>
              <a:endParaRPr kumimoji="0" sz="15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sp>
          <p:nvSpPr>
            <p:cNvPr id="1077" name="Google Shape;1077;g34b4957bab9_1_1086"/>
            <p:cNvSpPr txBox="1"/>
            <p:nvPr/>
          </p:nvSpPr>
          <p:spPr>
            <a:xfrm>
              <a:off x="6638973" y="5544307"/>
              <a:ext cx="14496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Capacity</a:t>
              </a:r>
              <a:endParaRPr kumimoji="0" sz="15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sp>
          <p:nvSpPr>
            <p:cNvPr id="1078" name="Google Shape;1078;g34b4957bab9_1_1086"/>
            <p:cNvSpPr txBox="1"/>
            <p:nvPr/>
          </p:nvSpPr>
          <p:spPr>
            <a:xfrm>
              <a:off x="6026578" y="5950864"/>
              <a:ext cx="1449600" cy="3089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5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Scalability</a:t>
              </a:r>
              <a:endParaRPr kumimoji="0" sz="1500" b="1"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grpSp>
      <p:sp>
        <p:nvSpPr>
          <p:cNvPr id="1079" name="Google Shape;1079;g34b4957bab9_1_1086"/>
          <p:cNvSpPr txBox="1"/>
          <p:nvPr/>
        </p:nvSpPr>
        <p:spPr>
          <a:xfrm>
            <a:off x="5347091" y="5218128"/>
            <a:ext cx="14496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600" b="1" i="0" u="none" strike="noStrike" kern="0" cap="none" spc="0" normalizeH="0" baseline="0" noProof="0" dirty="0">
                <a:ln>
                  <a:noFill/>
                </a:ln>
                <a:solidFill>
                  <a:srgbClr val="FFFFFF"/>
                </a:solidFill>
                <a:effectLst/>
                <a:uLnTx/>
                <a:uFillTx/>
                <a:latin typeface="Barlow" panose="00000500000000000000" pitchFamily="2" charset="0"/>
                <a:ea typeface="Calibri"/>
                <a:cs typeface="Calibri"/>
                <a:sym typeface="Calibri"/>
              </a:rPr>
              <a:t>Deployment</a:t>
            </a:r>
            <a:endParaRPr kumimoji="0" sz="1600" b="1" i="0" u="none" strike="noStrike" kern="0" cap="none" spc="0" normalizeH="0" baseline="0" noProof="0" dirty="0">
              <a:ln>
                <a:noFill/>
              </a:ln>
              <a:solidFill>
                <a:srgbClr val="000000"/>
              </a:solidFill>
              <a:effectLst/>
              <a:uLnTx/>
              <a:uFillTx/>
              <a:latin typeface="Barlow" panose="00000500000000000000" pitchFamily="2" charset="0"/>
              <a:cs typeface="Arial"/>
              <a:sym typeface="Arial"/>
            </a:endParaRPr>
          </a:p>
        </p:txBody>
      </p:sp>
      <p:sp>
        <p:nvSpPr>
          <p:cNvPr id="1080" name="Google Shape;1080;g34b4957bab9_1_1086"/>
          <p:cNvSpPr txBox="1"/>
          <p:nvPr/>
        </p:nvSpPr>
        <p:spPr>
          <a:xfrm>
            <a:off x="4807424" y="4596728"/>
            <a:ext cx="14496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600" b="1" i="0" u="none" strike="noStrike" kern="0" cap="none" spc="0" normalizeH="0" baseline="0" noProof="0" dirty="0">
                <a:ln>
                  <a:noFill/>
                </a:ln>
                <a:solidFill>
                  <a:srgbClr val="045D9C"/>
                </a:solidFill>
                <a:effectLst/>
                <a:uLnTx/>
                <a:uFillTx/>
                <a:latin typeface="Calibri"/>
                <a:ea typeface="Calibri"/>
                <a:cs typeface="Calibri"/>
                <a:sym typeface="Calibri"/>
              </a:rPr>
              <a:t>Testing</a:t>
            </a:r>
            <a:endParaRPr kumimoji="0" sz="1600" b="1" i="0" u="none" strike="noStrike" kern="0" cap="none" spc="0" normalizeH="0" baseline="0" noProof="0" dirty="0">
              <a:ln>
                <a:noFill/>
              </a:ln>
              <a:solidFill>
                <a:srgbClr val="045D9C"/>
              </a:solidFill>
              <a:effectLst/>
              <a:uLnTx/>
              <a:uFillTx/>
              <a:latin typeface="Calibri"/>
              <a:ea typeface="Calibri"/>
              <a:cs typeface="Calibri"/>
              <a:sym typeface="Calibri"/>
            </a:endParaRPr>
          </a:p>
        </p:txBody>
      </p:sp>
      <p:sp>
        <p:nvSpPr>
          <p:cNvPr id="1081" name="Google Shape;1081;g34b4957bab9_1_1086"/>
          <p:cNvSpPr txBox="1"/>
          <p:nvPr/>
        </p:nvSpPr>
        <p:spPr>
          <a:xfrm>
            <a:off x="567430" y="69210"/>
            <a:ext cx="11026459" cy="116952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4400" b="0" i="0" u="none" strike="noStrike" kern="0" cap="none" spc="0" normalizeH="0" baseline="0" noProof="0" dirty="0">
                <a:ln>
                  <a:noFill/>
                </a:ln>
                <a:solidFill>
                  <a:srgbClr val="1E5DB2"/>
                </a:solidFill>
                <a:effectLst/>
                <a:uLnTx/>
                <a:uFillTx/>
                <a:latin typeface="Barlow Medium" panose="00000600000000000000" pitchFamily="2" charset="0"/>
                <a:ea typeface="Calibri"/>
                <a:cs typeface="Calibri"/>
                <a:sym typeface="Calibri"/>
              </a:rPr>
              <a:t>Project Managing the SDL</a:t>
            </a:r>
            <a:r>
              <a:rPr kumimoji="0" lang="en-US" sz="4400" b="0" i="0" u="none" strike="noStrike" kern="0" cap="none" spc="0" normalizeH="0" baseline="0" noProof="0" dirty="0">
                <a:ln>
                  <a:noFill/>
                </a:ln>
                <a:solidFill>
                  <a:srgbClr val="1E5DB2"/>
                </a:solidFill>
                <a:effectLst/>
                <a:uLnTx/>
                <a:uFillTx/>
                <a:latin typeface="Barlow Medium" panose="00000600000000000000" pitchFamily="2" charset="0"/>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C</a:t>
            </a:r>
            <a:r>
              <a:rPr kumimoji="0" lang="en-US" sz="4400" b="0" i="0" u="none" strike="noStrike" kern="0" cap="none" spc="0" normalizeH="0" baseline="0" noProof="0" dirty="0">
                <a:ln>
                  <a:noFill/>
                </a:ln>
                <a:solidFill>
                  <a:srgbClr val="1E5DB2"/>
                </a:solidFill>
                <a:effectLst/>
                <a:uLnTx/>
                <a:uFillTx/>
                <a:latin typeface="Barlow Medium" panose="00000600000000000000" pitchFamily="2" charset="0"/>
                <a:ea typeface="Calibri"/>
                <a:cs typeface="Calibri"/>
                <a:sym typeface="Calibri"/>
              </a:rPr>
              <a:t> </a:t>
            </a:r>
            <a:endParaRPr kumimoji="0" sz="4400" b="0" i="0" u="none" strike="noStrike" kern="0" cap="none" spc="0" normalizeH="0" baseline="0" noProof="0" dirty="0">
              <a:ln>
                <a:noFill/>
              </a:ln>
              <a:solidFill>
                <a:srgbClr val="1E5DB2"/>
              </a:solidFill>
              <a:effectLst/>
              <a:uLnTx/>
              <a:uFillTx/>
              <a:latin typeface="Barlow Medium" panose="000006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1"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rPr>
              <a:t>Convergence of People, Process and Technology</a:t>
            </a:r>
            <a:endParaRPr kumimoji="0" sz="2800" b="0" i="0" u="none" strike="noStrike" kern="0" cap="none" spc="0" normalizeH="0" baseline="0" noProof="0" dirty="0">
              <a:ln>
                <a:noFill/>
              </a:ln>
              <a:solidFill>
                <a:srgbClr val="2E5F7D"/>
              </a:solidFill>
              <a:effectLst/>
              <a:uLnTx/>
              <a:uFillTx/>
              <a:latin typeface="Barlow" panose="00000500000000000000" pitchFamily="2" charset="0"/>
              <a:ea typeface="Calibri"/>
              <a:cs typeface="Calibri"/>
              <a:sym typeface="Calibri"/>
            </a:endParaRPr>
          </a:p>
        </p:txBody>
      </p:sp>
      <p:pic>
        <p:nvPicPr>
          <p:cNvPr id="1082" name="Google Shape;1082;g34b4957bab9_1_1086"/>
          <p:cNvPicPr preferRelativeResize="0"/>
          <p:nvPr/>
        </p:nvPicPr>
        <p:blipFill rotWithShape="1">
          <a:blip r:embed="rId4">
            <a:alphaModFix/>
          </a:blip>
          <a:srcRect/>
          <a:stretch/>
        </p:blipFill>
        <p:spPr>
          <a:xfrm>
            <a:off x="11292333" y="6081647"/>
            <a:ext cx="789333" cy="776355"/>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pic>
        <p:nvPicPr>
          <p:cNvPr id="1087" name="Google Shape;1087;g34b4957bab9_1_1125"/>
          <p:cNvPicPr preferRelativeResize="0"/>
          <p:nvPr/>
        </p:nvPicPr>
        <p:blipFill rotWithShape="1">
          <a:blip r:embed="rId3">
            <a:alphaModFix/>
          </a:blip>
          <a:srcRect r="17952"/>
          <a:stretch/>
        </p:blipFill>
        <p:spPr>
          <a:xfrm>
            <a:off x="0" y="1"/>
            <a:ext cx="12203480" cy="7073436"/>
          </a:xfrm>
          <a:prstGeom prst="rect">
            <a:avLst/>
          </a:prstGeom>
          <a:noFill/>
          <a:ln>
            <a:noFill/>
          </a:ln>
        </p:spPr>
      </p:pic>
      <p:pic>
        <p:nvPicPr>
          <p:cNvPr id="1088" name="Google Shape;1088;g34b4957bab9_1_1125"/>
          <p:cNvPicPr preferRelativeResize="0"/>
          <p:nvPr/>
        </p:nvPicPr>
        <p:blipFill rotWithShape="1">
          <a:blip r:embed="rId4">
            <a:alphaModFix/>
          </a:blip>
          <a:srcRect/>
          <a:stretch/>
        </p:blipFill>
        <p:spPr>
          <a:xfrm>
            <a:off x="11414148" y="-1"/>
            <a:ext cx="789330" cy="776390"/>
          </a:xfrm>
          <a:prstGeom prst="rect">
            <a:avLst/>
          </a:prstGeom>
          <a:noFill/>
          <a:ln>
            <a:noFill/>
          </a:ln>
        </p:spPr>
      </p:pic>
      <p:sp>
        <p:nvSpPr>
          <p:cNvPr id="1089" name="Google Shape;1089;g34b4957bab9_1_1125"/>
          <p:cNvSpPr txBox="1">
            <a:spLocks noGrp="1"/>
          </p:cNvSpPr>
          <p:nvPr>
            <p:ph type="title"/>
          </p:nvPr>
        </p:nvSpPr>
        <p:spPr>
          <a:xfrm>
            <a:off x="1526328" y="581033"/>
            <a:ext cx="10611900" cy="622800"/>
          </a:xfrm>
          <a:prstGeom prst="rect">
            <a:avLst/>
          </a:prstGeom>
          <a:noFill/>
          <a:ln>
            <a:noFill/>
          </a:ln>
        </p:spPr>
        <p:txBody>
          <a:bodyPr spcFirstLastPara="1" wrap="square" lIns="91400" tIns="45700" rIns="91400" bIns="45700" anchor="b" anchorCtr="0">
            <a:noAutofit/>
          </a:bodyPr>
          <a:lstStyle/>
          <a:p>
            <a:pPr marL="0" lvl="0" indent="0" algn="l" rtl="0">
              <a:lnSpc>
                <a:spcPct val="100000"/>
              </a:lnSpc>
              <a:spcBef>
                <a:spcPts val="0"/>
              </a:spcBef>
              <a:spcAft>
                <a:spcPts val="0"/>
              </a:spcAft>
              <a:buClr>
                <a:schemeClr val="accent1"/>
              </a:buClr>
              <a:buSzPts val="4000"/>
              <a:buFont typeface="Barlow Medium"/>
              <a:buNone/>
            </a:pPr>
            <a:r>
              <a:rPr lang="en-US" sz="3500" dirty="0">
                <a:solidFill>
                  <a:srgbClr val="1E5DB2"/>
                </a:solidFill>
              </a:rPr>
              <a:t>Activity: Organization Change Readiness Assessment</a:t>
            </a:r>
            <a:endParaRPr sz="3500" dirty="0">
              <a:solidFill>
                <a:srgbClr val="1E5DB2"/>
              </a:solidFill>
            </a:endParaRPr>
          </a:p>
        </p:txBody>
      </p:sp>
      <p:sp>
        <p:nvSpPr>
          <p:cNvPr id="1090" name="Google Shape;1090;g34b4957bab9_1_1125"/>
          <p:cNvSpPr txBox="1">
            <a:spLocks noGrp="1"/>
          </p:cNvSpPr>
          <p:nvPr>
            <p:ph type="body" idx="1"/>
          </p:nvPr>
        </p:nvSpPr>
        <p:spPr>
          <a:xfrm>
            <a:off x="580867" y="1524000"/>
            <a:ext cx="9156900" cy="5005137"/>
          </a:xfrm>
          <a:prstGeom prst="rect">
            <a:avLst/>
          </a:prstGeom>
          <a:noFill/>
          <a:ln>
            <a:noFill/>
          </a:ln>
        </p:spPr>
        <p:txBody>
          <a:bodyPr spcFirstLastPara="1" wrap="square" lIns="91400" tIns="45700" rIns="91400" bIns="45700" anchor="t" anchorCtr="0">
            <a:normAutofit/>
          </a:bodyPr>
          <a:lstStyle/>
          <a:p>
            <a:pPr marL="127000" lvl="0" indent="0" algn="l" rtl="0">
              <a:lnSpc>
                <a:spcPct val="100000"/>
              </a:lnSpc>
              <a:spcBef>
                <a:spcPts val="0"/>
              </a:spcBef>
              <a:spcAft>
                <a:spcPts val="0"/>
              </a:spcAft>
              <a:buSzPts val="2800"/>
            </a:pPr>
            <a:r>
              <a:rPr lang="en-US" dirty="0"/>
              <a:t>1. Thinking about your organization, click on the QR cod</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e</a:t>
            </a:r>
            <a:r>
              <a:rPr lang="en-US" dirty="0"/>
              <a:t> to answer the following questions in Menti (Yes/No)</a:t>
            </a:r>
            <a:endParaRPr dirty="0"/>
          </a:p>
          <a:p>
            <a:pPr marL="0" lvl="0" indent="0" algn="l" rtl="0">
              <a:lnSpc>
                <a:spcPct val="100000"/>
              </a:lnSpc>
              <a:spcBef>
                <a:spcPts val="0"/>
              </a:spcBef>
              <a:spcAft>
                <a:spcPts val="0"/>
              </a:spcAft>
            </a:pPr>
            <a:endParaRPr sz="1200" dirty="0"/>
          </a:p>
          <a:p>
            <a:pPr marL="1111250" lvl="0" indent="-342900" algn="l" rtl="0">
              <a:lnSpc>
                <a:spcPct val="100000"/>
              </a:lnSpc>
              <a:spcBef>
                <a:spcPts val="0"/>
              </a:spcBef>
              <a:spcAft>
                <a:spcPts val="600"/>
              </a:spcAft>
              <a:buSzPts val="2300"/>
              <a:buFont typeface="Arial" panose="020B0604020202020204" pitchFamily="34" charset="0"/>
              <a:buChar char="•"/>
            </a:pPr>
            <a:r>
              <a:rPr lang="en-US" sz="2200" dirty="0">
                <a:latin typeface="Barlow" panose="00000500000000000000" pitchFamily="2" charset="0"/>
                <a:ea typeface="Calibri"/>
                <a:cs typeface="Calibri"/>
                <a:sym typeface="Calibri"/>
              </a:rPr>
              <a:t>Most changes in my organization in the past have been implemented successfully</a:t>
            </a:r>
            <a:endParaRPr sz="2200" dirty="0">
              <a:latin typeface="Barlow" panose="00000500000000000000" pitchFamily="2" charset="0"/>
              <a:ea typeface="Calibri"/>
              <a:cs typeface="Calibri"/>
              <a:sym typeface="Calibri"/>
            </a:endParaRPr>
          </a:p>
          <a:p>
            <a:pPr marL="1111250" lvl="0" indent="-342900" algn="l" rtl="0">
              <a:lnSpc>
                <a:spcPct val="100000"/>
              </a:lnSpc>
              <a:spcBef>
                <a:spcPts val="0"/>
              </a:spcBef>
              <a:spcAft>
                <a:spcPts val="600"/>
              </a:spcAft>
              <a:buSzPts val="2300"/>
              <a:buFont typeface="Arial" panose="020B0604020202020204" pitchFamily="34" charset="0"/>
              <a:buChar char="•"/>
            </a:pPr>
            <a:r>
              <a:rPr lang="en-US" sz="2200" dirty="0">
                <a:latin typeface="Barlow" panose="00000500000000000000" pitchFamily="2" charset="0"/>
                <a:ea typeface="Calibri"/>
                <a:cs typeface="Calibri"/>
                <a:sym typeface="Calibri"/>
              </a:rPr>
              <a:t>Leadership in my organization are visible and active change leaders and sponsors</a:t>
            </a:r>
            <a:endParaRPr sz="2200" dirty="0">
              <a:latin typeface="Barlow" panose="00000500000000000000" pitchFamily="2" charset="0"/>
              <a:ea typeface="Calibri"/>
              <a:cs typeface="Calibri"/>
              <a:sym typeface="Calibri"/>
            </a:endParaRPr>
          </a:p>
          <a:p>
            <a:pPr marL="1111250" lvl="0" indent="-342900" algn="l" rtl="0">
              <a:lnSpc>
                <a:spcPct val="100000"/>
              </a:lnSpc>
              <a:spcBef>
                <a:spcPts val="0"/>
              </a:spcBef>
              <a:spcAft>
                <a:spcPts val="600"/>
              </a:spcAft>
              <a:buSzPts val="2300"/>
              <a:buFont typeface="Arial" panose="020B0604020202020204" pitchFamily="34" charset="0"/>
              <a:buChar char="•"/>
            </a:pPr>
            <a:r>
              <a:rPr lang="en-US" sz="2200" dirty="0">
                <a:latin typeface="Barlow" panose="00000500000000000000" pitchFamily="2" charset="0"/>
                <a:ea typeface="Calibri"/>
                <a:cs typeface="Calibri"/>
                <a:sym typeface="Calibri"/>
              </a:rPr>
              <a:t>My organization encourages and rewards staff who promote change and introduce new ideas</a:t>
            </a:r>
            <a:endParaRPr sz="2200" dirty="0">
              <a:latin typeface="Barlow" panose="00000500000000000000" pitchFamily="2" charset="0"/>
              <a:ea typeface="Calibri"/>
              <a:cs typeface="Calibri"/>
              <a:sym typeface="Calibri"/>
            </a:endParaRPr>
          </a:p>
          <a:p>
            <a:pPr marL="1111250" lvl="0" indent="-342900" algn="l" rtl="0">
              <a:lnSpc>
                <a:spcPct val="100000"/>
              </a:lnSpc>
              <a:spcBef>
                <a:spcPts val="0"/>
              </a:spcBef>
              <a:spcAft>
                <a:spcPts val="0"/>
              </a:spcAft>
              <a:buSzPts val="2300"/>
              <a:buFont typeface="Arial" panose="020B0604020202020204" pitchFamily="34" charset="0"/>
              <a:buChar char="•"/>
            </a:pPr>
            <a:r>
              <a:rPr lang="en-US" sz="2200" dirty="0">
                <a:latin typeface="Barlow" panose="00000500000000000000" pitchFamily="2" charset="0"/>
                <a:ea typeface="Calibri"/>
                <a:cs typeface="Calibri"/>
                <a:sym typeface="Calibri"/>
              </a:rPr>
              <a:t>My management team is receptive to feedback and alternative ideas and encourages open communication</a:t>
            </a:r>
            <a:endParaRPr sz="2200" dirty="0">
              <a:latin typeface="Barlow" panose="00000500000000000000" pitchFamily="2" charset="0"/>
              <a:ea typeface="Calibri"/>
              <a:cs typeface="Calibri"/>
              <a:sym typeface="Calibri"/>
            </a:endParaRPr>
          </a:p>
          <a:p>
            <a:pPr marL="0" lvl="0" indent="0" algn="l" rtl="0">
              <a:lnSpc>
                <a:spcPct val="100000"/>
              </a:lnSpc>
              <a:spcBef>
                <a:spcPts val="0"/>
              </a:spcBef>
              <a:spcAft>
                <a:spcPts val="0"/>
              </a:spcAft>
            </a:pPr>
            <a:endParaRPr sz="1500" dirty="0"/>
          </a:p>
          <a:p>
            <a:pPr marL="127000" indent="0">
              <a:lnSpc>
                <a:spcPct val="100000"/>
              </a:lnSpc>
              <a:spcBef>
                <a:spcPts val="0"/>
              </a:spcBef>
            </a:pPr>
            <a:r>
              <a:rPr lang="en-US" dirty="0"/>
              <a:t>2. Discuss your responses with the larger group</a:t>
            </a:r>
          </a:p>
          <a:p>
            <a:pPr marL="127000" indent="0">
              <a:lnSpc>
                <a:spcPct val="100000"/>
              </a:lnSpc>
              <a:spcBef>
                <a:spcPts val="0"/>
              </a:spcBef>
            </a:pPr>
            <a:endParaRPr dirty="0"/>
          </a:p>
        </p:txBody>
      </p:sp>
      <p:pic>
        <p:nvPicPr>
          <p:cNvPr id="1091" name="Google Shape;1091;g34b4957bab9_1_1125"/>
          <p:cNvPicPr preferRelativeResize="0"/>
          <p:nvPr/>
        </p:nvPicPr>
        <p:blipFill rotWithShape="1">
          <a:blip r:embed="rId5">
            <a:alphaModFix/>
          </a:blip>
          <a:srcRect/>
          <a:stretch/>
        </p:blipFill>
        <p:spPr>
          <a:xfrm>
            <a:off x="0" y="3050"/>
            <a:ext cx="1602375" cy="1584960"/>
          </a:xfrm>
          <a:prstGeom prst="rect">
            <a:avLst/>
          </a:prstGeom>
          <a:noFill/>
          <a:ln>
            <a:noFill/>
          </a:ln>
        </p:spPr>
      </p:pic>
      <p:pic>
        <p:nvPicPr>
          <p:cNvPr id="1092" name="Google Shape;1092;g34b4957bab9_1_1125"/>
          <p:cNvPicPr preferRelativeResize="0"/>
          <p:nvPr/>
        </p:nvPicPr>
        <p:blipFill rotWithShape="1">
          <a:blip r:embed="rId6">
            <a:alphaModFix/>
          </a:blip>
          <a:srcRect/>
          <a:stretch/>
        </p:blipFill>
        <p:spPr>
          <a:xfrm>
            <a:off x="11292333" y="6081647"/>
            <a:ext cx="789333" cy="776355"/>
          </a:xfrm>
          <a:prstGeom prst="rect">
            <a:avLst/>
          </a:prstGeom>
          <a:noFill/>
          <a:ln>
            <a:noFill/>
          </a:ln>
        </p:spPr>
      </p:pic>
      <p:pic>
        <p:nvPicPr>
          <p:cNvPr id="4" name="Picture 3" descr="A qr code with a black and white background&#10;&#10;AI-generated content may be incorrect.">
            <a:extLst>
              <a:ext uri="{FF2B5EF4-FFF2-40B4-BE49-F238E27FC236}">
                <a16:creationId xmlns:a16="http://schemas.microsoft.com/office/drawing/2014/main" id="{311EA3AB-2437-456D-ED03-4F6396ACA0CA}"/>
              </a:ext>
            </a:extLst>
          </p:cNvPr>
          <p:cNvPicPr>
            <a:picLocks noChangeAspect="1"/>
          </p:cNvPicPr>
          <p:nvPr/>
        </p:nvPicPr>
        <p:blipFill>
          <a:blip r:embed="rId7"/>
          <a:stretch>
            <a:fillRect/>
          </a:stretch>
        </p:blipFill>
        <p:spPr>
          <a:xfrm>
            <a:off x="9463373" y="2256536"/>
            <a:ext cx="2344927" cy="2344927"/>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097"/>
        <p:cNvGrpSpPr/>
        <p:nvPr/>
      </p:nvGrpSpPr>
      <p:grpSpPr>
        <a:xfrm>
          <a:off x="0" y="0"/>
          <a:ext cx="0" cy="0"/>
          <a:chOff x="0" y="0"/>
          <a:chExt cx="0" cy="0"/>
        </a:xfrm>
      </p:grpSpPr>
      <p:pic>
        <p:nvPicPr>
          <p:cNvPr id="1098" name="Google Shape;1098;g34b4957bab9_1_1135"/>
          <p:cNvPicPr preferRelativeResize="0"/>
          <p:nvPr/>
        </p:nvPicPr>
        <p:blipFill rotWithShape="1">
          <a:blip r:embed="rId3">
            <a:alphaModFix/>
          </a:blip>
          <a:srcRect r="17952"/>
          <a:stretch/>
        </p:blipFill>
        <p:spPr>
          <a:xfrm>
            <a:off x="0" y="3051"/>
            <a:ext cx="12279085" cy="6854951"/>
          </a:xfrm>
          <a:prstGeom prst="rect">
            <a:avLst/>
          </a:prstGeom>
          <a:noFill/>
          <a:ln>
            <a:noFill/>
          </a:ln>
        </p:spPr>
      </p:pic>
      <p:sp>
        <p:nvSpPr>
          <p:cNvPr id="1099" name="Google Shape;1099;g34b4957bab9_1_1135"/>
          <p:cNvSpPr txBox="1">
            <a:spLocks noGrp="1"/>
          </p:cNvSpPr>
          <p:nvPr>
            <p:ph type="title"/>
          </p:nvPr>
        </p:nvSpPr>
        <p:spPr>
          <a:xfrm>
            <a:off x="541425" y="299842"/>
            <a:ext cx="9422100" cy="992100"/>
          </a:xfrm>
          <a:prstGeom prst="rect">
            <a:avLst/>
          </a:prstGeom>
          <a:noFill/>
          <a:ln>
            <a:noFill/>
          </a:ln>
        </p:spPr>
        <p:txBody>
          <a:bodyPr spcFirstLastPara="1" wrap="square" lIns="91400" tIns="45700" rIns="91400" bIns="45700" anchor="b" anchorCtr="0">
            <a:normAutofit/>
          </a:bodyPr>
          <a:lstStyle/>
          <a:p>
            <a:pPr marL="0" lvl="0" indent="0" algn="l" rtl="0">
              <a:lnSpc>
                <a:spcPct val="102564"/>
              </a:lnSpc>
              <a:spcBef>
                <a:spcPts val="0"/>
              </a:spcBef>
              <a:spcAft>
                <a:spcPts val="0"/>
              </a:spcAft>
              <a:buClr>
                <a:srgbClr val="0075C9"/>
              </a:buClr>
              <a:buSzPts val="5200"/>
              <a:buFont typeface="Barlow Medium"/>
              <a:buNone/>
            </a:pPr>
            <a:r>
              <a:rPr lang="en-US" dirty="0">
                <a:solidFill>
                  <a:srgbClr val="1E5DB2"/>
                </a:solidFill>
              </a:rPr>
              <a:t>Project Management Framework</a:t>
            </a:r>
            <a:endParaRPr dirty="0">
              <a:solidFill>
                <a:srgbClr val="1E5DB2"/>
              </a:solidFill>
            </a:endParaRPr>
          </a:p>
        </p:txBody>
      </p:sp>
      <p:pic>
        <p:nvPicPr>
          <p:cNvPr id="1100" name="Google Shape;1100;g34b4957bab9_1_1135"/>
          <p:cNvPicPr preferRelativeResize="0"/>
          <p:nvPr/>
        </p:nvPicPr>
        <p:blipFill rotWithShape="1">
          <a:blip r:embed="rId4">
            <a:alphaModFix/>
          </a:blip>
          <a:srcRect/>
          <a:stretch/>
        </p:blipFill>
        <p:spPr>
          <a:xfrm>
            <a:off x="11414148" y="-1"/>
            <a:ext cx="789330" cy="776390"/>
          </a:xfrm>
          <a:prstGeom prst="rect">
            <a:avLst/>
          </a:prstGeom>
          <a:noFill/>
          <a:ln>
            <a:noFill/>
          </a:ln>
        </p:spPr>
      </p:pic>
      <p:pic>
        <p:nvPicPr>
          <p:cNvPr id="1101" name="Google Shape;1101;g34b4957bab9_1_1135"/>
          <p:cNvPicPr preferRelativeResize="0"/>
          <p:nvPr/>
        </p:nvPicPr>
        <p:blipFill rotWithShape="1">
          <a:blip r:embed="rId5">
            <a:alphaModFix/>
          </a:blip>
          <a:srcRect/>
          <a:stretch/>
        </p:blipFill>
        <p:spPr>
          <a:xfrm>
            <a:off x="0" y="2580833"/>
            <a:ext cx="12279099" cy="2732088"/>
          </a:xfrm>
          <a:prstGeom prst="rect">
            <a:avLst/>
          </a:prstGeom>
          <a:noFill/>
          <a:ln>
            <a:noFill/>
          </a:ln>
        </p:spPr>
      </p:pic>
      <p:sp>
        <p:nvSpPr>
          <p:cNvPr id="1102" name="Google Shape;1102;g34b4957bab9_1_1135"/>
          <p:cNvSpPr txBox="1"/>
          <p:nvPr/>
        </p:nvSpPr>
        <p:spPr>
          <a:xfrm>
            <a:off x="-1" y="6427187"/>
            <a:ext cx="5916000" cy="30774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80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rPr>
              <a:t>Resource: </a:t>
            </a:r>
            <a:r>
              <a:rPr kumimoji="0" lang="en-US" sz="800" b="0" i="0" u="none" strike="noStrike" kern="0" cap="none" spc="0" normalizeH="0" baseline="0" noProof="0" dirty="0">
                <a:ln>
                  <a:noFill/>
                </a:ln>
                <a:solidFill>
                  <a:srgbClr val="0094A9"/>
                </a:solidFill>
                <a:effectLst/>
                <a:highlight>
                  <a:srgbClr val="FFFFFF"/>
                </a:highlight>
                <a:uLnTx/>
                <a:uFillTx/>
                <a:latin typeface="Barlow" panose="00000500000000000000" pitchFamily="2" charset="0"/>
                <a:ea typeface="Calibri"/>
                <a:cs typeface="Calibri"/>
                <a:sym typeface="Calibri"/>
              </a:rPr>
              <a:t>https://phii.org/what-we-do/iis-hub/iis-operations/</a:t>
            </a:r>
            <a:r>
              <a:rPr kumimoji="0" lang="en-US" sz="80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rPr>
              <a:t> </a:t>
            </a:r>
            <a:endParaRPr kumimoji="0" sz="800" b="0" i="0" u="none" strike="noStrike" kern="0" cap="none" spc="0" normalizeH="0" baseline="0" noProof="0" dirty="0">
              <a:ln>
                <a:noFill/>
              </a:ln>
              <a:solidFill>
                <a:srgbClr val="000000"/>
              </a:solidFill>
              <a:effectLst/>
              <a:highlight>
                <a:srgbClr val="FFFFFF"/>
              </a:highlight>
              <a:uLnTx/>
              <a:uFillTx/>
              <a:latin typeface="Barlow" panose="00000500000000000000" pitchFamily="2" charset="0"/>
              <a:ea typeface="Calibri"/>
              <a:cs typeface="Calibri"/>
              <a:sym typeface="Calibri"/>
            </a:endParaRPr>
          </a:p>
        </p:txBody>
      </p:sp>
      <p:sp>
        <p:nvSpPr>
          <p:cNvPr id="1103" name="Google Shape;1103;g34b4957bab9_1_1135"/>
          <p:cNvSpPr txBox="1"/>
          <p:nvPr/>
        </p:nvSpPr>
        <p:spPr>
          <a:xfrm>
            <a:off x="541425" y="1409675"/>
            <a:ext cx="8931300" cy="430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900" b="0" i="1" u="none" strike="noStrike" kern="0" cap="none" spc="0" normalizeH="0" baseline="0" noProof="0" dirty="0">
                <a:ln>
                  <a:noFill/>
                </a:ln>
                <a:solidFill>
                  <a:srgbClr val="333333"/>
                </a:solidFill>
                <a:effectLst/>
                <a:highlight>
                  <a:srgbClr val="FFFFFF"/>
                </a:highlight>
                <a:uLnTx/>
                <a:uFillTx/>
                <a:latin typeface="Barlow" panose="00000500000000000000" pitchFamily="2" charset="0"/>
                <a:ea typeface="Calibri"/>
                <a:cs typeface="Calibri"/>
                <a:sym typeface="Calibri"/>
              </a:rPr>
              <a:t>The five phases of the project management lifecycle:</a:t>
            </a:r>
            <a:endParaRPr kumimoji="0" sz="2800" b="0" i="0" u="none" strike="noStrike" kern="0" cap="none" spc="0" normalizeH="0" baseline="0" noProof="0" dirty="0">
              <a:ln>
                <a:noFill/>
              </a:ln>
              <a:solidFill>
                <a:srgbClr val="000000"/>
              </a:solidFill>
              <a:effectLst/>
              <a:uLnTx/>
              <a:uFillTx/>
              <a:latin typeface="Barlow" panose="00000500000000000000" pitchFamily="2" charset="0"/>
              <a:ea typeface="Calibri"/>
              <a:cs typeface="Calibri"/>
              <a:sym typeface="Calibri"/>
            </a:endParaRPr>
          </a:p>
        </p:txBody>
      </p:sp>
      <p:pic>
        <p:nvPicPr>
          <p:cNvPr id="1104" name="Google Shape;1104;g34b4957bab9_1_1135"/>
          <p:cNvPicPr preferRelativeResize="0"/>
          <p:nvPr/>
        </p:nvPicPr>
        <p:blipFill rotWithShape="1">
          <a:blip r:embed="rId6">
            <a:alphaModFix/>
          </a:blip>
          <a:srcRect/>
          <a:stretch/>
        </p:blipFill>
        <p:spPr>
          <a:xfrm>
            <a:off x="11292333" y="6081647"/>
            <a:ext cx="789333" cy="776355"/>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pic>
        <p:nvPicPr>
          <p:cNvPr id="1020" name="Google Shape;1020;g36215b48a1a_0_0"/>
          <p:cNvPicPr preferRelativeResize="0"/>
          <p:nvPr/>
        </p:nvPicPr>
        <p:blipFill>
          <a:blip r:embed="rId3">
            <a:alphaModFix/>
          </a:blip>
          <a:stretch>
            <a:fillRect/>
          </a:stretch>
        </p:blipFill>
        <p:spPr>
          <a:xfrm>
            <a:off x="0" y="0"/>
            <a:ext cx="12192000" cy="5752049"/>
          </a:xfrm>
          <a:prstGeom prst="rect">
            <a:avLst/>
          </a:prstGeom>
          <a:noFill/>
          <a:ln>
            <a:noFill/>
          </a:ln>
        </p:spPr>
      </p:pic>
    </p:spTree>
  </p:cSld>
  <p:clrMapOvr>
    <a:masterClrMapping/>
  </p:clrMapOvr>
</p:sld>
</file>

<file path=ppt/theme/theme1.xml><?xml version="1.0" encoding="utf-8"?>
<a:theme xmlns:a="http://schemas.openxmlformats.org/drawingml/2006/main" name="2025PHIItheme">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_Slider">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_Solid Color Slider">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25PHIItheme">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981</Words>
  <Application>Microsoft Office PowerPoint</Application>
  <PresentationFormat>Widescreen</PresentationFormat>
  <Paragraphs>121</Paragraphs>
  <Slides>18</Slides>
  <Notes>18</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Aptos</vt:lpstr>
      <vt:lpstr>Arial</vt:lpstr>
      <vt:lpstr>Barlow</vt:lpstr>
      <vt:lpstr>Barlow Medium</vt:lpstr>
      <vt:lpstr>Calibri</vt:lpstr>
      <vt:lpstr>NTR</vt:lpstr>
      <vt:lpstr>Trebuchet MS</vt:lpstr>
      <vt:lpstr>2025PHIItheme</vt:lpstr>
      <vt:lpstr>Content_Slider</vt:lpstr>
      <vt:lpstr>Content_Solid Color Slider</vt:lpstr>
      <vt:lpstr>1_2025PHIItheme</vt:lpstr>
      <vt:lpstr>Change Management, Project Management, and the Systems Development Life Cycle</vt:lpstr>
      <vt:lpstr>Learning Objectives</vt:lpstr>
      <vt:lpstr>Activity: Word Cloud</vt:lpstr>
      <vt:lpstr>Information Systems Management Definition</vt:lpstr>
      <vt:lpstr>PowerPoint Presentation</vt:lpstr>
      <vt:lpstr>PowerPoint Presentation</vt:lpstr>
      <vt:lpstr>Activity: Organization Change Readiness Assessment</vt:lpstr>
      <vt:lpstr>Project Management Framework</vt:lpstr>
      <vt:lpstr>PowerPoint Presentation</vt:lpstr>
      <vt:lpstr>PowerPoint Presentation</vt:lpstr>
      <vt:lpstr>Leveraging Agile for System Development</vt:lpstr>
      <vt:lpstr>IIS Functional Model</vt:lpstr>
      <vt:lpstr>PowerPoint Presentation</vt:lpstr>
      <vt:lpstr>IIS Leader Considerations</vt:lpstr>
      <vt:lpstr>Activity: Repurposing the IIS SWOT </vt:lpstr>
      <vt:lpstr>Role of an IIS Leader </vt:lpstr>
      <vt:lpstr>Questions, Comments, Discussion</vt:lpstr>
      <vt:lpstr>Change Management, Project Management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Judith Kerr</dc:creator>
  <cp:lastModifiedBy>Judith Kerr</cp:lastModifiedBy>
  <cp:revision>1</cp:revision>
  <dcterms:created xsi:type="dcterms:W3CDTF">2025-06-16T22:12:55Z</dcterms:created>
  <dcterms:modified xsi:type="dcterms:W3CDTF">2025-06-16T22:13:23Z</dcterms:modified>
</cp:coreProperties>
</file>