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74" r:id="rId1"/>
    <p:sldMasterId id="2147483775" r:id="rId2"/>
    <p:sldMasterId id="2147483776" r:id="rId3"/>
  </p:sldMasterIdLst>
  <p:notesMasterIdLst>
    <p:notesMasterId r:id="rId21"/>
  </p:notesMasterIdLst>
  <p:sldIdLst>
    <p:sldId id="342" r:id="rId4"/>
    <p:sldId id="343" r:id="rId5"/>
    <p:sldId id="344" r:id="rId6"/>
    <p:sldId id="345" r:id="rId7"/>
    <p:sldId id="346" r:id="rId8"/>
    <p:sldId id="347" r:id="rId9"/>
    <p:sldId id="348" r:id="rId10"/>
    <p:sldId id="349" r:id="rId11"/>
    <p:sldId id="350" r:id="rId12"/>
    <p:sldId id="351" r:id="rId13"/>
    <p:sldId id="352" r:id="rId14"/>
    <p:sldId id="353" r:id="rId15"/>
    <p:sldId id="354" r:id="rId16"/>
    <p:sldId id="355" r:id="rId17"/>
    <p:sldId id="356" r:id="rId18"/>
    <p:sldId id="357" r:id="rId19"/>
    <p:sldId id="358" r:id="rId20"/>
  </p:sldIdLst>
  <p:sldSz cx="9144000" cy="5143500" type="screen16x9"/>
  <p:notesSz cx="6858000" cy="9144000"/>
  <p:embeddedFontLst>
    <p:embeddedFont>
      <p:font typeface="Roboto"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Open Sans"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67349AC-A1B8-495C-85C9-7B2B01BAAB65}">
  <a:tblStyle styleId="{967349AC-A1B8-495C-85C9-7B2B01BAAB6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4EC6FA80-E476-421D-8F14-B174211CF06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A1829F9-47A7-41A7-A02F-9F1DCB875999}" styleName="Table_2">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hii.org/module-7/build-strategic-sustainability-for-data-modernization-overview/"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2d9dfbf5bbf_0_32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sz="900"/>
          </a:p>
        </p:txBody>
      </p:sp>
      <p:sp>
        <p:nvSpPr>
          <p:cNvPr id="1623" name="Google Shape;1623;g2d9dfbf5bbf_0_3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3"/>
        <p:cNvGrpSpPr/>
        <p:nvPr/>
      </p:nvGrpSpPr>
      <p:grpSpPr>
        <a:xfrm>
          <a:off x="0" y="0"/>
          <a:ext cx="0" cy="0"/>
          <a:chOff x="0" y="0"/>
          <a:chExt cx="0" cy="0"/>
        </a:xfrm>
      </p:grpSpPr>
      <p:sp>
        <p:nvSpPr>
          <p:cNvPr id="1794" name="Google Shape;1794;g2d9dfbf5bbf_0_33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5" name="Google Shape;1795;g2d9dfbf5bbf_0_33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t>Cannot say one is better than another, but Agile also provides benefits which align to strategic initiatives such as DMI such as:</a:t>
            </a:r>
            <a:endParaRPr sz="1100"/>
          </a:p>
          <a:p>
            <a:pPr marL="457200" lvl="0" indent="-298450" algn="l" rtl="0">
              <a:lnSpc>
                <a:spcPct val="100000"/>
              </a:lnSpc>
              <a:spcBef>
                <a:spcPts val="0"/>
              </a:spcBef>
              <a:spcAft>
                <a:spcPts val="0"/>
              </a:spcAft>
              <a:buClr>
                <a:srgbClr val="55AF89"/>
              </a:buClr>
              <a:buSzPts val="1100"/>
              <a:buChar char="•"/>
            </a:pPr>
            <a:r>
              <a:rPr lang="en-US" sz="1100"/>
              <a:t>Enables thinking in terms of </a:t>
            </a:r>
            <a:r>
              <a:rPr lang="en-US" sz="1100" i="1" u="sng"/>
              <a:t>functions,</a:t>
            </a:r>
            <a:r>
              <a:rPr lang="en-US" sz="1100"/>
              <a:t> instead of </a:t>
            </a:r>
            <a:r>
              <a:rPr lang="en-US" sz="1100" i="1" u="sng"/>
              <a:t>systems,</a:t>
            </a:r>
            <a:r>
              <a:rPr lang="en-US" sz="1100"/>
              <a:t> to promote </a:t>
            </a:r>
            <a:r>
              <a:rPr lang="en-US" sz="1100" u="sng"/>
              <a:t>modularity</a:t>
            </a:r>
            <a:r>
              <a:rPr lang="en-US" sz="1100"/>
              <a:t> and</a:t>
            </a:r>
            <a:r>
              <a:rPr lang="en-US" sz="1100" u="sng"/>
              <a:t> flexibility</a:t>
            </a:r>
            <a:r>
              <a:rPr lang="en-US" sz="1100"/>
              <a:t>. </a:t>
            </a:r>
            <a:endParaRPr sz="1100"/>
          </a:p>
          <a:p>
            <a:pPr marL="457200" lvl="0" indent="-298450" algn="l" rtl="0">
              <a:lnSpc>
                <a:spcPct val="100000"/>
              </a:lnSpc>
              <a:spcBef>
                <a:spcPts val="0"/>
              </a:spcBef>
              <a:spcAft>
                <a:spcPts val="0"/>
              </a:spcAft>
              <a:buClr>
                <a:srgbClr val="55AF89"/>
              </a:buClr>
              <a:buSzPts val="1100"/>
              <a:buChar char="•"/>
            </a:pPr>
            <a:r>
              <a:rPr lang="en-US" sz="1100"/>
              <a:t>Provides a more flexible version to help deal with immediate, urgent needs. </a:t>
            </a:r>
            <a:endParaRPr sz="1100"/>
          </a:p>
          <a:p>
            <a:pPr marL="457200" lvl="0" indent="-298450" algn="l" rtl="0">
              <a:lnSpc>
                <a:spcPct val="100000"/>
              </a:lnSpc>
              <a:spcBef>
                <a:spcPts val="0"/>
              </a:spcBef>
              <a:spcAft>
                <a:spcPts val="0"/>
              </a:spcAft>
              <a:buClr>
                <a:srgbClr val="55AF89"/>
              </a:buClr>
              <a:buSzPts val="1100"/>
              <a:buChar char="•"/>
            </a:pPr>
            <a:r>
              <a:rPr lang="en-US" sz="1100"/>
              <a:t>Allows for additional functionality and choice in addressing emergent needs. Because as we all know, objectives, goals and priorities change</a:t>
            </a:r>
            <a:endParaRPr sz="1100"/>
          </a:p>
          <a:p>
            <a:pPr marL="457200" lvl="0" indent="-298450" algn="l" rtl="0">
              <a:lnSpc>
                <a:spcPct val="100000"/>
              </a:lnSpc>
              <a:spcBef>
                <a:spcPts val="0"/>
              </a:spcBef>
              <a:spcAft>
                <a:spcPts val="0"/>
              </a:spcAft>
              <a:buClr>
                <a:srgbClr val="55AF89"/>
              </a:buClr>
              <a:buSzPts val="1100"/>
              <a:buChar char="•"/>
            </a:pPr>
            <a:r>
              <a:rPr lang="en-US" sz="1100"/>
              <a:t>Uses modularity to be genuine and substitutable with components that are truly interoperable through application program interfaces (APIs). </a:t>
            </a:r>
            <a:endParaRPr sz="110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796" name="Google Shape;1796;g2d9dfbf5bbf_0_33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1"/>
        <p:cNvGrpSpPr/>
        <p:nvPr/>
      </p:nvGrpSpPr>
      <p:grpSpPr>
        <a:xfrm>
          <a:off x="0" y="0"/>
          <a:ext cx="0" cy="0"/>
          <a:chOff x="0" y="0"/>
          <a:chExt cx="0" cy="0"/>
        </a:xfrm>
      </p:grpSpPr>
      <p:sp>
        <p:nvSpPr>
          <p:cNvPr id="1802" name="Google Shape;1802;g2d9dfbf5bbf_0_33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3" name="Google Shape;1803;g2d9dfbf5bbf_0_33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b="1"/>
              <a:t>Talking points to introduce the FM on next slide</a:t>
            </a:r>
            <a:endParaRPr sz="900" b="1"/>
          </a:p>
          <a:p>
            <a:pPr marL="0" lvl="0" indent="0" algn="l" rtl="0">
              <a:lnSpc>
                <a:spcPct val="100000"/>
              </a:lnSpc>
              <a:spcBef>
                <a:spcPts val="0"/>
              </a:spcBef>
              <a:spcAft>
                <a:spcPts val="0"/>
              </a:spcAft>
              <a:buSzPts val="1400"/>
              <a:buNone/>
            </a:pPr>
            <a:endParaRPr sz="900"/>
          </a:p>
          <a:p>
            <a:pPr marL="0" lvl="0" indent="0" algn="l" rtl="0">
              <a:lnSpc>
                <a:spcPct val="100000"/>
              </a:lnSpc>
              <a:spcBef>
                <a:spcPts val="0"/>
              </a:spcBef>
              <a:spcAft>
                <a:spcPts val="0"/>
              </a:spcAft>
              <a:buSzPts val="1400"/>
              <a:buNone/>
            </a:pPr>
            <a:r>
              <a:rPr lang="en-US" sz="900"/>
              <a:t>As an IIS leader, need to consider</a:t>
            </a:r>
            <a:r>
              <a:rPr lang="en-US" sz="900" u="sng"/>
              <a:t> your primary Information System - the IIS!</a:t>
            </a:r>
            <a:endParaRPr sz="900" u="sng"/>
          </a:p>
          <a:p>
            <a:pPr marL="0" lvl="0" indent="0" algn="l" rtl="0">
              <a:lnSpc>
                <a:spcPct val="100000"/>
              </a:lnSpc>
              <a:spcBef>
                <a:spcPts val="0"/>
              </a:spcBef>
              <a:spcAft>
                <a:spcPts val="0"/>
              </a:spcAft>
              <a:buSzPts val="1400"/>
              <a:buNone/>
            </a:pPr>
            <a:r>
              <a:rPr lang="en-US" sz="900"/>
              <a:t>The functional model has been validated by immunization programs, CDC, AIRA, IIS vendors and other organizations and should be considered an integral tool for baseline IIS functions, capabilities and attributes</a:t>
            </a:r>
            <a:endParaRPr sz="900"/>
          </a:p>
          <a:p>
            <a:pPr marL="0" lvl="0" indent="0" algn="l" rtl="0">
              <a:lnSpc>
                <a:spcPct val="100000"/>
              </a:lnSpc>
              <a:spcBef>
                <a:spcPts val="1000"/>
              </a:spcBef>
              <a:spcAft>
                <a:spcPts val="0"/>
              </a:spcAft>
              <a:buSzPts val="1400"/>
              <a:buNone/>
            </a:pPr>
            <a:r>
              <a:rPr lang="en-US" sz="900"/>
              <a:t>The FM can be used to consider the DMI thinking of an IIS in terms of </a:t>
            </a:r>
            <a:r>
              <a:rPr lang="en-US" sz="900" i="1" u="sng"/>
              <a:t>core functions instead of a monolithic system that promotes modularity and flexibility.</a:t>
            </a:r>
            <a:r>
              <a:rPr lang="en-US" sz="900"/>
              <a:t> </a:t>
            </a:r>
            <a:endParaRPr sz="900"/>
          </a:p>
          <a:p>
            <a:pPr marL="0" lvl="0" indent="0" algn="l" rtl="0">
              <a:lnSpc>
                <a:spcPct val="100000"/>
              </a:lnSpc>
              <a:spcBef>
                <a:spcPts val="1000"/>
              </a:spcBef>
              <a:spcAft>
                <a:spcPts val="1000"/>
              </a:spcAft>
              <a:buSzPts val="1400"/>
              <a:buNone/>
            </a:pPr>
            <a:r>
              <a:rPr lang="en-US" sz="900"/>
              <a:t>After all, an IIS is a core information system supplemented by ancillary applications/systems to address immediate or strategic needs.</a:t>
            </a:r>
            <a:endParaRPr/>
          </a:p>
        </p:txBody>
      </p:sp>
      <p:sp>
        <p:nvSpPr>
          <p:cNvPr id="1804" name="Google Shape;1804;g2d9dfbf5bbf_0_33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8"/>
        <p:cNvGrpSpPr/>
        <p:nvPr/>
      </p:nvGrpSpPr>
      <p:grpSpPr>
        <a:xfrm>
          <a:off x="0" y="0"/>
          <a:ext cx="0" cy="0"/>
          <a:chOff x="0" y="0"/>
          <a:chExt cx="0" cy="0"/>
        </a:xfrm>
      </p:grpSpPr>
      <p:sp>
        <p:nvSpPr>
          <p:cNvPr id="1809" name="Google Shape;1809;g2d9dfbf5bbf_0_33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0" name="Google Shape;1810;g2d9dfbf5bbf_0_33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Review format: Core functions, capabilities and attributes of an IIS</a:t>
            </a:r>
            <a:endParaRPr/>
          </a:p>
        </p:txBody>
      </p:sp>
      <p:sp>
        <p:nvSpPr>
          <p:cNvPr id="1811" name="Google Shape;1811;g2d9dfbf5bbf_0_33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4"/>
        <p:cNvGrpSpPr/>
        <p:nvPr/>
      </p:nvGrpSpPr>
      <p:grpSpPr>
        <a:xfrm>
          <a:off x="0" y="0"/>
          <a:ext cx="0" cy="0"/>
          <a:chOff x="0" y="0"/>
          <a:chExt cx="0" cy="0"/>
        </a:xfrm>
      </p:grpSpPr>
      <p:sp>
        <p:nvSpPr>
          <p:cNvPr id="1815" name="Google Shape;1815;g2d9dfbf5bbf_0_3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6" name="Google Shape;1816;g2d9dfbf5bbf_0_33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SDLC, CM and PM disciplines provide planning and methods to affect/implement new systems</a:t>
            </a:r>
            <a:endParaRPr/>
          </a:p>
          <a:p>
            <a:pPr marL="0" lvl="0" indent="0" algn="l" rtl="0">
              <a:lnSpc>
                <a:spcPct val="100000"/>
              </a:lnSpc>
              <a:spcBef>
                <a:spcPts val="1000"/>
              </a:spcBef>
              <a:spcAft>
                <a:spcPts val="0"/>
              </a:spcAft>
              <a:buSzPts val="1400"/>
              <a:buNone/>
            </a:pPr>
            <a:r>
              <a:rPr lang="en-US"/>
              <a:t>Promote a culture of adaptation to present and evolving changes to ensure strategic sustainability - key aspect that will be explored further in Budget and Sustainability module (Day 3)</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050">
                <a:solidFill>
                  <a:srgbClr val="3C4043"/>
                </a:solidFill>
                <a:highlight>
                  <a:srgbClr val="FFFFFF"/>
                </a:highlight>
                <a:latin typeface="Roboto"/>
                <a:ea typeface="Roboto"/>
                <a:cs typeface="Roboto"/>
                <a:sym typeface="Roboto"/>
              </a:rPr>
              <a:t>"Build Strategic Sustainability" section of the DMI toolkit created by PHII. That has a lot of good considerations in it and can be a place to point this group to learn more. </a:t>
            </a:r>
            <a:r>
              <a:rPr lang="en-US" sz="1050" u="sng">
                <a:solidFill>
                  <a:srgbClr val="1A73E8"/>
                </a:solidFill>
                <a:highlight>
                  <a:srgbClr val="FFFFFF"/>
                </a:highlight>
                <a:latin typeface="Roboto"/>
                <a:ea typeface="Roboto"/>
                <a:cs typeface="Roboto"/>
                <a:sym typeface="Robo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https://phii.org/module-7/build-strategic-sustainability-for-data-modernization-overview/</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Governance in terms of who and how decisions are made in a timely manner</a:t>
            </a:r>
            <a:endParaRPr/>
          </a:p>
        </p:txBody>
      </p:sp>
      <p:sp>
        <p:nvSpPr>
          <p:cNvPr id="1817" name="Google Shape;1817;g2d9dfbf5bbf_0_33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1"/>
        <p:cNvGrpSpPr/>
        <p:nvPr/>
      </p:nvGrpSpPr>
      <p:grpSpPr>
        <a:xfrm>
          <a:off x="0" y="0"/>
          <a:ext cx="0" cy="0"/>
          <a:chOff x="0" y="0"/>
          <a:chExt cx="0" cy="0"/>
        </a:xfrm>
      </p:grpSpPr>
      <p:sp>
        <p:nvSpPr>
          <p:cNvPr id="1822" name="Google Shape;1822;g2d9dfbf5bbf_0_33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3" name="Google Shape;1823;g2d9dfbf5bbf_0_33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Initial discussion at your table (10 mins)</a:t>
            </a:r>
            <a:endParaRPr/>
          </a:p>
          <a:p>
            <a:pPr marL="0" lvl="0" indent="0" algn="l" rtl="0">
              <a:lnSpc>
                <a:spcPct val="100000"/>
              </a:lnSpc>
              <a:spcBef>
                <a:spcPts val="0"/>
              </a:spcBef>
              <a:spcAft>
                <a:spcPts val="0"/>
              </a:spcAft>
              <a:buSzPts val="1400"/>
              <a:buNone/>
            </a:pPr>
            <a:r>
              <a:rPr lang="en-US"/>
              <a:t>General discussion with the broader group (10 mins)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sz="900"/>
              <a:t>As IIS leaders, we should consider data modernization for the IIS…after all, many things have changed in the years since they were implemented and COVID shined a light on the need to </a:t>
            </a:r>
            <a:r>
              <a:rPr lang="en-US" sz="900" u="sng"/>
              <a:t>fully optimize </a:t>
            </a:r>
            <a:r>
              <a:rPr lang="en-US" sz="900"/>
              <a:t>them </a:t>
            </a:r>
            <a:r>
              <a:rPr lang="en-US" sz="900" b="1"/>
              <a:t>as a public health information system</a:t>
            </a:r>
            <a:r>
              <a:rPr lang="en-US" sz="900"/>
              <a:t> - to collect, store and share vaccination data with federal and state agencies, other IIS and the public. </a:t>
            </a:r>
            <a:endParaRPr/>
          </a:p>
        </p:txBody>
      </p:sp>
      <p:sp>
        <p:nvSpPr>
          <p:cNvPr id="1824" name="Google Shape;1824;g2d9dfbf5bbf_0_33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2d9dfbf5bbf_0_34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2" name="Google Shape;1832;g2d9dfbf5bbf_0_34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solidFill>
                  <a:srgbClr val="3C4043"/>
                </a:solidFill>
                <a:highlight>
                  <a:srgbClr val="FFFFFF"/>
                </a:highlight>
                <a:latin typeface="Roboto"/>
                <a:ea typeface="Roboto"/>
                <a:cs typeface="Roboto"/>
                <a:sym typeface="Roboto"/>
              </a:rPr>
              <a:t>May not be at the helm of SDLC, but aware and influence initiatives</a:t>
            </a:r>
            <a:endParaRPr sz="90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400"/>
              <a:buNone/>
            </a:pPr>
            <a:endParaRPr sz="90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400"/>
              <a:buNone/>
            </a:pPr>
            <a:r>
              <a:rPr lang="en-US" sz="900">
                <a:solidFill>
                  <a:srgbClr val="3C4043"/>
                </a:solidFill>
                <a:highlight>
                  <a:srgbClr val="FFFFFF"/>
                </a:highlight>
                <a:latin typeface="Roboto"/>
                <a:ea typeface="Roboto"/>
                <a:cs typeface="Roboto"/>
                <a:sym typeface="Roboto"/>
              </a:rPr>
              <a:t>As Amy noted in her Role of an IIS Leader, building partnerships within the health department is key.  </a:t>
            </a:r>
            <a:endParaRPr sz="90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400"/>
              <a:buNone/>
            </a:pPr>
            <a:endParaRPr sz="90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400"/>
              <a:buNone/>
            </a:pPr>
            <a:r>
              <a:rPr lang="en-US" sz="900">
                <a:solidFill>
                  <a:srgbClr val="3C4043"/>
                </a:solidFill>
                <a:highlight>
                  <a:srgbClr val="FFFFFF"/>
                </a:highlight>
                <a:latin typeface="Roboto"/>
                <a:ea typeface="Roboto"/>
                <a:cs typeface="Roboto"/>
                <a:sym typeface="Roboto"/>
              </a:rPr>
              <a:t>Data mod is an enterprise wide initiative, making IIS an inherent part of data mod work.  Getting to know those within the agency that are leading this effort and discussing how IIS can be involved and figuring out governance early is really important.</a:t>
            </a:r>
            <a:endParaRPr sz="900"/>
          </a:p>
        </p:txBody>
      </p:sp>
      <p:sp>
        <p:nvSpPr>
          <p:cNvPr id="1833" name="Google Shape;1833;g2d9dfbf5bbf_0_34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7"/>
        <p:cNvGrpSpPr/>
        <p:nvPr/>
      </p:nvGrpSpPr>
      <p:grpSpPr>
        <a:xfrm>
          <a:off x="0" y="0"/>
          <a:ext cx="0" cy="0"/>
          <a:chOff x="0" y="0"/>
          <a:chExt cx="0" cy="0"/>
        </a:xfrm>
      </p:grpSpPr>
      <p:sp>
        <p:nvSpPr>
          <p:cNvPr id="1838" name="Google Shape;1838;g2da41efa5d2_0_3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9" name="Google Shape;1839;g2da41efa5d2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3"/>
        <p:cNvGrpSpPr/>
        <p:nvPr/>
      </p:nvGrpSpPr>
      <p:grpSpPr>
        <a:xfrm>
          <a:off x="0" y="0"/>
          <a:ext cx="0" cy="0"/>
          <a:chOff x="0" y="0"/>
          <a:chExt cx="0" cy="0"/>
        </a:xfrm>
      </p:grpSpPr>
      <p:sp>
        <p:nvSpPr>
          <p:cNvPr id="1844" name="Google Shape;1844;g2d9dfbf5bbf_0_34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5" name="Google Shape;1845;g2d9dfbf5bbf_0_34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900" b="1"/>
          </a:p>
          <a:p>
            <a:pPr marL="0" lvl="0" indent="0" algn="l" rtl="0">
              <a:lnSpc>
                <a:spcPct val="100000"/>
              </a:lnSpc>
              <a:spcBef>
                <a:spcPts val="0"/>
              </a:spcBef>
              <a:spcAft>
                <a:spcPts val="0"/>
              </a:spcAft>
              <a:buSzPts val="1400"/>
              <a:buNone/>
            </a:pPr>
            <a:endParaRPr sz="900"/>
          </a:p>
          <a:p>
            <a:pPr marL="0" lvl="0" indent="0" algn="l" rtl="0">
              <a:lnSpc>
                <a:spcPct val="100000"/>
              </a:lnSpc>
              <a:spcBef>
                <a:spcPts val="0"/>
              </a:spcBef>
              <a:spcAft>
                <a:spcPts val="0"/>
              </a:spcAft>
              <a:buSzPts val="1400"/>
              <a:buNone/>
            </a:pPr>
            <a:endParaRPr/>
          </a:p>
        </p:txBody>
      </p:sp>
      <p:sp>
        <p:nvSpPr>
          <p:cNvPr id="1846" name="Google Shape;1846;g2d9dfbf5bbf_0_34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9"/>
        <p:cNvGrpSpPr/>
        <p:nvPr/>
      </p:nvGrpSpPr>
      <p:grpSpPr>
        <a:xfrm>
          <a:off x="0" y="0"/>
          <a:ext cx="0" cy="0"/>
          <a:chOff x="0" y="0"/>
          <a:chExt cx="0" cy="0"/>
        </a:xfrm>
      </p:grpSpPr>
      <p:sp>
        <p:nvSpPr>
          <p:cNvPr id="1630" name="Google Shape;1630;g2d9dfbf5bbf_0_32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t>While you may not need to design and manage the development of your IIS or enhancements, this module is intended to provide an introduction to SDLC and enable you to become a bit more familiar and comfortable with the competencies, phases and tools needed to effectively deploy or maintain an information system.</a:t>
            </a:r>
            <a:endParaRPr sz="1100"/>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r>
              <a:rPr lang="en-US" sz="1100"/>
              <a:t>Change management - staff want to understand what is going on in the midst of all changes - will likely stay in role if aware/informed</a:t>
            </a:r>
            <a:endParaRPr sz="1100"/>
          </a:p>
        </p:txBody>
      </p:sp>
      <p:sp>
        <p:nvSpPr>
          <p:cNvPr id="1631" name="Google Shape;1631;g2d9dfbf5bbf_0_32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5"/>
        <p:cNvGrpSpPr/>
        <p:nvPr/>
      </p:nvGrpSpPr>
      <p:grpSpPr>
        <a:xfrm>
          <a:off x="0" y="0"/>
          <a:ext cx="0" cy="0"/>
          <a:chOff x="0" y="0"/>
          <a:chExt cx="0" cy="0"/>
        </a:xfrm>
      </p:grpSpPr>
      <p:sp>
        <p:nvSpPr>
          <p:cNvPr id="1636" name="Google Shape;1636;g2d9dfbf5bbf_0_32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7" name="Google Shape;1637;g2d9dfbf5bbf_0_32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t>Use MentiMeter- word cloud to gather these…</a:t>
            </a:r>
            <a:endParaRPr sz="1100"/>
          </a:p>
          <a:p>
            <a:pPr marL="0" lvl="0" indent="0" algn="l" rtl="0">
              <a:lnSpc>
                <a:spcPct val="100000"/>
              </a:lnSpc>
              <a:spcBef>
                <a:spcPts val="0"/>
              </a:spcBef>
              <a:spcAft>
                <a:spcPts val="0"/>
              </a:spcAft>
              <a:buSzPts val="1400"/>
              <a:buNone/>
            </a:pPr>
            <a:r>
              <a:rPr lang="en-US" sz="1100"/>
              <a:t>So many new terms have entered our public health lexicon dealing with new technologies, data collection, reporting and visualization. </a:t>
            </a:r>
            <a:endParaRPr sz="1100"/>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r>
              <a:rPr lang="en-US" sz="1100"/>
              <a:t>Any others that come to mind? What terms have you heard recently?  </a:t>
            </a:r>
            <a:endParaRPr sz="1100"/>
          </a:p>
          <a:p>
            <a:pPr marL="457200" lvl="0" indent="-298450" algn="l" rtl="0">
              <a:lnSpc>
                <a:spcPct val="90000"/>
              </a:lnSpc>
              <a:spcBef>
                <a:spcPts val="1000"/>
              </a:spcBef>
              <a:spcAft>
                <a:spcPts val="0"/>
              </a:spcAft>
              <a:buClr>
                <a:srgbClr val="55AF89"/>
              </a:buClr>
              <a:buSzPts val="1100"/>
              <a:buChar char="•"/>
            </a:pPr>
            <a:r>
              <a:rPr lang="en-US" sz="1100"/>
              <a:t>AI Analytics</a:t>
            </a:r>
            <a:endParaRPr sz="1100"/>
          </a:p>
          <a:p>
            <a:pPr marL="457200" lvl="0" indent="-298450" algn="l" rtl="0">
              <a:lnSpc>
                <a:spcPct val="90000"/>
              </a:lnSpc>
              <a:spcBef>
                <a:spcPts val="0"/>
              </a:spcBef>
              <a:spcAft>
                <a:spcPts val="0"/>
              </a:spcAft>
              <a:buClr>
                <a:srgbClr val="55AF89"/>
              </a:buClr>
              <a:buSzPts val="1100"/>
              <a:buChar char="•"/>
            </a:pPr>
            <a:r>
              <a:rPr lang="en-US" sz="1100"/>
              <a:t>Data Clearing House</a:t>
            </a:r>
            <a:endParaRPr sz="1100"/>
          </a:p>
          <a:p>
            <a:pPr marL="457200" lvl="0" indent="-298450" algn="l" rtl="0">
              <a:lnSpc>
                <a:spcPct val="90000"/>
              </a:lnSpc>
              <a:spcBef>
                <a:spcPts val="0"/>
              </a:spcBef>
              <a:spcAft>
                <a:spcPts val="0"/>
              </a:spcAft>
              <a:buClr>
                <a:srgbClr val="55AF89"/>
              </a:buClr>
              <a:buSzPts val="1100"/>
              <a:buChar char="•"/>
            </a:pPr>
            <a:r>
              <a:rPr lang="en-US" sz="1100"/>
              <a:t>Data Lake</a:t>
            </a:r>
            <a:endParaRPr sz="1100"/>
          </a:p>
          <a:p>
            <a:pPr marL="457200" lvl="0" indent="-298450" algn="l" rtl="0">
              <a:lnSpc>
                <a:spcPct val="90000"/>
              </a:lnSpc>
              <a:spcBef>
                <a:spcPts val="0"/>
              </a:spcBef>
              <a:spcAft>
                <a:spcPts val="0"/>
              </a:spcAft>
              <a:buClr>
                <a:srgbClr val="55AF89"/>
              </a:buClr>
              <a:buSzPts val="1100"/>
              <a:buChar char="•"/>
            </a:pPr>
            <a:r>
              <a:rPr lang="en-US" sz="1100"/>
              <a:t>Cloud Computing</a:t>
            </a:r>
            <a:endParaRPr sz="1100"/>
          </a:p>
          <a:p>
            <a:pPr marL="457200" lvl="0" indent="-298450" algn="l" rtl="0">
              <a:lnSpc>
                <a:spcPct val="90000"/>
              </a:lnSpc>
              <a:spcBef>
                <a:spcPts val="0"/>
              </a:spcBef>
              <a:spcAft>
                <a:spcPts val="0"/>
              </a:spcAft>
              <a:buClr>
                <a:srgbClr val="55AF89"/>
              </a:buClr>
              <a:buSzPts val="1100"/>
              <a:buChar char="•"/>
            </a:pPr>
            <a:r>
              <a:rPr lang="en-US" sz="1100"/>
              <a:t>Cloud Hosting</a:t>
            </a:r>
            <a:endParaRPr sz="1100"/>
          </a:p>
          <a:p>
            <a:pPr marL="457200" lvl="0" indent="-298450" algn="l" rtl="0">
              <a:lnSpc>
                <a:spcPct val="90000"/>
              </a:lnSpc>
              <a:spcBef>
                <a:spcPts val="0"/>
              </a:spcBef>
              <a:spcAft>
                <a:spcPts val="0"/>
              </a:spcAft>
              <a:buClr>
                <a:srgbClr val="55AF89"/>
              </a:buClr>
              <a:buSzPts val="1100"/>
              <a:buChar char="•"/>
            </a:pPr>
            <a:r>
              <a:rPr lang="en-US" sz="1100"/>
              <a:t>IZ Gateway</a:t>
            </a:r>
            <a:endParaRPr sz="1100"/>
          </a:p>
          <a:p>
            <a:pPr marL="457200" lvl="0" indent="-298450" algn="l" rtl="0">
              <a:lnSpc>
                <a:spcPct val="90000"/>
              </a:lnSpc>
              <a:spcBef>
                <a:spcPts val="0"/>
              </a:spcBef>
              <a:spcAft>
                <a:spcPts val="0"/>
              </a:spcAft>
              <a:buClr>
                <a:srgbClr val="55AF89"/>
              </a:buClr>
              <a:buSzPts val="1100"/>
              <a:buChar char="•"/>
            </a:pPr>
            <a:r>
              <a:rPr lang="en-US" sz="1100"/>
              <a:t>VAMS</a:t>
            </a:r>
            <a:endParaRPr sz="1100"/>
          </a:p>
          <a:p>
            <a:pPr marL="457200" lvl="0" indent="-298450" algn="l" rtl="0">
              <a:lnSpc>
                <a:spcPct val="90000"/>
              </a:lnSpc>
              <a:spcBef>
                <a:spcPts val="0"/>
              </a:spcBef>
              <a:spcAft>
                <a:spcPts val="0"/>
              </a:spcAft>
              <a:buClr>
                <a:srgbClr val="55AF89"/>
              </a:buClr>
              <a:buSzPts val="1100"/>
              <a:buChar char="•"/>
            </a:pPr>
            <a:r>
              <a:rPr lang="en-US" sz="1100"/>
              <a:t>Priority Groups</a:t>
            </a:r>
            <a:endParaRPr sz="1100"/>
          </a:p>
          <a:p>
            <a:pPr marL="457200" lvl="0" indent="-298450" algn="l" rtl="0">
              <a:lnSpc>
                <a:spcPct val="90000"/>
              </a:lnSpc>
              <a:spcBef>
                <a:spcPts val="0"/>
              </a:spcBef>
              <a:spcAft>
                <a:spcPts val="0"/>
              </a:spcAft>
              <a:buClr>
                <a:srgbClr val="55AF89"/>
              </a:buClr>
              <a:buSzPts val="1100"/>
              <a:buChar char="•"/>
            </a:pPr>
            <a:r>
              <a:rPr lang="en-US" sz="1100"/>
              <a:t>Tiberius</a:t>
            </a:r>
            <a:endParaRPr sz="1100"/>
          </a:p>
          <a:p>
            <a:pPr marL="457200" lvl="0" indent="-298450" algn="l" rtl="0">
              <a:lnSpc>
                <a:spcPct val="90000"/>
              </a:lnSpc>
              <a:spcBef>
                <a:spcPts val="0"/>
              </a:spcBef>
              <a:spcAft>
                <a:spcPts val="0"/>
              </a:spcAft>
              <a:buClr>
                <a:srgbClr val="55AF89"/>
              </a:buClr>
              <a:buSzPts val="1100"/>
              <a:buChar char="•"/>
            </a:pPr>
            <a:r>
              <a:rPr lang="en-US" sz="1100"/>
              <a:t>Data Modernization</a:t>
            </a:r>
            <a:endParaRPr sz="1100"/>
          </a:p>
          <a:p>
            <a:pPr marL="457200" lvl="0" indent="-298450" algn="l" rtl="0">
              <a:lnSpc>
                <a:spcPct val="90000"/>
              </a:lnSpc>
              <a:spcBef>
                <a:spcPts val="0"/>
              </a:spcBef>
              <a:spcAft>
                <a:spcPts val="0"/>
              </a:spcAft>
              <a:buClr>
                <a:srgbClr val="55AF89"/>
              </a:buClr>
              <a:buSzPts val="1100"/>
              <a:buChar char="•"/>
            </a:pPr>
            <a:r>
              <a:rPr lang="en-US" sz="1100"/>
              <a:t>Data Visualization</a:t>
            </a:r>
            <a:endParaRPr sz="1100"/>
          </a:p>
          <a:p>
            <a:pPr marL="457200" lvl="0" indent="-298450" algn="l" rtl="0">
              <a:lnSpc>
                <a:spcPct val="90000"/>
              </a:lnSpc>
              <a:spcBef>
                <a:spcPts val="0"/>
              </a:spcBef>
              <a:spcAft>
                <a:spcPts val="0"/>
              </a:spcAft>
              <a:buClr>
                <a:srgbClr val="55AF89"/>
              </a:buClr>
              <a:buSzPts val="1100"/>
              <a:buChar char="•"/>
            </a:pPr>
            <a:r>
              <a:rPr lang="en-US" sz="1100"/>
              <a:t>Dashboards</a:t>
            </a:r>
            <a:endParaRPr sz="1100"/>
          </a:p>
          <a:p>
            <a:pPr marL="457200" lvl="0" indent="-298450" algn="l" rtl="0">
              <a:lnSpc>
                <a:spcPct val="90000"/>
              </a:lnSpc>
              <a:spcBef>
                <a:spcPts val="0"/>
              </a:spcBef>
              <a:spcAft>
                <a:spcPts val="0"/>
              </a:spcAft>
              <a:buClr>
                <a:srgbClr val="55AF89"/>
              </a:buClr>
              <a:buSzPts val="1100"/>
              <a:buChar char="•"/>
            </a:pPr>
            <a:r>
              <a:rPr lang="en-US" sz="1100"/>
              <a:t>Others?</a:t>
            </a:r>
            <a:endParaRPr sz="1100"/>
          </a:p>
          <a:p>
            <a:pPr marL="0" lvl="0" indent="0" algn="l" rtl="0">
              <a:lnSpc>
                <a:spcPct val="100000"/>
              </a:lnSpc>
              <a:spcBef>
                <a:spcPts val="0"/>
              </a:spcBef>
              <a:spcAft>
                <a:spcPts val="0"/>
              </a:spcAft>
              <a:buSzPts val="1400"/>
              <a:buNone/>
            </a:pPr>
            <a:endParaRPr sz="1100"/>
          </a:p>
        </p:txBody>
      </p:sp>
      <p:sp>
        <p:nvSpPr>
          <p:cNvPr id="1638" name="Google Shape;1638;g2d9dfbf5bbf_0_32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g2d9dfbf5bbf_0_32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6" name="Google Shape;1646;g2d9dfbf5bbf_0_32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t>As I like to say…let’s take a step back and define Information Systems Management</a:t>
            </a:r>
            <a:endParaRPr sz="1100"/>
          </a:p>
          <a:p>
            <a:pPr marL="0" lvl="0" indent="0" algn="l" rtl="0">
              <a:lnSpc>
                <a:spcPct val="100000"/>
              </a:lnSpc>
              <a:spcBef>
                <a:spcPts val="0"/>
              </a:spcBef>
              <a:spcAft>
                <a:spcPts val="0"/>
              </a:spcAft>
              <a:buSzPts val="1400"/>
              <a:buNone/>
            </a:pPr>
            <a:r>
              <a:rPr lang="en-US" sz="1100"/>
              <a:t>From an overarching perspective, Info Systems Mgmt is defined as the c</a:t>
            </a:r>
            <a:r>
              <a:rPr lang="en-US" sz="1100">
                <a:solidFill>
                  <a:srgbClr val="1D1C1D"/>
                </a:solidFill>
                <a:highlight>
                  <a:srgbClr val="F8F8F8"/>
                </a:highlight>
              </a:rPr>
              <a:t>oalescence of technologies to securely and effectively meet IIS Program and user needs. It can be one application or a multitude of technologies that enable an organization to meet its objectives and goals.</a:t>
            </a:r>
            <a:endParaRPr sz="1100">
              <a:solidFill>
                <a:srgbClr val="1D1C1D"/>
              </a:solidFill>
              <a:highlight>
                <a:srgbClr val="F8F8F8"/>
              </a:highlight>
            </a:endParaRPr>
          </a:p>
          <a:p>
            <a:pPr marL="0" lvl="0" indent="0" algn="l" rtl="0">
              <a:lnSpc>
                <a:spcPct val="100000"/>
              </a:lnSpc>
              <a:spcBef>
                <a:spcPts val="0"/>
              </a:spcBef>
              <a:spcAft>
                <a:spcPts val="0"/>
              </a:spcAft>
              <a:buSzPts val="1400"/>
              <a:buNone/>
            </a:pPr>
            <a:endParaRPr sz="1100">
              <a:solidFill>
                <a:srgbClr val="1D1C1D"/>
              </a:solidFill>
              <a:highlight>
                <a:srgbClr val="F8F8F8"/>
              </a:highlight>
            </a:endParaRPr>
          </a:p>
          <a:p>
            <a:pPr marL="0" lvl="0" indent="0" algn="l" rtl="0">
              <a:lnSpc>
                <a:spcPct val="100000"/>
              </a:lnSpc>
              <a:spcBef>
                <a:spcPts val="0"/>
              </a:spcBef>
              <a:spcAft>
                <a:spcPts val="0"/>
              </a:spcAft>
              <a:buSzPts val="1400"/>
              <a:buNone/>
            </a:pPr>
            <a:r>
              <a:rPr lang="en-US" sz="1100">
                <a:solidFill>
                  <a:srgbClr val="1D1C1D"/>
                </a:solidFill>
                <a:highlight>
                  <a:srgbClr val="F8F8F8"/>
                </a:highlight>
              </a:rPr>
              <a:t>From this definition, we can see the IIS as a public health information system that enables the IZ Program to meet its strategic objectives and user needs.</a:t>
            </a:r>
            <a:endParaRPr sz="1100">
              <a:solidFill>
                <a:srgbClr val="1D1C1D"/>
              </a:solidFill>
              <a:highlight>
                <a:srgbClr val="F8F8F8"/>
              </a:highlight>
            </a:endParaRPr>
          </a:p>
          <a:p>
            <a:pPr marL="0" lvl="0" indent="0" algn="l" rtl="0">
              <a:lnSpc>
                <a:spcPct val="100000"/>
              </a:lnSpc>
              <a:spcBef>
                <a:spcPts val="0"/>
              </a:spcBef>
              <a:spcAft>
                <a:spcPts val="0"/>
              </a:spcAft>
              <a:buSzPts val="1400"/>
              <a:buNone/>
            </a:pPr>
            <a:endParaRPr sz="1100">
              <a:solidFill>
                <a:srgbClr val="1D1C1D"/>
              </a:solidFill>
              <a:highlight>
                <a:srgbClr val="F8F8F8"/>
              </a:highlight>
            </a:endParaRPr>
          </a:p>
          <a:p>
            <a:pPr marL="0" lvl="0" indent="0" algn="l" rtl="0">
              <a:lnSpc>
                <a:spcPct val="100000"/>
              </a:lnSpc>
              <a:spcBef>
                <a:spcPts val="0"/>
              </a:spcBef>
              <a:spcAft>
                <a:spcPts val="0"/>
              </a:spcAft>
              <a:buSzPts val="1400"/>
              <a:buNone/>
            </a:pPr>
            <a:r>
              <a:rPr lang="en-US" sz="1100">
                <a:solidFill>
                  <a:srgbClr val="1D1C1D"/>
                </a:solidFill>
                <a:highlight>
                  <a:srgbClr val="F8F8F8"/>
                </a:highlight>
              </a:rPr>
              <a:t>But I would argue that it is not a matter of simply deploying the technology and expecting it to work its magic…though we have all probably hoped at some point that this was the case?</a:t>
            </a:r>
            <a:endParaRPr sz="1100">
              <a:solidFill>
                <a:srgbClr val="1D1C1D"/>
              </a:solidFill>
              <a:highlight>
                <a:srgbClr val="F8F8F8"/>
              </a:highlight>
            </a:endParaRPr>
          </a:p>
          <a:p>
            <a:pPr marL="0" lvl="0" indent="0" algn="l" rtl="0">
              <a:lnSpc>
                <a:spcPct val="100000"/>
              </a:lnSpc>
              <a:spcBef>
                <a:spcPts val="0"/>
              </a:spcBef>
              <a:spcAft>
                <a:spcPts val="0"/>
              </a:spcAft>
              <a:buSzPts val="1400"/>
              <a:buNone/>
            </a:pPr>
            <a:endParaRPr sz="1100">
              <a:solidFill>
                <a:srgbClr val="1D1C1D"/>
              </a:solidFill>
              <a:highlight>
                <a:srgbClr val="F8F8F8"/>
              </a:highlight>
            </a:endParaRPr>
          </a:p>
          <a:p>
            <a:pPr marL="0" lvl="0" indent="0" algn="l" rtl="0">
              <a:lnSpc>
                <a:spcPct val="100000"/>
              </a:lnSpc>
              <a:spcBef>
                <a:spcPts val="0"/>
              </a:spcBef>
              <a:spcAft>
                <a:spcPts val="0"/>
              </a:spcAft>
              <a:buSzPts val="1400"/>
              <a:buNone/>
            </a:pPr>
            <a:r>
              <a:rPr lang="en-US" sz="1100" b="1" i="1">
                <a:solidFill>
                  <a:srgbClr val="1D1C1D"/>
                </a:solidFill>
                <a:highlight>
                  <a:srgbClr val="F8F8F8"/>
                </a:highlight>
              </a:rPr>
              <a:t>Rather it is the artful combination of Change Management, Project Management and Systems Development Life Cycle methodologies that enable a successful implementation of an information system.</a:t>
            </a:r>
            <a:endParaRPr sz="1100" b="1" i="1">
              <a:solidFill>
                <a:srgbClr val="1D1C1D"/>
              </a:solidFill>
              <a:highlight>
                <a:srgbClr val="F8F8F8"/>
              </a:highlight>
            </a:endParaRPr>
          </a:p>
        </p:txBody>
      </p:sp>
      <p:sp>
        <p:nvSpPr>
          <p:cNvPr id="1647" name="Google Shape;1647;g2d9dfbf5bbf_0_32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g2d9dfbf5bbf_0_32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4" name="Google Shape;1654;g2d9dfbf5bbf_0_32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Animation on slide….</a:t>
            </a:r>
            <a:endParaRPr i="1"/>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Marcey - CM focus on people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200"/>
              <a:t>Change is not automatic or effortless…and new technologies can be a significant (and frightening) change for </a:t>
            </a:r>
            <a:r>
              <a:rPr lang="en-US" sz="1200" i="1"/>
              <a:t>many people</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US"/>
              <a:t>There is a need to</a:t>
            </a:r>
            <a:r>
              <a:rPr lang="en-US" sz="1200"/>
              <a:t> identify, prioritize and effect the changes needed, and equally important - to assist people through the change…as change is not always easy for everyone. </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US" sz="1200"/>
              <a:t>It takes the application of </a:t>
            </a:r>
            <a:r>
              <a:rPr lang="en-US" sz="1200" b="1" i="1" u="sng"/>
              <a:t>complementary</a:t>
            </a:r>
            <a:r>
              <a:rPr lang="en-US" sz="1200" i="1"/>
              <a:t> disciplines, methodologies, tools and techniques</a:t>
            </a:r>
            <a:r>
              <a:rPr lang="en-US" sz="1200"/>
              <a:t> - change management (go through defn), project management (go through defn) and SDLC (go through defn) - to implement new technology and bring about</a:t>
            </a:r>
            <a:r>
              <a:rPr lang="en-US" sz="1200" b="1" u="sng"/>
              <a:t> successful change</a:t>
            </a:r>
            <a:endParaRPr/>
          </a:p>
          <a:p>
            <a:pPr marL="0" lvl="0" indent="0" algn="l" rtl="0">
              <a:lnSpc>
                <a:spcPct val="100000"/>
              </a:lnSpc>
              <a:spcBef>
                <a:spcPts val="0"/>
              </a:spcBef>
              <a:spcAft>
                <a:spcPts val="0"/>
              </a:spcAft>
              <a:buSzPts val="1400"/>
              <a:buNone/>
            </a:pPr>
            <a:endParaRPr sz="1200"/>
          </a:p>
          <a:p>
            <a:pPr marL="0" lvl="0" indent="0" algn="l" rtl="0">
              <a:lnSpc>
                <a:spcPct val="115000"/>
              </a:lnSpc>
              <a:spcBef>
                <a:spcPts val="0"/>
              </a:spcBef>
              <a:spcAft>
                <a:spcPts val="0"/>
              </a:spcAft>
              <a:buClr>
                <a:schemeClr val="dk1"/>
              </a:buClr>
              <a:buSzPts val="1100"/>
              <a:buFont typeface="Arial"/>
              <a:buNone/>
            </a:pPr>
            <a:r>
              <a:rPr lang="en-US" sz="1200"/>
              <a:t>There is a challenge of bringing people and organizations to the point of understanding and adopting technology </a:t>
            </a:r>
            <a:endParaRPr/>
          </a:p>
          <a:p>
            <a:pPr marL="0" lvl="0" indent="0" algn="l" rtl="0">
              <a:lnSpc>
                <a:spcPct val="115000"/>
              </a:lnSpc>
              <a:spcBef>
                <a:spcPts val="0"/>
              </a:spcBef>
              <a:spcAft>
                <a:spcPts val="0"/>
              </a:spcAft>
              <a:buClr>
                <a:schemeClr val="dk1"/>
              </a:buClr>
              <a:buSzPts val="1100"/>
              <a:buFont typeface="Arial"/>
              <a:buNone/>
            </a:pPr>
            <a:r>
              <a:rPr lang="en-US" sz="1200"/>
              <a:t>The convergence of people (CM), process (PM) and technology (SDLC) were all required during the pandemic response. I saw these practices in play very successfully in jurisdictions across the country and others that struggled to </a:t>
            </a:r>
            <a:r>
              <a:rPr lang="en-US" sz="1200" b="1"/>
              <a:t>find/apply </a:t>
            </a:r>
            <a:r>
              <a:rPr lang="en-US" sz="1200"/>
              <a:t>the right balance in bringing, people, process and tech together in a positive and constructive way. </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1655" name="Google Shape;1655;g2d9dfbf5bbf_0_32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2d9dfbf5bbf_0_33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0" name="Google Shape;1730;g2d9dfbf5bbf_0_33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Marcey</a:t>
            </a:r>
            <a:endParaRPr/>
          </a:p>
        </p:txBody>
      </p:sp>
      <p:sp>
        <p:nvSpPr>
          <p:cNvPr id="1731" name="Google Shape;1731;g2d9dfbf5bbf_0_33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7"/>
        <p:cNvGrpSpPr/>
        <p:nvPr/>
      </p:nvGrpSpPr>
      <p:grpSpPr>
        <a:xfrm>
          <a:off x="0" y="0"/>
          <a:ext cx="0" cy="0"/>
          <a:chOff x="0" y="0"/>
          <a:chExt cx="0" cy="0"/>
        </a:xfrm>
      </p:grpSpPr>
      <p:sp>
        <p:nvSpPr>
          <p:cNvPr id="1768" name="Google Shape;1768;g2d9dfbf5bbf_0_33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9" name="Google Shape;1769;g2d9dfbf5bbf_0_33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Candid responses will highlight those areas on an organizational level that may need to be addressed before initiating an IIS project.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Change Readiness Self-Assessment tool is intended to assess an organization's (and your) attitude to change, and is not intended to be an evaluation of your  staff, funding, technical or operational capability.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In keeping with the workshop schedule, we have not included all questions within the Prosci Change Readiness Assessment, but can make it available upon request.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a:t>Based on reasons in #2, we can highlight tools within the toolkit to assist in mitigating some of the obstacles/issues.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Menti Qs:</a:t>
            </a:r>
            <a:endParaRPr/>
          </a:p>
          <a:p>
            <a:pPr marL="457200" lvl="0" indent="-317500" algn="l" rtl="0">
              <a:spcBef>
                <a:spcPts val="0"/>
              </a:spcBef>
              <a:spcAft>
                <a:spcPts val="0"/>
              </a:spcAft>
              <a:buSzPts val="1400"/>
              <a:buChar char="●"/>
            </a:pPr>
            <a:r>
              <a:rPr lang="en-US" sz="1400"/>
              <a:t>Most changes in my organization in the past have been implemented successfully</a:t>
            </a:r>
            <a:endParaRPr sz="1400"/>
          </a:p>
          <a:p>
            <a:pPr marL="457200" lvl="0" indent="-317500" algn="l" rtl="0">
              <a:spcBef>
                <a:spcPts val="0"/>
              </a:spcBef>
              <a:spcAft>
                <a:spcPts val="0"/>
              </a:spcAft>
              <a:buSzPts val="1400"/>
              <a:buChar char="●"/>
            </a:pPr>
            <a:r>
              <a:rPr lang="en-US" sz="1400"/>
              <a:t>Leadership in my organization are visible and active change leaders and sponsors</a:t>
            </a:r>
            <a:endParaRPr sz="1400"/>
          </a:p>
          <a:p>
            <a:pPr marL="457200" lvl="0" indent="-317500" algn="l" rtl="0">
              <a:spcBef>
                <a:spcPts val="0"/>
              </a:spcBef>
              <a:spcAft>
                <a:spcPts val="0"/>
              </a:spcAft>
              <a:buSzPts val="1400"/>
              <a:buChar char="●"/>
            </a:pPr>
            <a:r>
              <a:rPr lang="en-US" sz="1400"/>
              <a:t>My organization encourages and rewards staff who promote change and introduce new ideas</a:t>
            </a:r>
            <a:endParaRPr sz="1400"/>
          </a:p>
          <a:p>
            <a:pPr marL="457200" lvl="0" indent="-317500" algn="l" rtl="0">
              <a:spcBef>
                <a:spcPts val="0"/>
              </a:spcBef>
              <a:spcAft>
                <a:spcPts val="0"/>
              </a:spcAft>
              <a:buSzPts val="1400"/>
              <a:buChar char="●"/>
            </a:pPr>
            <a:r>
              <a:rPr lang="en-US" sz="1400"/>
              <a:t>My management team is receptive to feedback and alternative ideas and encourages open communication</a:t>
            </a:r>
            <a:endParaRPr sz="400"/>
          </a:p>
        </p:txBody>
      </p:sp>
      <p:sp>
        <p:nvSpPr>
          <p:cNvPr id="1770" name="Google Shape;1770;g2d9dfbf5bbf_0_33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2d9dfbf5bbf_0_33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8" name="Google Shape;1778;g2d9dfbf5bbf_0_33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500"/>
              <a:buNone/>
            </a:pPr>
            <a:r>
              <a:rPr lang="en-US" sz="1500"/>
              <a:t>PM focuses on the </a:t>
            </a:r>
            <a:r>
              <a:rPr lang="en-US" sz="1500" b="1"/>
              <a:t>cost, schedule </a:t>
            </a:r>
            <a:r>
              <a:rPr lang="en-US" sz="1500"/>
              <a:t>and sufficient </a:t>
            </a:r>
            <a:r>
              <a:rPr lang="en-US" sz="1500" b="1"/>
              <a:t>resource allocation </a:t>
            </a:r>
            <a:r>
              <a:rPr lang="en-US" sz="1500"/>
              <a:t>to ensure performance and scope objectives are achieved </a:t>
            </a:r>
            <a:r>
              <a:rPr lang="en-US" sz="1500" i="1"/>
              <a:t>throughout the project life cycle</a:t>
            </a:r>
            <a:r>
              <a:rPr lang="en-US" sz="1500"/>
              <a:t> (go thru the 5):</a:t>
            </a:r>
            <a:endParaRPr sz="1500"/>
          </a:p>
          <a:p>
            <a:pPr marL="0" lvl="0" indent="0" algn="l" rtl="0">
              <a:lnSpc>
                <a:spcPct val="100000"/>
              </a:lnSpc>
              <a:spcBef>
                <a:spcPts val="0"/>
              </a:spcBef>
              <a:spcAft>
                <a:spcPts val="0"/>
              </a:spcAft>
              <a:buSzPts val="1500"/>
              <a:buNone/>
            </a:pPr>
            <a:r>
              <a:rPr lang="en-US" sz="900"/>
              <a:t>Phase 1: Initiate - Define the project and obtain leadership support and authorization to proceed.</a:t>
            </a:r>
            <a:endParaRPr sz="900"/>
          </a:p>
          <a:p>
            <a:pPr marL="0" lvl="0" indent="0" algn="l" rtl="0">
              <a:lnSpc>
                <a:spcPct val="100000"/>
              </a:lnSpc>
              <a:spcBef>
                <a:spcPts val="0"/>
              </a:spcBef>
              <a:spcAft>
                <a:spcPts val="0"/>
              </a:spcAft>
              <a:buSzPts val="1500"/>
              <a:buNone/>
            </a:pPr>
            <a:r>
              <a:rPr lang="en-US" sz="900"/>
              <a:t>Phase 2: Plan - Determine critical aspects in managing the overall project scope and work.</a:t>
            </a:r>
            <a:endParaRPr sz="900"/>
          </a:p>
          <a:p>
            <a:pPr marL="0" lvl="0" indent="0" algn="l" rtl="0">
              <a:lnSpc>
                <a:spcPct val="100000"/>
              </a:lnSpc>
              <a:spcBef>
                <a:spcPts val="0"/>
              </a:spcBef>
              <a:spcAft>
                <a:spcPts val="0"/>
              </a:spcAft>
              <a:buSzPts val="1500"/>
              <a:buNone/>
            </a:pPr>
            <a:r>
              <a:rPr lang="en-US" sz="900"/>
              <a:t>Phase 3: Execute - Execute plan(s); complete quality deliverables to meet stated objectives and requirements.</a:t>
            </a:r>
            <a:endParaRPr sz="900"/>
          </a:p>
          <a:p>
            <a:pPr marL="0" lvl="0" indent="0" algn="l" rtl="0">
              <a:lnSpc>
                <a:spcPct val="100000"/>
              </a:lnSpc>
              <a:spcBef>
                <a:spcPts val="0"/>
              </a:spcBef>
              <a:spcAft>
                <a:spcPts val="0"/>
              </a:spcAft>
              <a:buSzPts val="1500"/>
              <a:buNone/>
            </a:pPr>
            <a:r>
              <a:rPr lang="en-US" sz="900"/>
              <a:t>Phase 4: Monitor &amp; Control - Monitor the quality of deliverables, control project constraints and refine plan(s) as needed.</a:t>
            </a:r>
            <a:endParaRPr sz="900"/>
          </a:p>
          <a:p>
            <a:pPr marL="0" lvl="0" indent="0" algn="l" rtl="0">
              <a:lnSpc>
                <a:spcPct val="100000"/>
              </a:lnSpc>
              <a:spcBef>
                <a:spcPts val="0"/>
              </a:spcBef>
              <a:spcAft>
                <a:spcPts val="0"/>
              </a:spcAft>
              <a:buSzPts val="1500"/>
              <a:buNone/>
            </a:pPr>
            <a:r>
              <a:rPr lang="en-US" sz="900"/>
              <a:t>Phase 5: Close - Obtain sponsor’s approval to formally close the project and transition into maintenance and operations.</a:t>
            </a:r>
            <a:endParaRPr sz="900"/>
          </a:p>
          <a:p>
            <a:pPr marL="0" lvl="0" indent="0" algn="l" rtl="0">
              <a:lnSpc>
                <a:spcPct val="100000"/>
              </a:lnSpc>
              <a:spcBef>
                <a:spcPts val="0"/>
              </a:spcBef>
              <a:spcAft>
                <a:spcPts val="0"/>
              </a:spcAft>
              <a:buSzPts val="1500"/>
              <a:buNone/>
            </a:pPr>
            <a:endParaRPr sz="1500"/>
          </a:p>
          <a:p>
            <a:pPr marL="0" lvl="0" indent="0" algn="l" rtl="0">
              <a:lnSpc>
                <a:spcPct val="100000"/>
              </a:lnSpc>
              <a:spcBef>
                <a:spcPts val="0"/>
              </a:spcBef>
              <a:spcAft>
                <a:spcPts val="0"/>
              </a:spcAft>
              <a:buClr>
                <a:schemeClr val="dk1"/>
              </a:buClr>
              <a:buSzPts val="1500"/>
              <a:buFont typeface="Arial"/>
              <a:buNone/>
            </a:pPr>
            <a:r>
              <a:rPr lang="en-US" sz="1500"/>
              <a:t>We have developed </a:t>
            </a:r>
            <a:r>
              <a:rPr lang="en-US" sz="1500" i="1" u="sng"/>
              <a:t>many</a:t>
            </a:r>
            <a:r>
              <a:rPr lang="en-US" sz="1500"/>
              <a:t> tools that can be used by IIS leaders and/or a project manager to successfully complete one phase and move to the next of any IIS project. </a:t>
            </a:r>
            <a:endParaRPr sz="1500"/>
          </a:p>
          <a:p>
            <a:pPr marL="0" lvl="0" indent="0" algn="l" rtl="0">
              <a:lnSpc>
                <a:spcPct val="100000"/>
              </a:lnSpc>
              <a:spcBef>
                <a:spcPts val="0"/>
              </a:spcBef>
              <a:spcAft>
                <a:spcPts val="0"/>
              </a:spcAft>
              <a:buClr>
                <a:schemeClr val="dk1"/>
              </a:buClr>
              <a:buSzPts val="1500"/>
              <a:buFont typeface="Arial"/>
              <a:buNone/>
            </a:pPr>
            <a:endParaRPr sz="1500"/>
          </a:p>
          <a:p>
            <a:pPr marL="0" lvl="0" indent="0" algn="l" rtl="0">
              <a:lnSpc>
                <a:spcPct val="100000"/>
              </a:lnSpc>
              <a:spcBef>
                <a:spcPts val="0"/>
              </a:spcBef>
              <a:spcAft>
                <a:spcPts val="0"/>
              </a:spcAft>
              <a:buClr>
                <a:schemeClr val="dk1"/>
              </a:buClr>
              <a:buSzPts val="1500"/>
              <a:buFont typeface="Arial"/>
              <a:buNone/>
            </a:pPr>
            <a:r>
              <a:rPr lang="en-US" sz="1500"/>
              <a:t>Discuss RAID Log</a:t>
            </a:r>
            <a:endParaRPr sz="1500"/>
          </a:p>
        </p:txBody>
      </p:sp>
      <p:sp>
        <p:nvSpPr>
          <p:cNvPr id="1779" name="Google Shape;1779;g2d9dfbf5bbf_0_33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5"/>
        <p:cNvGrpSpPr/>
        <p:nvPr/>
      </p:nvGrpSpPr>
      <p:grpSpPr>
        <a:xfrm>
          <a:off x="0" y="0"/>
          <a:ext cx="0" cy="0"/>
          <a:chOff x="0" y="0"/>
          <a:chExt cx="0" cy="0"/>
        </a:xfrm>
      </p:grpSpPr>
      <p:sp>
        <p:nvSpPr>
          <p:cNvPr id="1786" name="Google Shape;1786;g2d9dfbf5bbf_0_33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7" name="Google Shape;1787;g2d9dfbf5bbf_0_33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SDLC methodologies -  Agile or waterfall system development</a:t>
            </a:r>
            <a:endParaRPr/>
          </a:p>
          <a:p>
            <a:pPr marL="0" lvl="0" indent="0" algn="l" rtl="0">
              <a:lnSpc>
                <a:spcPct val="100000"/>
              </a:lnSpc>
              <a:spcBef>
                <a:spcPts val="0"/>
              </a:spcBef>
              <a:spcAft>
                <a:spcPts val="0"/>
              </a:spcAft>
              <a:buSzPts val="1400"/>
              <a:buNone/>
            </a:pPr>
            <a:r>
              <a:rPr lang="en-US"/>
              <a:t>Both options include key aspects of system development - requirements, design, test and implementation, but Agile is more continuous and tends to engage users throughout the process rather than at certain points (reqs/testing).</a:t>
            </a:r>
            <a:endParaRPr/>
          </a:p>
        </p:txBody>
      </p:sp>
      <p:sp>
        <p:nvSpPr>
          <p:cNvPr id="1788" name="Google Shape;1788;g2d9dfbf5bbf_0_33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49"/>
        <p:cNvGrpSpPr/>
        <p:nvPr/>
      </p:nvGrpSpPr>
      <p:grpSpPr>
        <a:xfrm>
          <a:off x="0" y="0"/>
          <a:ext cx="0" cy="0"/>
          <a:chOff x="0" y="0"/>
          <a:chExt cx="0" cy="0"/>
        </a:xfrm>
      </p:grpSpPr>
      <p:pic>
        <p:nvPicPr>
          <p:cNvPr id="450" name="Google Shape;450;p78"/>
          <p:cNvPicPr preferRelativeResize="0"/>
          <p:nvPr/>
        </p:nvPicPr>
        <p:blipFill rotWithShape="1">
          <a:blip r:embed="rId2">
            <a:alphaModFix/>
          </a:blip>
          <a:srcRect/>
          <a:stretch/>
        </p:blipFill>
        <p:spPr>
          <a:xfrm>
            <a:off x="0" y="4435"/>
            <a:ext cx="9144000" cy="3219450"/>
          </a:xfrm>
          <a:prstGeom prst="rect">
            <a:avLst/>
          </a:prstGeom>
          <a:noFill/>
          <a:ln>
            <a:noFill/>
          </a:ln>
        </p:spPr>
      </p:pic>
      <p:sp>
        <p:nvSpPr>
          <p:cNvPr id="451" name="Google Shape;451;p78"/>
          <p:cNvSpPr txBox="1">
            <a:spLocks noGrp="1"/>
          </p:cNvSpPr>
          <p:nvPr>
            <p:ph type="ctrTitle"/>
          </p:nvPr>
        </p:nvSpPr>
        <p:spPr>
          <a:xfrm>
            <a:off x="593272" y="868289"/>
            <a:ext cx="4680900" cy="1098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52" name="Google Shape;452;p78"/>
          <p:cNvSpPr txBox="1">
            <a:spLocks noGrp="1"/>
          </p:cNvSpPr>
          <p:nvPr>
            <p:ph type="subTitle" idx="1"/>
          </p:nvPr>
        </p:nvSpPr>
        <p:spPr>
          <a:xfrm>
            <a:off x="593272" y="2065420"/>
            <a:ext cx="4680900" cy="5910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453" name="Google Shape;453;p78"/>
          <p:cNvPicPr preferRelativeResize="0"/>
          <p:nvPr/>
        </p:nvPicPr>
        <p:blipFill rotWithShape="1">
          <a:blip r:embed="rId3">
            <a:alphaModFix/>
          </a:blip>
          <a:srcRect l="60183" r="16846"/>
          <a:stretch/>
        </p:blipFill>
        <p:spPr>
          <a:xfrm>
            <a:off x="5602763" y="4045756"/>
            <a:ext cx="1860715" cy="962342"/>
          </a:xfrm>
          <a:prstGeom prst="rect">
            <a:avLst/>
          </a:prstGeom>
          <a:noFill/>
          <a:ln>
            <a:noFill/>
          </a:ln>
        </p:spPr>
      </p:pic>
      <p:pic>
        <p:nvPicPr>
          <p:cNvPr id="454" name="Google Shape;454;p78"/>
          <p:cNvPicPr preferRelativeResize="0"/>
          <p:nvPr/>
        </p:nvPicPr>
        <p:blipFill rotWithShape="1">
          <a:blip r:embed="rId4">
            <a:alphaModFix/>
          </a:blip>
          <a:srcRect/>
          <a:stretch/>
        </p:blipFill>
        <p:spPr>
          <a:xfrm>
            <a:off x="2194018" y="4297867"/>
            <a:ext cx="2859012" cy="509956"/>
          </a:xfrm>
          <a:prstGeom prst="rect">
            <a:avLst/>
          </a:prstGeom>
          <a:noFill/>
          <a:ln>
            <a:noFill/>
          </a:ln>
        </p:spPr>
      </p:pic>
      <p:pic>
        <p:nvPicPr>
          <p:cNvPr id="455" name="Google Shape;455;p78"/>
          <p:cNvPicPr preferRelativeResize="0"/>
          <p:nvPr/>
        </p:nvPicPr>
        <p:blipFill rotWithShape="1">
          <a:blip r:embed="rId5">
            <a:alphaModFix/>
          </a:blip>
          <a:srcRect/>
          <a:stretch/>
        </p:blipFill>
        <p:spPr>
          <a:xfrm>
            <a:off x="830537" y="4258215"/>
            <a:ext cx="813747" cy="61285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060">
          <p15:clr>
            <a:srgbClr val="FBAE40"/>
          </p15:clr>
        </p15:guide>
        <p15:guide id="2" pos="2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07"/>
        <p:cNvGrpSpPr/>
        <p:nvPr/>
      </p:nvGrpSpPr>
      <p:grpSpPr>
        <a:xfrm>
          <a:off x="0" y="0"/>
          <a:ext cx="0" cy="0"/>
          <a:chOff x="0" y="0"/>
          <a:chExt cx="0" cy="0"/>
        </a:xfrm>
      </p:grpSpPr>
      <p:pic>
        <p:nvPicPr>
          <p:cNvPr id="508" name="Google Shape;508;p88"/>
          <p:cNvPicPr preferRelativeResize="0"/>
          <p:nvPr/>
        </p:nvPicPr>
        <p:blipFill rotWithShape="1">
          <a:blip r:embed="rId2">
            <a:alphaModFix/>
          </a:blip>
          <a:srcRect/>
          <a:stretch/>
        </p:blipFill>
        <p:spPr>
          <a:xfrm>
            <a:off x="0" y="4435"/>
            <a:ext cx="9144000" cy="3219450"/>
          </a:xfrm>
          <a:prstGeom prst="rect">
            <a:avLst/>
          </a:prstGeom>
          <a:noFill/>
          <a:ln>
            <a:noFill/>
          </a:ln>
        </p:spPr>
      </p:pic>
      <p:sp>
        <p:nvSpPr>
          <p:cNvPr id="509" name="Google Shape;509;p88"/>
          <p:cNvSpPr txBox="1">
            <a:spLocks noGrp="1"/>
          </p:cNvSpPr>
          <p:nvPr>
            <p:ph type="ctrTitle"/>
          </p:nvPr>
        </p:nvSpPr>
        <p:spPr>
          <a:xfrm>
            <a:off x="593272" y="868289"/>
            <a:ext cx="4680900" cy="1098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10" name="Google Shape;510;p88"/>
          <p:cNvSpPr txBox="1">
            <a:spLocks noGrp="1"/>
          </p:cNvSpPr>
          <p:nvPr>
            <p:ph type="subTitle" idx="1"/>
          </p:nvPr>
        </p:nvSpPr>
        <p:spPr>
          <a:xfrm>
            <a:off x="593272" y="2065420"/>
            <a:ext cx="4680900" cy="590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511" name="Google Shape;511;p88"/>
          <p:cNvPicPr preferRelativeResize="0"/>
          <p:nvPr/>
        </p:nvPicPr>
        <p:blipFill rotWithShape="1">
          <a:blip r:embed="rId3">
            <a:alphaModFix/>
          </a:blip>
          <a:srcRect/>
          <a:stretch/>
        </p:blipFill>
        <p:spPr>
          <a:xfrm>
            <a:off x="114300" y="4173479"/>
            <a:ext cx="8915401" cy="97001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060">
          <p15:clr>
            <a:srgbClr val="FBAE40"/>
          </p15:clr>
        </p15:guide>
        <p15:guide id="2" pos="28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512"/>
        <p:cNvGrpSpPr/>
        <p:nvPr/>
      </p:nvGrpSpPr>
      <p:grpSpPr>
        <a:xfrm>
          <a:off x="0" y="0"/>
          <a:ext cx="0" cy="0"/>
          <a:chOff x="0" y="0"/>
          <a:chExt cx="0" cy="0"/>
        </a:xfrm>
      </p:grpSpPr>
      <p:sp>
        <p:nvSpPr>
          <p:cNvPr id="513" name="Google Shape;513;p89"/>
          <p:cNvSpPr txBox="1">
            <a:spLocks noGrp="1"/>
          </p:cNvSpPr>
          <p:nvPr>
            <p:ph type="title"/>
          </p:nvPr>
        </p:nvSpPr>
        <p:spPr>
          <a:xfrm>
            <a:off x="369857" y="1615606"/>
            <a:ext cx="8467800" cy="805500"/>
          </a:xfrm>
          <a:prstGeom prst="rect">
            <a:avLst/>
          </a:prstGeom>
          <a:noFill/>
          <a:ln>
            <a:noFill/>
          </a:ln>
        </p:spPr>
        <p:txBody>
          <a:bodyPr spcFirstLastPara="1" wrap="square" lIns="68575" tIns="34275" rIns="68575" bIns="34275" anchor="ctr" anchorCtr="0">
            <a:normAutofit/>
          </a:bodyPr>
          <a:lstStyle>
            <a:lvl1pPr lvl="0" algn="l" rtl="0">
              <a:lnSpc>
                <a:spcPct val="91666"/>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514" name="Google Shape;514;p89"/>
          <p:cNvPicPr preferRelativeResize="0"/>
          <p:nvPr/>
        </p:nvPicPr>
        <p:blipFill rotWithShape="1">
          <a:blip r:embed="rId2">
            <a:alphaModFix/>
          </a:blip>
          <a:srcRect/>
          <a:stretch/>
        </p:blipFill>
        <p:spPr>
          <a:xfrm>
            <a:off x="2286" y="0"/>
            <a:ext cx="9141713" cy="419432"/>
          </a:xfrm>
          <a:prstGeom prst="rect">
            <a:avLst/>
          </a:prstGeom>
          <a:noFill/>
          <a:ln>
            <a:noFill/>
          </a:ln>
        </p:spPr>
      </p:pic>
      <p:pic>
        <p:nvPicPr>
          <p:cNvPr id="515" name="Google Shape;515;p89"/>
          <p:cNvPicPr preferRelativeResize="0"/>
          <p:nvPr/>
        </p:nvPicPr>
        <p:blipFill rotWithShape="1">
          <a:blip r:embed="rId3">
            <a:alphaModFix/>
          </a:blip>
          <a:srcRect/>
          <a:stretch/>
        </p:blipFill>
        <p:spPr>
          <a:xfrm>
            <a:off x="428625" y="2588084"/>
            <a:ext cx="8286750" cy="38100"/>
          </a:xfrm>
          <a:prstGeom prst="rect">
            <a:avLst/>
          </a:prstGeom>
          <a:noFill/>
          <a:ln>
            <a:noFill/>
          </a:ln>
        </p:spPr>
      </p:pic>
      <p:sp>
        <p:nvSpPr>
          <p:cNvPr id="516" name="Google Shape;516;p89"/>
          <p:cNvSpPr txBox="1">
            <a:spLocks noGrp="1"/>
          </p:cNvSpPr>
          <p:nvPr>
            <p:ph type="subTitle" idx="1"/>
          </p:nvPr>
        </p:nvSpPr>
        <p:spPr>
          <a:xfrm>
            <a:off x="369857" y="2900307"/>
            <a:ext cx="4680900" cy="590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17" name="Google Shape;517;p89"/>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518"/>
        <p:cNvGrpSpPr/>
        <p:nvPr/>
      </p:nvGrpSpPr>
      <p:grpSpPr>
        <a:xfrm>
          <a:off x="0" y="0"/>
          <a:ext cx="0" cy="0"/>
          <a:chOff x="0" y="0"/>
          <a:chExt cx="0" cy="0"/>
        </a:xfrm>
      </p:grpSpPr>
      <p:pic>
        <p:nvPicPr>
          <p:cNvPr id="519" name="Google Shape;519;p90"/>
          <p:cNvPicPr preferRelativeResize="0"/>
          <p:nvPr/>
        </p:nvPicPr>
        <p:blipFill rotWithShape="1">
          <a:blip r:embed="rId2">
            <a:alphaModFix/>
          </a:blip>
          <a:srcRect/>
          <a:stretch/>
        </p:blipFill>
        <p:spPr>
          <a:xfrm>
            <a:off x="0" y="4435"/>
            <a:ext cx="9144000" cy="3219450"/>
          </a:xfrm>
          <a:prstGeom prst="rect">
            <a:avLst/>
          </a:prstGeom>
          <a:noFill/>
          <a:ln>
            <a:noFill/>
          </a:ln>
        </p:spPr>
      </p:pic>
      <p:sp>
        <p:nvSpPr>
          <p:cNvPr id="520" name="Google Shape;520;p90"/>
          <p:cNvSpPr txBox="1">
            <a:spLocks noGrp="1"/>
          </p:cNvSpPr>
          <p:nvPr>
            <p:ph type="ctrTitle"/>
          </p:nvPr>
        </p:nvSpPr>
        <p:spPr>
          <a:xfrm>
            <a:off x="593272" y="868289"/>
            <a:ext cx="4680900" cy="1098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1" name="Google Shape;521;p90"/>
          <p:cNvSpPr txBox="1">
            <a:spLocks noGrp="1"/>
          </p:cNvSpPr>
          <p:nvPr>
            <p:ph type="subTitle" idx="1"/>
          </p:nvPr>
        </p:nvSpPr>
        <p:spPr>
          <a:xfrm>
            <a:off x="593272" y="2065420"/>
            <a:ext cx="4680900" cy="590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522" name="Google Shape;522;p90"/>
          <p:cNvPicPr preferRelativeResize="0"/>
          <p:nvPr/>
        </p:nvPicPr>
        <p:blipFill rotWithShape="1">
          <a:blip r:embed="rId3">
            <a:alphaModFix/>
          </a:blip>
          <a:srcRect/>
          <a:stretch/>
        </p:blipFill>
        <p:spPr>
          <a:xfrm>
            <a:off x="114300" y="4058185"/>
            <a:ext cx="8915401" cy="97001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23"/>
        <p:cNvGrpSpPr/>
        <p:nvPr/>
      </p:nvGrpSpPr>
      <p:grpSpPr>
        <a:xfrm>
          <a:off x="0" y="0"/>
          <a:ext cx="0" cy="0"/>
          <a:chOff x="0" y="0"/>
          <a:chExt cx="0" cy="0"/>
        </a:xfrm>
      </p:grpSpPr>
      <p:graphicFrame>
        <p:nvGraphicFramePr>
          <p:cNvPr id="524" name="Google Shape;524;p91"/>
          <p:cNvGraphicFramePr/>
          <p:nvPr/>
        </p:nvGraphicFramePr>
        <p:xfrm>
          <a:off x="5526297" y="1417087"/>
          <a:ext cx="3000000" cy="3000000"/>
        </p:xfrm>
        <a:graphic>
          <a:graphicData uri="http://schemas.openxmlformats.org/drawingml/2006/table">
            <a:tbl>
              <a:tblPr firstRow="1" bandRow="1">
                <a:noFill/>
                <a:tableStyleId>{967349AC-A1B8-495C-85C9-7B2B01BAAB65}</a:tableStyleId>
              </a:tblPr>
              <a:tblGrid>
                <a:gridCol w="1543050">
                  <a:extLst>
                    <a:ext uri="{9D8B030D-6E8A-4147-A177-3AD203B41FA5}">
                      <a16:colId xmlns:a16="http://schemas.microsoft.com/office/drawing/2014/main" val="20000"/>
                    </a:ext>
                  </a:extLst>
                </a:gridCol>
                <a:gridCol w="1543050">
                  <a:extLst>
                    <a:ext uri="{9D8B030D-6E8A-4147-A177-3AD203B41FA5}">
                      <a16:colId xmlns:a16="http://schemas.microsoft.com/office/drawing/2014/main" val="20001"/>
                    </a:ext>
                  </a:extLst>
                </a:gridCol>
              </a:tblGrid>
              <a:tr h="3374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Column Header</a:t>
                      </a:r>
                      <a:endParaRPr sz="1100" u="none" strike="noStrike" cap="none"/>
                    </a:p>
                  </a:txBody>
                  <a:tcPr marL="68600" marR="68600" marT="34300" marB="34300" anchor="ctr">
                    <a:lnB w="9525" cap="flat" cmpd="sng">
                      <a:solidFill>
                        <a:srgbClr val="000000">
                          <a:alpha val="0"/>
                        </a:srgbClr>
                      </a:solidFill>
                      <a:prstDash val="solid"/>
                      <a:round/>
                      <a:headEnd type="none" w="sm" len="sm"/>
                      <a:tailEnd type="none" w="sm" len="sm"/>
                    </a:lnB>
                    <a:solidFill>
                      <a:srgbClr val="55AF89"/>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b="1" u="none" strike="noStrike" cap="none"/>
                        <a:t>Column Header</a:t>
                      </a:r>
                      <a:endParaRPr sz="1100" u="none" strike="noStrike" cap="none"/>
                    </a:p>
                  </a:txBody>
                  <a:tcPr marL="68600" marR="68600" marT="34300" marB="34300" anchor="ctr">
                    <a:lnB w="9525" cap="flat" cmpd="sng">
                      <a:solidFill>
                        <a:srgbClr val="000000">
                          <a:alpha val="0"/>
                        </a:srgbClr>
                      </a:solidFill>
                      <a:prstDash val="solid"/>
                      <a:round/>
                      <a:headEnd type="none" w="sm" len="sm"/>
                      <a:tailEnd type="none" w="sm" len="sm"/>
                    </a:lnB>
                    <a:solidFill>
                      <a:srgbClr val="55AF89"/>
                    </a:solidFill>
                  </a:tcPr>
                </a:tc>
                <a:extLst>
                  <a:ext uri="{0D108BD9-81ED-4DB2-BD59-A6C34878D82A}">
                    <a16:rowId xmlns:a16="http://schemas.microsoft.com/office/drawing/2014/main" val="10000"/>
                  </a:ext>
                </a:extLst>
              </a:tr>
              <a:tr h="4283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Cell text here</a:t>
                      </a: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84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840"/>
                      </a:srgbClr>
                    </a:solidFill>
                  </a:tcPr>
                </a:tc>
                <a:extLst>
                  <a:ext uri="{0D108BD9-81ED-4DB2-BD59-A6C34878D82A}">
                    <a16:rowId xmlns:a16="http://schemas.microsoft.com/office/drawing/2014/main" val="10001"/>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27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2750"/>
                      </a:srgbClr>
                    </a:solidFill>
                  </a:tcPr>
                </a:tc>
                <a:extLst>
                  <a:ext uri="{0D108BD9-81ED-4DB2-BD59-A6C34878D82A}">
                    <a16:rowId xmlns:a16="http://schemas.microsoft.com/office/drawing/2014/main" val="10002"/>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84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840"/>
                      </a:srgbClr>
                    </a:solidFill>
                  </a:tcPr>
                </a:tc>
                <a:extLst>
                  <a:ext uri="{0D108BD9-81ED-4DB2-BD59-A6C34878D82A}">
                    <a16:rowId xmlns:a16="http://schemas.microsoft.com/office/drawing/2014/main" val="10003"/>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27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2750"/>
                      </a:srgbClr>
                    </a:solidFill>
                  </a:tcPr>
                </a:tc>
                <a:extLst>
                  <a:ext uri="{0D108BD9-81ED-4DB2-BD59-A6C34878D82A}">
                    <a16:rowId xmlns:a16="http://schemas.microsoft.com/office/drawing/2014/main" val="10004"/>
                  </a:ext>
                </a:extLst>
              </a:tr>
            </a:tbl>
          </a:graphicData>
        </a:graphic>
      </p:graphicFrame>
      <p:sp>
        <p:nvSpPr>
          <p:cNvPr id="525" name="Google Shape;525;p91"/>
          <p:cNvSpPr txBox="1"/>
          <p:nvPr/>
        </p:nvSpPr>
        <p:spPr>
          <a:xfrm>
            <a:off x="5461599" y="1093435"/>
            <a:ext cx="19668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E5F7D"/>
                </a:solidFill>
                <a:latin typeface="Calibri"/>
                <a:ea typeface="Calibri"/>
                <a:cs typeface="Calibri"/>
                <a:sym typeface="Calibri"/>
              </a:rPr>
              <a:t>Chart caption here</a:t>
            </a:r>
            <a:endParaRPr sz="1100" b="0" i="0" u="none" strike="noStrike" cap="none">
              <a:solidFill>
                <a:srgbClr val="000000"/>
              </a:solidFill>
              <a:latin typeface="Arial"/>
              <a:ea typeface="Arial"/>
              <a:cs typeface="Arial"/>
              <a:sym typeface="Arial"/>
            </a:endParaRPr>
          </a:p>
        </p:txBody>
      </p:sp>
      <p:sp>
        <p:nvSpPr>
          <p:cNvPr id="526" name="Google Shape;526;p91"/>
          <p:cNvSpPr txBox="1">
            <a:spLocks noGrp="1"/>
          </p:cNvSpPr>
          <p:nvPr>
            <p:ph type="title"/>
          </p:nvPr>
        </p:nvSpPr>
        <p:spPr>
          <a:xfrm>
            <a:off x="369857" y="888511"/>
            <a:ext cx="4866300" cy="8211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7" name="Google Shape;527;p91"/>
          <p:cNvSpPr txBox="1">
            <a:spLocks noGrp="1"/>
          </p:cNvSpPr>
          <p:nvPr>
            <p:ph type="body" idx="1"/>
          </p:nvPr>
        </p:nvSpPr>
        <p:spPr>
          <a:xfrm>
            <a:off x="369857" y="1840400"/>
            <a:ext cx="4866300" cy="22098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528" name="Google Shape;528;p91"/>
          <p:cNvPicPr preferRelativeResize="0"/>
          <p:nvPr/>
        </p:nvPicPr>
        <p:blipFill rotWithShape="1">
          <a:blip r:embed="rId2">
            <a:alphaModFix/>
          </a:blip>
          <a:srcRect/>
          <a:stretch/>
        </p:blipFill>
        <p:spPr>
          <a:xfrm>
            <a:off x="2286" y="0"/>
            <a:ext cx="9141713" cy="419432"/>
          </a:xfrm>
          <a:prstGeom prst="rect">
            <a:avLst/>
          </a:prstGeom>
          <a:noFill/>
          <a:ln>
            <a:noFill/>
          </a:ln>
        </p:spPr>
      </p:pic>
      <p:sp>
        <p:nvSpPr>
          <p:cNvPr id="529" name="Google Shape;529;p91"/>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pic>
        <p:nvPicPr>
          <p:cNvPr id="530" name="Google Shape;530;p91"/>
          <p:cNvPicPr preferRelativeResize="0"/>
          <p:nvPr/>
        </p:nvPicPr>
        <p:blipFill rotWithShape="1">
          <a:blip r:embed="rId3">
            <a:alphaModFix/>
          </a:blip>
          <a:srcRect/>
          <a:stretch/>
        </p:blipFill>
        <p:spPr>
          <a:xfrm>
            <a:off x="8537674" y="4504628"/>
            <a:ext cx="478631" cy="53578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31"/>
        <p:cNvGrpSpPr/>
        <p:nvPr/>
      </p:nvGrpSpPr>
      <p:grpSpPr>
        <a:xfrm>
          <a:off x="0" y="0"/>
          <a:ext cx="0" cy="0"/>
          <a:chOff x="0" y="0"/>
          <a:chExt cx="0" cy="0"/>
        </a:xfrm>
      </p:grpSpPr>
      <p:sp>
        <p:nvSpPr>
          <p:cNvPr id="532" name="Google Shape;532;p92"/>
          <p:cNvSpPr txBox="1">
            <a:spLocks noGrp="1"/>
          </p:cNvSpPr>
          <p:nvPr>
            <p:ph type="title"/>
          </p:nvPr>
        </p:nvSpPr>
        <p:spPr>
          <a:xfrm>
            <a:off x="369857" y="888511"/>
            <a:ext cx="4866300" cy="8211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33" name="Google Shape;533;p92"/>
          <p:cNvSpPr txBox="1">
            <a:spLocks noGrp="1"/>
          </p:cNvSpPr>
          <p:nvPr>
            <p:ph type="body" idx="1"/>
          </p:nvPr>
        </p:nvSpPr>
        <p:spPr>
          <a:xfrm>
            <a:off x="369857" y="1840400"/>
            <a:ext cx="4866300" cy="22098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534" name="Google Shape;534;p92"/>
          <p:cNvPicPr preferRelativeResize="0"/>
          <p:nvPr/>
        </p:nvPicPr>
        <p:blipFill rotWithShape="1">
          <a:blip r:embed="rId2">
            <a:alphaModFix/>
          </a:blip>
          <a:srcRect/>
          <a:stretch/>
        </p:blipFill>
        <p:spPr>
          <a:xfrm>
            <a:off x="2286" y="0"/>
            <a:ext cx="9141713" cy="419432"/>
          </a:xfrm>
          <a:prstGeom prst="rect">
            <a:avLst/>
          </a:prstGeom>
          <a:noFill/>
          <a:ln>
            <a:noFill/>
          </a:ln>
        </p:spPr>
      </p:pic>
      <p:sp>
        <p:nvSpPr>
          <p:cNvPr id="535" name="Google Shape;535;p92"/>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pic>
        <p:nvPicPr>
          <p:cNvPr id="536" name="Google Shape;536;p92"/>
          <p:cNvPicPr preferRelativeResize="0"/>
          <p:nvPr/>
        </p:nvPicPr>
        <p:blipFill rotWithShape="1">
          <a:blip r:embed="rId3">
            <a:alphaModFix/>
          </a:blip>
          <a:srcRect/>
          <a:stretch/>
        </p:blipFill>
        <p:spPr>
          <a:xfrm>
            <a:off x="8537674" y="4504628"/>
            <a:ext cx="478631" cy="53578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 Plain Text Layout">
  <p:cSld name=" Plain Text Layout">
    <p:spTree>
      <p:nvGrpSpPr>
        <p:cNvPr id="1" name="Shape 537"/>
        <p:cNvGrpSpPr/>
        <p:nvPr/>
      </p:nvGrpSpPr>
      <p:grpSpPr>
        <a:xfrm>
          <a:off x="0" y="0"/>
          <a:ext cx="0" cy="0"/>
          <a:chOff x="0" y="0"/>
          <a:chExt cx="0" cy="0"/>
        </a:xfrm>
      </p:grpSpPr>
      <p:sp>
        <p:nvSpPr>
          <p:cNvPr id="538" name="Google Shape;538;p93"/>
          <p:cNvSpPr txBox="1">
            <a:spLocks noGrp="1"/>
          </p:cNvSpPr>
          <p:nvPr>
            <p:ph type="body" idx="1"/>
          </p:nvPr>
        </p:nvSpPr>
        <p:spPr>
          <a:xfrm>
            <a:off x="827091" y="1221582"/>
            <a:ext cx="7489800" cy="2970600"/>
          </a:xfrm>
          <a:prstGeom prst="rect">
            <a:avLst/>
          </a:prstGeom>
          <a:noFill/>
          <a:ln>
            <a:noFill/>
          </a:ln>
        </p:spPr>
        <p:txBody>
          <a:bodyPr spcFirstLastPara="1" wrap="square" lIns="91425" tIns="91425" rIns="91425" bIns="91425" anchor="t" anchorCtr="0">
            <a:normAutofit/>
          </a:bodyPr>
          <a:lstStyle>
            <a:lvl1pPr marL="457200" lvl="0" indent="-419100" algn="l" rtl="0">
              <a:lnSpc>
                <a:spcPct val="106666"/>
              </a:lnSpc>
              <a:spcBef>
                <a:spcPts val="600"/>
              </a:spcBef>
              <a:spcAft>
                <a:spcPts val="0"/>
              </a:spcAft>
              <a:buClr>
                <a:schemeClr val="accent1"/>
              </a:buClr>
              <a:buSzPts val="3000"/>
              <a:buFont typeface="Arial"/>
              <a:buChar char="•"/>
              <a:defRPr sz="1500"/>
            </a:lvl1pPr>
            <a:lvl2pPr marL="914400" lvl="1" indent="-381000" algn="l" rtl="0">
              <a:lnSpc>
                <a:spcPct val="100000"/>
              </a:lnSpc>
              <a:spcBef>
                <a:spcPts val="500"/>
              </a:spcBef>
              <a:spcAft>
                <a:spcPts val="0"/>
              </a:spcAft>
              <a:buClr>
                <a:schemeClr val="accent1"/>
              </a:buClr>
              <a:buSzPts val="2400"/>
              <a:buFont typeface="Arial"/>
              <a:buChar char="•"/>
              <a:defRPr sz="1400"/>
            </a:lvl2pPr>
            <a:lvl3pPr marL="1371600" lvl="2" indent="-355600" algn="l" rtl="0">
              <a:lnSpc>
                <a:spcPct val="100000"/>
              </a:lnSpc>
              <a:spcBef>
                <a:spcPts val="400"/>
              </a:spcBef>
              <a:spcAft>
                <a:spcPts val="0"/>
              </a:spcAft>
              <a:buClr>
                <a:schemeClr val="accent1"/>
              </a:buClr>
              <a:buSzPts val="2000"/>
              <a:buChar char="•"/>
              <a:defRPr sz="1200"/>
            </a:lvl3pPr>
            <a:lvl4pPr marL="1828800" lvl="3" indent="-330200" algn="l" rtl="0">
              <a:lnSpc>
                <a:spcPct val="100000"/>
              </a:lnSpc>
              <a:spcBef>
                <a:spcPts val="300"/>
              </a:spcBef>
              <a:spcAft>
                <a:spcPts val="0"/>
              </a:spcAft>
              <a:buClr>
                <a:schemeClr val="accent1"/>
              </a:buClr>
              <a:buSzPts val="1600"/>
              <a:buFont typeface="Arial"/>
              <a:buChar char="•"/>
              <a:defRPr sz="900"/>
            </a:lvl4pPr>
            <a:lvl5pPr marL="2286000" lvl="4" indent="-317500" algn="l" rtl="0">
              <a:lnSpc>
                <a:spcPct val="100000"/>
              </a:lnSpc>
              <a:spcBef>
                <a:spcPts val="300"/>
              </a:spcBef>
              <a:spcAft>
                <a:spcPts val="0"/>
              </a:spcAft>
              <a:buSzPts val="1400"/>
              <a:buFont typeface="Arial"/>
              <a:buChar char="•"/>
              <a:defRPr sz="900"/>
            </a:lvl5pPr>
            <a:lvl6pPr marL="2743200" lvl="5" indent="-355600" algn="l" rtl="0">
              <a:lnSpc>
                <a:spcPct val="100000"/>
              </a:lnSpc>
              <a:spcBef>
                <a:spcPts val="400"/>
              </a:spcBef>
              <a:spcAft>
                <a:spcPts val="0"/>
              </a:spcAft>
              <a:buSzPts val="2000"/>
              <a:buChar char="•"/>
              <a:defRPr sz="900"/>
            </a:lvl6pPr>
            <a:lvl7pPr marL="3200400" lvl="6" indent="-355600" algn="l" rtl="0">
              <a:lnSpc>
                <a:spcPct val="100000"/>
              </a:lnSpc>
              <a:spcBef>
                <a:spcPts val="400"/>
              </a:spcBef>
              <a:spcAft>
                <a:spcPts val="0"/>
              </a:spcAft>
              <a:buSzPts val="2000"/>
              <a:buChar char="•"/>
              <a:defRPr sz="900"/>
            </a:lvl7pPr>
            <a:lvl8pPr marL="3657600" lvl="7" indent="-355600" algn="l" rtl="0">
              <a:lnSpc>
                <a:spcPct val="100000"/>
              </a:lnSpc>
              <a:spcBef>
                <a:spcPts val="400"/>
              </a:spcBef>
              <a:spcAft>
                <a:spcPts val="0"/>
              </a:spcAft>
              <a:buSzPts val="2000"/>
              <a:buChar char="•"/>
              <a:defRPr sz="900"/>
            </a:lvl8pPr>
            <a:lvl9pPr marL="4114800" lvl="8" indent="-355600" algn="l" rtl="0">
              <a:lnSpc>
                <a:spcPct val="100000"/>
              </a:lnSpc>
              <a:spcBef>
                <a:spcPts val="400"/>
              </a:spcBef>
              <a:spcAft>
                <a:spcPts val="0"/>
              </a:spcAft>
              <a:buSzPts val="2000"/>
              <a:buChar char="•"/>
              <a:defRPr sz="900"/>
            </a:lvl9pPr>
          </a:lstStyle>
          <a:p>
            <a:endParaRPr/>
          </a:p>
        </p:txBody>
      </p:sp>
      <p:sp>
        <p:nvSpPr>
          <p:cNvPr id="539" name="Google Shape;539;p93"/>
          <p:cNvSpPr txBox="1">
            <a:spLocks noGrp="1"/>
          </p:cNvSpPr>
          <p:nvPr>
            <p:ph type="title"/>
          </p:nvPr>
        </p:nvSpPr>
        <p:spPr>
          <a:xfrm>
            <a:off x="457200" y="87474"/>
            <a:ext cx="7139100" cy="648000"/>
          </a:xfrm>
          <a:prstGeom prst="rect">
            <a:avLst/>
          </a:prstGeom>
          <a:noFill/>
          <a:ln>
            <a:noFill/>
          </a:ln>
        </p:spPr>
        <p:txBody>
          <a:bodyPr spcFirstLastPara="1" wrap="square" lIns="0" tIns="0" rIns="0" bIns="0" anchor="b" anchorCtr="0">
            <a:normAutofit/>
          </a:bodyPr>
          <a:lstStyle>
            <a:lvl1pPr lvl="0" algn="l" rtl="0">
              <a:lnSpc>
                <a:spcPct val="100000"/>
              </a:lnSpc>
              <a:spcBef>
                <a:spcPts val="0"/>
              </a:spcBef>
              <a:spcAft>
                <a:spcPts val="0"/>
              </a:spcAft>
              <a:buSzPts val="3800"/>
              <a:buNone/>
              <a:defRPr sz="2100">
                <a:solidFill>
                  <a:srgbClr val="7F7F7F"/>
                </a:solidFill>
              </a:defRPr>
            </a:lvl1pPr>
            <a:lvl2pPr lvl="1" algn="l" rtl="0">
              <a:lnSpc>
                <a:spcPct val="100000"/>
              </a:lnSpc>
              <a:spcBef>
                <a:spcPts val="0"/>
              </a:spcBef>
              <a:spcAft>
                <a:spcPts val="0"/>
              </a:spcAft>
              <a:buSzPts val="1400"/>
              <a:buNone/>
              <a:defRPr sz="1400"/>
            </a:lvl2pPr>
            <a:lvl3pPr lvl="2" algn="l" rtl="0">
              <a:lnSpc>
                <a:spcPct val="100000"/>
              </a:lnSpc>
              <a:spcBef>
                <a:spcPts val="0"/>
              </a:spcBef>
              <a:spcAft>
                <a:spcPts val="0"/>
              </a:spcAft>
              <a:buSzPts val="1400"/>
              <a:buNone/>
              <a:defRPr sz="1400"/>
            </a:lvl3pPr>
            <a:lvl4pPr lvl="3" algn="l" rtl="0">
              <a:lnSpc>
                <a:spcPct val="100000"/>
              </a:lnSpc>
              <a:spcBef>
                <a:spcPts val="0"/>
              </a:spcBef>
              <a:spcAft>
                <a:spcPts val="0"/>
              </a:spcAft>
              <a:buSzPts val="1400"/>
              <a:buNone/>
              <a:defRPr sz="1400"/>
            </a:lvl4pPr>
            <a:lvl5pPr lvl="4" algn="l" rtl="0">
              <a:lnSpc>
                <a:spcPct val="100000"/>
              </a:lnSpc>
              <a:spcBef>
                <a:spcPts val="0"/>
              </a:spcBef>
              <a:spcAft>
                <a:spcPts val="0"/>
              </a:spcAft>
              <a:buSzPts val="1400"/>
              <a:buNone/>
              <a:defRPr sz="1400"/>
            </a:lvl5pPr>
            <a:lvl6pPr lvl="5" algn="l" rtl="0">
              <a:lnSpc>
                <a:spcPct val="100000"/>
              </a:lnSpc>
              <a:spcBef>
                <a:spcPts val="0"/>
              </a:spcBef>
              <a:spcAft>
                <a:spcPts val="0"/>
              </a:spcAft>
              <a:buSzPts val="1400"/>
              <a:buNone/>
              <a:defRPr sz="1400"/>
            </a:lvl6pPr>
            <a:lvl7pPr lvl="6" algn="l" rtl="0">
              <a:lnSpc>
                <a:spcPct val="100000"/>
              </a:lnSpc>
              <a:spcBef>
                <a:spcPts val="0"/>
              </a:spcBef>
              <a:spcAft>
                <a:spcPts val="0"/>
              </a:spcAft>
              <a:buSzPts val="1400"/>
              <a:buNone/>
              <a:defRPr sz="1400"/>
            </a:lvl7pPr>
            <a:lvl8pPr lvl="7" algn="l" rtl="0">
              <a:lnSpc>
                <a:spcPct val="100000"/>
              </a:lnSpc>
              <a:spcBef>
                <a:spcPts val="0"/>
              </a:spcBef>
              <a:spcAft>
                <a:spcPts val="0"/>
              </a:spcAft>
              <a:buSzPts val="1400"/>
              <a:buNone/>
              <a:defRPr sz="1400"/>
            </a:lvl8pPr>
            <a:lvl9pPr lvl="8" algn="l" rtl="0">
              <a:lnSpc>
                <a:spcPct val="100000"/>
              </a:lnSpc>
              <a:spcBef>
                <a:spcPts val="0"/>
              </a:spcBef>
              <a:spcAft>
                <a:spcPts val="0"/>
              </a:spcAft>
              <a:buSzPts val="1400"/>
              <a:buNone/>
              <a:defRPr sz="1400"/>
            </a:lvl9pPr>
          </a:lstStyle>
          <a:p>
            <a:endParaRPr/>
          </a:p>
        </p:txBody>
      </p:sp>
      <p:sp>
        <p:nvSpPr>
          <p:cNvPr id="540" name="Google Shape;540;p93"/>
          <p:cNvSpPr txBox="1">
            <a:spLocks noGrp="1"/>
          </p:cNvSpPr>
          <p:nvPr>
            <p:ph type="sldNum" idx="12"/>
          </p:nvPr>
        </p:nvSpPr>
        <p:spPr>
          <a:xfrm>
            <a:off x="4271388" y="4945843"/>
            <a:ext cx="594900" cy="1842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548"/>
        <p:cNvGrpSpPr/>
        <p:nvPr/>
      </p:nvGrpSpPr>
      <p:grpSpPr>
        <a:xfrm>
          <a:off x="0" y="0"/>
          <a:ext cx="0" cy="0"/>
          <a:chOff x="0" y="0"/>
          <a:chExt cx="0" cy="0"/>
        </a:xfrm>
      </p:grpSpPr>
      <p:sp>
        <p:nvSpPr>
          <p:cNvPr id="549" name="Google Shape;549;p95"/>
          <p:cNvSpPr txBox="1">
            <a:spLocks noGrp="1"/>
          </p:cNvSpPr>
          <p:nvPr>
            <p:ph type="title"/>
          </p:nvPr>
        </p:nvSpPr>
        <p:spPr>
          <a:xfrm>
            <a:off x="369857" y="1615606"/>
            <a:ext cx="8467800" cy="805500"/>
          </a:xfrm>
          <a:prstGeom prst="rect">
            <a:avLst/>
          </a:prstGeom>
          <a:noFill/>
          <a:ln>
            <a:noFill/>
          </a:ln>
        </p:spPr>
        <p:txBody>
          <a:bodyPr spcFirstLastPara="1" wrap="square" lIns="68575" tIns="34275" rIns="68575" bIns="34275" anchor="ctr" anchorCtr="0">
            <a:normAutofit/>
          </a:bodyPr>
          <a:lstStyle>
            <a:lvl1pPr lvl="0" algn="l" rtl="0">
              <a:lnSpc>
                <a:spcPct val="91666"/>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550" name="Google Shape;550;p95"/>
          <p:cNvPicPr preferRelativeResize="0"/>
          <p:nvPr/>
        </p:nvPicPr>
        <p:blipFill rotWithShape="1">
          <a:blip r:embed="rId2">
            <a:alphaModFix/>
          </a:blip>
          <a:srcRect/>
          <a:stretch/>
        </p:blipFill>
        <p:spPr>
          <a:xfrm>
            <a:off x="2286" y="0"/>
            <a:ext cx="9141715" cy="419431"/>
          </a:xfrm>
          <a:prstGeom prst="rect">
            <a:avLst/>
          </a:prstGeom>
          <a:noFill/>
          <a:ln>
            <a:noFill/>
          </a:ln>
        </p:spPr>
      </p:pic>
      <p:pic>
        <p:nvPicPr>
          <p:cNvPr id="551" name="Google Shape;551;p95"/>
          <p:cNvPicPr preferRelativeResize="0"/>
          <p:nvPr/>
        </p:nvPicPr>
        <p:blipFill rotWithShape="1">
          <a:blip r:embed="rId3">
            <a:alphaModFix/>
          </a:blip>
          <a:srcRect/>
          <a:stretch/>
        </p:blipFill>
        <p:spPr>
          <a:xfrm>
            <a:off x="428625" y="2588084"/>
            <a:ext cx="8286750" cy="38100"/>
          </a:xfrm>
          <a:prstGeom prst="rect">
            <a:avLst/>
          </a:prstGeom>
          <a:noFill/>
          <a:ln>
            <a:noFill/>
          </a:ln>
        </p:spPr>
      </p:pic>
      <p:sp>
        <p:nvSpPr>
          <p:cNvPr id="552" name="Google Shape;552;p95"/>
          <p:cNvSpPr txBox="1">
            <a:spLocks noGrp="1"/>
          </p:cNvSpPr>
          <p:nvPr>
            <p:ph type="subTitle" idx="1"/>
          </p:nvPr>
        </p:nvSpPr>
        <p:spPr>
          <a:xfrm>
            <a:off x="369857" y="2900307"/>
            <a:ext cx="4680900" cy="5910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53" name="Google Shape;553;p95"/>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4"/>
        <p:cNvGrpSpPr/>
        <p:nvPr/>
      </p:nvGrpSpPr>
      <p:grpSpPr>
        <a:xfrm>
          <a:off x="0" y="0"/>
          <a:ext cx="0" cy="0"/>
          <a:chOff x="0" y="0"/>
          <a:chExt cx="0" cy="0"/>
        </a:xfrm>
      </p:grpSpPr>
      <p:sp>
        <p:nvSpPr>
          <p:cNvPr id="555" name="Google Shape;555;p96"/>
          <p:cNvSpPr txBox="1">
            <a:spLocks noGrp="1"/>
          </p:cNvSpPr>
          <p:nvPr>
            <p:ph type="title"/>
          </p:nvPr>
        </p:nvSpPr>
        <p:spPr>
          <a:xfrm>
            <a:off x="369857" y="888511"/>
            <a:ext cx="8467800" cy="8055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56" name="Google Shape;556;p96"/>
          <p:cNvSpPr txBox="1">
            <a:spLocks noGrp="1"/>
          </p:cNvSpPr>
          <p:nvPr>
            <p:ph type="body" idx="1"/>
          </p:nvPr>
        </p:nvSpPr>
        <p:spPr>
          <a:xfrm>
            <a:off x="369857" y="1840400"/>
            <a:ext cx="8467800" cy="24540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557" name="Google Shape;557;p96"/>
          <p:cNvPicPr preferRelativeResize="0"/>
          <p:nvPr/>
        </p:nvPicPr>
        <p:blipFill rotWithShape="1">
          <a:blip r:embed="rId2">
            <a:alphaModFix/>
          </a:blip>
          <a:srcRect/>
          <a:stretch/>
        </p:blipFill>
        <p:spPr>
          <a:xfrm>
            <a:off x="2286" y="0"/>
            <a:ext cx="9141713" cy="419432"/>
          </a:xfrm>
          <a:prstGeom prst="rect">
            <a:avLst/>
          </a:prstGeom>
          <a:noFill/>
          <a:ln>
            <a:noFill/>
          </a:ln>
        </p:spPr>
      </p:pic>
      <p:sp>
        <p:nvSpPr>
          <p:cNvPr id="558" name="Google Shape;558;p96"/>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59"/>
        <p:cNvGrpSpPr/>
        <p:nvPr/>
      </p:nvGrpSpPr>
      <p:grpSpPr>
        <a:xfrm>
          <a:off x="0" y="0"/>
          <a:ext cx="0" cy="0"/>
          <a:chOff x="0" y="0"/>
          <a:chExt cx="0" cy="0"/>
        </a:xfrm>
      </p:grpSpPr>
      <p:pic>
        <p:nvPicPr>
          <p:cNvPr id="560" name="Google Shape;560;p97"/>
          <p:cNvPicPr preferRelativeResize="0"/>
          <p:nvPr/>
        </p:nvPicPr>
        <p:blipFill rotWithShape="1">
          <a:blip r:embed="rId2">
            <a:alphaModFix/>
          </a:blip>
          <a:srcRect/>
          <a:stretch/>
        </p:blipFill>
        <p:spPr>
          <a:xfrm>
            <a:off x="0" y="4435"/>
            <a:ext cx="9144000" cy="3219450"/>
          </a:xfrm>
          <a:prstGeom prst="rect">
            <a:avLst/>
          </a:prstGeom>
          <a:noFill/>
          <a:ln>
            <a:noFill/>
          </a:ln>
        </p:spPr>
      </p:pic>
      <p:sp>
        <p:nvSpPr>
          <p:cNvPr id="561" name="Google Shape;561;p97"/>
          <p:cNvSpPr txBox="1">
            <a:spLocks noGrp="1"/>
          </p:cNvSpPr>
          <p:nvPr>
            <p:ph type="ctrTitle"/>
          </p:nvPr>
        </p:nvSpPr>
        <p:spPr>
          <a:xfrm>
            <a:off x="593272" y="868289"/>
            <a:ext cx="4680900" cy="1098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62" name="Google Shape;562;p97"/>
          <p:cNvSpPr txBox="1">
            <a:spLocks noGrp="1"/>
          </p:cNvSpPr>
          <p:nvPr>
            <p:ph type="subTitle" idx="1"/>
          </p:nvPr>
        </p:nvSpPr>
        <p:spPr>
          <a:xfrm>
            <a:off x="593272" y="2065420"/>
            <a:ext cx="4680900" cy="590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563" name="Google Shape;563;p97"/>
          <p:cNvPicPr preferRelativeResize="0"/>
          <p:nvPr/>
        </p:nvPicPr>
        <p:blipFill rotWithShape="1">
          <a:blip r:embed="rId3">
            <a:alphaModFix/>
          </a:blip>
          <a:srcRect/>
          <a:stretch/>
        </p:blipFill>
        <p:spPr>
          <a:xfrm>
            <a:off x="228600" y="4116329"/>
            <a:ext cx="8915401" cy="97001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060">
          <p15:clr>
            <a:srgbClr val="FBAE40"/>
          </p15:clr>
        </p15:guide>
        <p15:guide id="2" pos="28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4"/>
        <p:cNvGrpSpPr/>
        <p:nvPr/>
      </p:nvGrpSpPr>
      <p:grpSpPr>
        <a:xfrm>
          <a:off x="0" y="0"/>
          <a:ext cx="0" cy="0"/>
          <a:chOff x="0" y="0"/>
          <a:chExt cx="0" cy="0"/>
        </a:xfrm>
      </p:grpSpPr>
      <p:sp>
        <p:nvSpPr>
          <p:cNvPr id="565" name="Google Shape;565;p9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66" name="Google Shape;566;p9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67" name="Google Shape;567;p9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6"/>
        <p:cNvGrpSpPr/>
        <p:nvPr/>
      </p:nvGrpSpPr>
      <p:grpSpPr>
        <a:xfrm>
          <a:off x="0" y="0"/>
          <a:ext cx="0" cy="0"/>
          <a:chOff x="0" y="0"/>
          <a:chExt cx="0" cy="0"/>
        </a:xfrm>
      </p:grpSpPr>
      <p:sp>
        <p:nvSpPr>
          <p:cNvPr id="457" name="Google Shape;457;p79"/>
          <p:cNvSpPr txBox="1">
            <a:spLocks noGrp="1"/>
          </p:cNvSpPr>
          <p:nvPr>
            <p:ph type="title"/>
          </p:nvPr>
        </p:nvSpPr>
        <p:spPr>
          <a:xfrm>
            <a:off x="369857" y="888511"/>
            <a:ext cx="8467800" cy="8055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58" name="Google Shape;458;p79"/>
          <p:cNvSpPr txBox="1">
            <a:spLocks noGrp="1"/>
          </p:cNvSpPr>
          <p:nvPr>
            <p:ph type="body" idx="1"/>
          </p:nvPr>
        </p:nvSpPr>
        <p:spPr>
          <a:xfrm>
            <a:off x="369857" y="1840400"/>
            <a:ext cx="8467800" cy="24540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459" name="Google Shape;459;p79"/>
          <p:cNvPicPr preferRelativeResize="0"/>
          <p:nvPr/>
        </p:nvPicPr>
        <p:blipFill rotWithShape="1">
          <a:blip r:embed="rId2">
            <a:alphaModFix/>
          </a:blip>
          <a:srcRect/>
          <a:stretch/>
        </p:blipFill>
        <p:spPr>
          <a:xfrm>
            <a:off x="2286" y="0"/>
            <a:ext cx="9141715" cy="419431"/>
          </a:xfrm>
          <a:prstGeom prst="rect">
            <a:avLst/>
          </a:prstGeom>
          <a:noFill/>
          <a:ln>
            <a:noFill/>
          </a:ln>
        </p:spPr>
      </p:pic>
      <p:sp>
        <p:nvSpPr>
          <p:cNvPr id="460" name="Google Shape;460;p79"/>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pic>
        <p:nvPicPr>
          <p:cNvPr id="461" name="Google Shape;461;p79"/>
          <p:cNvPicPr preferRelativeResize="0"/>
          <p:nvPr/>
        </p:nvPicPr>
        <p:blipFill rotWithShape="1">
          <a:blip r:embed="rId3">
            <a:alphaModFix/>
          </a:blip>
          <a:srcRect/>
          <a:stretch/>
        </p:blipFill>
        <p:spPr>
          <a:xfrm>
            <a:off x="8524118" y="4503353"/>
            <a:ext cx="478631" cy="53578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568"/>
        <p:cNvGrpSpPr/>
        <p:nvPr/>
      </p:nvGrpSpPr>
      <p:grpSpPr>
        <a:xfrm>
          <a:off x="0" y="0"/>
          <a:ext cx="0" cy="0"/>
          <a:chOff x="0" y="0"/>
          <a:chExt cx="0" cy="0"/>
        </a:xfrm>
      </p:grpSpPr>
      <p:pic>
        <p:nvPicPr>
          <p:cNvPr id="569" name="Google Shape;569;p99"/>
          <p:cNvPicPr preferRelativeResize="0"/>
          <p:nvPr/>
        </p:nvPicPr>
        <p:blipFill rotWithShape="1">
          <a:blip r:embed="rId2">
            <a:alphaModFix/>
          </a:blip>
          <a:srcRect/>
          <a:stretch/>
        </p:blipFill>
        <p:spPr>
          <a:xfrm>
            <a:off x="0" y="4435"/>
            <a:ext cx="9144000" cy="3219450"/>
          </a:xfrm>
          <a:prstGeom prst="rect">
            <a:avLst/>
          </a:prstGeom>
          <a:noFill/>
          <a:ln>
            <a:noFill/>
          </a:ln>
        </p:spPr>
      </p:pic>
      <p:sp>
        <p:nvSpPr>
          <p:cNvPr id="570" name="Google Shape;570;p99"/>
          <p:cNvSpPr txBox="1">
            <a:spLocks noGrp="1"/>
          </p:cNvSpPr>
          <p:nvPr>
            <p:ph type="ctrTitle"/>
          </p:nvPr>
        </p:nvSpPr>
        <p:spPr>
          <a:xfrm>
            <a:off x="593272" y="868289"/>
            <a:ext cx="4680900" cy="1098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71" name="Google Shape;571;p99"/>
          <p:cNvSpPr txBox="1">
            <a:spLocks noGrp="1"/>
          </p:cNvSpPr>
          <p:nvPr>
            <p:ph type="subTitle" idx="1"/>
          </p:nvPr>
        </p:nvSpPr>
        <p:spPr>
          <a:xfrm>
            <a:off x="593272" y="2065420"/>
            <a:ext cx="4680900" cy="590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572" name="Google Shape;572;p99"/>
          <p:cNvPicPr preferRelativeResize="0"/>
          <p:nvPr/>
        </p:nvPicPr>
        <p:blipFill rotWithShape="1">
          <a:blip r:embed="rId3">
            <a:alphaModFix/>
          </a:blip>
          <a:srcRect/>
          <a:stretch/>
        </p:blipFill>
        <p:spPr>
          <a:xfrm>
            <a:off x="0" y="4084604"/>
            <a:ext cx="9143999" cy="99489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73"/>
        <p:cNvGrpSpPr/>
        <p:nvPr/>
      </p:nvGrpSpPr>
      <p:grpSpPr>
        <a:xfrm>
          <a:off x="0" y="0"/>
          <a:ext cx="0" cy="0"/>
          <a:chOff x="0" y="0"/>
          <a:chExt cx="0" cy="0"/>
        </a:xfrm>
      </p:grpSpPr>
      <p:graphicFrame>
        <p:nvGraphicFramePr>
          <p:cNvPr id="574" name="Google Shape;574;p100"/>
          <p:cNvGraphicFramePr/>
          <p:nvPr/>
        </p:nvGraphicFramePr>
        <p:xfrm>
          <a:off x="5526297" y="1417087"/>
          <a:ext cx="3000000" cy="3000000"/>
        </p:xfrm>
        <a:graphic>
          <a:graphicData uri="http://schemas.openxmlformats.org/drawingml/2006/table">
            <a:tbl>
              <a:tblPr firstRow="1" bandRow="1">
                <a:noFill/>
                <a:tableStyleId>{967349AC-A1B8-495C-85C9-7B2B01BAAB65}</a:tableStyleId>
              </a:tblPr>
              <a:tblGrid>
                <a:gridCol w="1543050">
                  <a:extLst>
                    <a:ext uri="{9D8B030D-6E8A-4147-A177-3AD203B41FA5}">
                      <a16:colId xmlns:a16="http://schemas.microsoft.com/office/drawing/2014/main" val="20000"/>
                    </a:ext>
                  </a:extLst>
                </a:gridCol>
                <a:gridCol w="1543050">
                  <a:extLst>
                    <a:ext uri="{9D8B030D-6E8A-4147-A177-3AD203B41FA5}">
                      <a16:colId xmlns:a16="http://schemas.microsoft.com/office/drawing/2014/main" val="20001"/>
                    </a:ext>
                  </a:extLst>
                </a:gridCol>
              </a:tblGrid>
              <a:tr h="3374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Column Header</a:t>
                      </a:r>
                      <a:endParaRPr sz="1100" u="none" strike="noStrike" cap="none"/>
                    </a:p>
                  </a:txBody>
                  <a:tcPr marL="68600" marR="68600" marT="34300" marB="34300" anchor="ctr">
                    <a:lnB w="9525" cap="flat" cmpd="sng">
                      <a:solidFill>
                        <a:srgbClr val="000000">
                          <a:alpha val="0"/>
                        </a:srgbClr>
                      </a:solidFill>
                      <a:prstDash val="solid"/>
                      <a:round/>
                      <a:headEnd type="none" w="sm" len="sm"/>
                      <a:tailEnd type="none" w="sm" len="sm"/>
                    </a:lnB>
                    <a:solidFill>
                      <a:srgbClr val="55AF89"/>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b="1" u="none" strike="noStrike" cap="none"/>
                        <a:t>Column Header</a:t>
                      </a:r>
                      <a:endParaRPr sz="1100" u="none" strike="noStrike" cap="none"/>
                    </a:p>
                  </a:txBody>
                  <a:tcPr marL="68600" marR="68600" marT="34300" marB="34300" anchor="ctr">
                    <a:lnB w="9525" cap="flat" cmpd="sng">
                      <a:solidFill>
                        <a:srgbClr val="000000">
                          <a:alpha val="0"/>
                        </a:srgbClr>
                      </a:solidFill>
                      <a:prstDash val="solid"/>
                      <a:round/>
                      <a:headEnd type="none" w="sm" len="sm"/>
                      <a:tailEnd type="none" w="sm" len="sm"/>
                    </a:lnB>
                    <a:solidFill>
                      <a:srgbClr val="55AF89"/>
                    </a:solidFill>
                  </a:tcPr>
                </a:tc>
                <a:extLst>
                  <a:ext uri="{0D108BD9-81ED-4DB2-BD59-A6C34878D82A}">
                    <a16:rowId xmlns:a16="http://schemas.microsoft.com/office/drawing/2014/main" val="10000"/>
                  </a:ext>
                </a:extLst>
              </a:tr>
              <a:tr h="4283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Cell text here</a:t>
                      </a: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824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8240"/>
                      </a:srgbClr>
                    </a:solidFill>
                  </a:tcPr>
                </a:tc>
                <a:extLst>
                  <a:ext uri="{0D108BD9-81ED-4DB2-BD59-A6C34878D82A}">
                    <a16:rowId xmlns:a16="http://schemas.microsoft.com/office/drawing/2014/main" val="10001"/>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314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3140"/>
                      </a:srgbClr>
                    </a:solidFill>
                  </a:tcPr>
                </a:tc>
                <a:extLst>
                  <a:ext uri="{0D108BD9-81ED-4DB2-BD59-A6C34878D82A}">
                    <a16:rowId xmlns:a16="http://schemas.microsoft.com/office/drawing/2014/main" val="10002"/>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824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8240"/>
                      </a:srgbClr>
                    </a:solidFill>
                  </a:tcPr>
                </a:tc>
                <a:extLst>
                  <a:ext uri="{0D108BD9-81ED-4DB2-BD59-A6C34878D82A}">
                    <a16:rowId xmlns:a16="http://schemas.microsoft.com/office/drawing/2014/main" val="10003"/>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314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3140"/>
                      </a:srgbClr>
                    </a:solidFill>
                  </a:tcPr>
                </a:tc>
                <a:extLst>
                  <a:ext uri="{0D108BD9-81ED-4DB2-BD59-A6C34878D82A}">
                    <a16:rowId xmlns:a16="http://schemas.microsoft.com/office/drawing/2014/main" val="10004"/>
                  </a:ext>
                </a:extLst>
              </a:tr>
            </a:tbl>
          </a:graphicData>
        </a:graphic>
      </p:graphicFrame>
      <p:sp>
        <p:nvSpPr>
          <p:cNvPr id="575" name="Google Shape;575;p100"/>
          <p:cNvSpPr txBox="1"/>
          <p:nvPr/>
        </p:nvSpPr>
        <p:spPr>
          <a:xfrm>
            <a:off x="5461599" y="1093435"/>
            <a:ext cx="19668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E5F7D"/>
                </a:solidFill>
                <a:latin typeface="Calibri"/>
                <a:ea typeface="Calibri"/>
                <a:cs typeface="Calibri"/>
                <a:sym typeface="Calibri"/>
              </a:rPr>
              <a:t>Chart caption here</a:t>
            </a:r>
            <a:endParaRPr sz="1100" b="0" i="0" u="none" strike="noStrike" cap="none">
              <a:solidFill>
                <a:srgbClr val="000000"/>
              </a:solidFill>
              <a:latin typeface="Arial"/>
              <a:ea typeface="Arial"/>
              <a:cs typeface="Arial"/>
              <a:sym typeface="Arial"/>
            </a:endParaRPr>
          </a:p>
        </p:txBody>
      </p:sp>
      <p:sp>
        <p:nvSpPr>
          <p:cNvPr id="576" name="Google Shape;576;p100"/>
          <p:cNvSpPr txBox="1">
            <a:spLocks noGrp="1"/>
          </p:cNvSpPr>
          <p:nvPr>
            <p:ph type="title"/>
          </p:nvPr>
        </p:nvSpPr>
        <p:spPr>
          <a:xfrm>
            <a:off x="369857" y="888511"/>
            <a:ext cx="4866300" cy="8211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77" name="Google Shape;577;p100"/>
          <p:cNvSpPr txBox="1">
            <a:spLocks noGrp="1"/>
          </p:cNvSpPr>
          <p:nvPr>
            <p:ph type="body" idx="1"/>
          </p:nvPr>
        </p:nvSpPr>
        <p:spPr>
          <a:xfrm>
            <a:off x="369857" y="1840400"/>
            <a:ext cx="4866300" cy="22098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578" name="Google Shape;578;p100"/>
          <p:cNvPicPr preferRelativeResize="0"/>
          <p:nvPr/>
        </p:nvPicPr>
        <p:blipFill rotWithShape="1">
          <a:blip r:embed="rId2">
            <a:alphaModFix/>
          </a:blip>
          <a:srcRect/>
          <a:stretch/>
        </p:blipFill>
        <p:spPr>
          <a:xfrm>
            <a:off x="2286" y="0"/>
            <a:ext cx="9141713" cy="419432"/>
          </a:xfrm>
          <a:prstGeom prst="rect">
            <a:avLst/>
          </a:prstGeom>
          <a:noFill/>
          <a:ln>
            <a:noFill/>
          </a:ln>
        </p:spPr>
      </p:pic>
      <p:sp>
        <p:nvSpPr>
          <p:cNvPr id="579" name="Google Shape;579;p100"/>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80"/>
        <p:cNvGrpSpPr/>
        <p:nvPr/>
      </p:nvGrpSpPr>
      <p:grpSpPr>
        <a:xfrm>
          <a:off x="0" y="0"/>
          <a:ext cx="0" cy="0"/>
          <a:chOff x="0" y="0"/>
          <a:chExt cx="0" cy="0"/>
        </a:xfrm>
      </p:grpSpPr>
      <p:sp>
        <p:nvSpPr>
          <p:cNvPr id="581" name="Google Shape;581;p101"/>
          <p:cNvSpPr txBox="1">
            <a:spLocks noGrp="1"/>
          </p:cNvSpPr>
          <p:nvPr>
            <p:ph type="title"/>
          </p:nvPr>
        </p:nvSpPr>
        <p:spPr>
          <a:xfrm>
            <a:off x="369857" y="888511"/>
            <a:ext cx="4866300" cy="8211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82" name="Google Shape;582;p101"/>
          <p:cNvSpPr txBox="1">
            <a:spLocks noGrp="1"/>
          </p:cNvSpPr>
          <p:nvPr>
            <p:ph type="body" idx="1"/>
          </p:nvPr>
        </p:nvSpPr>
        <p:spPr>
          <a:xfrm>
            <a:off x="369857" y="1840400"/>
            <a:ext cx="4866300" cy="22098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583" name="Google Shape;583;p101"/>
          <p:cNvPicPr preferRelativeResize="0"/>
          <p:nvPr/>
        </p:nvPicPr>
        <p:blipFill rotWithShape="1">
          <a:blip r:embed="rId2">
            <a:alphaModFix/>
          </a:blip>
          <a:srcRect/>
          <a:stretch/>
        </p:blipFill>
        <p:spPr>
          <a:xfrm>
            <a:off x="2286" y="0"/>
            <a:ext cx="9141713" cy="419432"/>
          </a:xfrm>
          <a:prstGeom prst="rect">
            <a:avLst/>
          </a:prstGeom>
          <a:noFill/>
          <a:ln>
            <a:noFill/>
          </a:ln>
        </p:spPr>
      </p:pic>
      <p:sp>
        <p:nvSpPr>
          <p:cNvPr id="584" name="Google Shape;584;p101"/>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no IIS logo">
  <p:cSld name="OBJECT_1">
    <p:spTree>
      <p:nvGrpSpPr>
        <p:cNvPr id="1" name="Shape 462"/>
        <p:cNvGrpSpPr/>
        <p:nvPr/>
      </p:nvGrpSpPr>
      <p:grpSpPr>
        <a:xfrm>
          <a:off x="0" y="0"/>
          <a:ext cx="0" cy="0"/>
          <a:chOff x="0" y="0"/>
          <a:chExt cx="0" cy="0"/>
        </a:xfrm>
      </p:grpSpPr>
      <p:sp>
        <p:nvSpPr>
          <p:cNvPr id="463" name="Google Shape;463;p80"/>
          <p:cNvSpPr txBox="1">
            <a:spLocks noGrp="1"/>
          </p:cNvSpPr>
          <p:nvPr>
            <p:ph type="title"/>
          </p:nvPr>
        </p:nvSpPr>
        <p:spPr>
          <a:xfrm>
            <a:off x="369857" y="888511"/>
            <a:ext cx="8467800" cy="8055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64" name="Google Shape;464;p80"/>
          <p:cNvSpPr txBox="1">
            <a:spLocks noGrp="1"/>
          </p:cNvSpPr>
          <p:nvPr>
            <p:ph type="body" idx="1"/>
          </p:nvPr>
        </p:nvSpPr>
        <p:spPr>
          <a:xfrm>
            <a:off x="369857" y="1840400"/>
            <a:ext cx="8467800" cy="24540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465" name="Google Shape;465;p80"/>
          <p:cNvPicPr preferRelativeResize="0"/>
          <p:nvPr/>
        </p:nvPicPr>
        <p:blipFill rotWithShape="1">
          <a:blip r:embed="rId2">
            <a:alphaModFix/>
          </a:blip>
          <a:srcRect/>
          <a:stretch/>
        </p:blipFill>
        <p:spPr>
          <a:xfrm>
            <a:off x="2286" y="0"/>
            <a:ext cx="9141715" cy="419431"/>
          </a:xfrm>
          <a:prstGeom prst="rect">
            <a:avLst/>
          </a:prstGeom>
          <a:noFill/>
          <a:ln>
            <a:noFill/>
          </a:ln>
        </p:spPr>
      </p:pic>
      <p:sp>
        <p:nvSpPr>
          <p:cNvPr id="466" name="Google Shape;466;p80"/>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467"/>
        <p:cNvGrpSpPr/>
        <p:nvPr/>
      </p:nvGrpSpPr>
      <p:grpSpPr>
        <a:xfrm>
          <a:off x="0" y="0"/>
          <a:ext cx="0" cy="0"/>
          <a:chOff x="0" y="0"/>
          <a:chExt cx="0" cy="0"/>
        </a:xfrm>
      </p:grpSpPr>
      <p:pic>
        <p:nvPicPr>
          <p:cNvPr id="468" name="Google Shape;468;p81"/>
          <p:cNvPicPr preferRelativeResize="0"/>
          <p:nvPr/>
        </p:nvPicPr>
        <p:blipFill rotWithShape="1">
          <a:blip r:embed="rId2">
            <a:alphaModFix/>
          </a:blip>
          <a:srcRect/>
          <a:stretch/>
        </p:blipFill>
        <p:spPr>
          <a:xfrm>
            <a:off x="0" y="4435"/>
            <a:ext cx="9144000" cy="3219450"/>
          </a:xfrm>
          <a:prstGeom prst="rect">
            <a:avLst/>
          </a:prstGeom>
          <a:noFill/>
          <a:ln>
            <a:noFill/>
          </a:ln>
        </p:spPr>
      </p:pic>
      <p:sp>
        <p:nvSpPr>
          <p:cNvPr id="469" name="Google Shape;469;p81"/>
          <p:cNvSpPr txBox="1">
            <a:spLocks noGrp="1"/>
          </p:cNvSpPr>
          <p:nvPr>
            <p:ph type="ctrTitle"/>
          </p:nvPr>
        </p:nvSpPr>
        <p:spPr>
          <a:xfrm>
            <a:off x="593272" y="868289"/>
            <a:ext cx="4680900" cy="1098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70" name="Google Shape;470;p81"/>
          <p:cNvSpPr txBox="1">
            <a:spLocks noGrp="1"/>
          </p:cNvSpPr>
          <p:nvPr>
            <p:ph type="subTitle" idx="1"/>
          </p:nvPr>
        </p:nvSpPr>
        <p:spPr>
          <a:xfrm>
            <a:off x="593272" y="2065420"/>
            <a:ext cx="4680900" cy="5910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71"/>
        <p:cNvGrpSpPr/>
        <p:nvPr/>
      </p:nvGrpSpPr>
      <p:grpSpPr>
        <a:xfrm>
          <a:off x="0" y="0"/>
          <a:ext cx="0" cy="0"/>
          <a:chOff x="0" y="0"/>
          <a:chExt cx="0" cy="0"/>
        </a:xfrm>
      </p:grpSpPr>
      <p:graphicFrame>
        <p:nvGraphicFramePr>
          <p:cNvPr id="472" name="Google Shape;472;p82"/>
          <p:cNvGraphicFramePr/>
          <p:nvPr/>
        </p:nvGraphicFramePr>
        <p:xfrm>
          <a:off x="5526297" y="1417087"/>
          <a:ext cx="3000000" cy="3000000"/>
        </p:xfrm>
        <a:graphic>
          <a:graphicData uri="http://schemas.openxmlformats.org/drawingml/2006/table">
            <a:tbl>
              <a:tblPr firstRow="1" bandRow="1">
                <a:noFill/>
                <a:tableStyleId>{967349AC-A1B8-495C-85C9-7B2B01BAAB65}</a:tableStyleId>
              </a:tblPr>
              <a:tblGrid>
                <a:gridCol w="1543050">
                  <a:extLst>
                    <a:ext uri="{9D8B030D-6E8A-4147-A177-3AD203B41FA5}">
                      <a16:colId xmlns:a16="http://schemas.microsoft.com/office/drawing/2014/main" val="20000"/>
                    </a:ext>
                  </a:extLst>
                </a:gridCol>
                <a:gridCol w="1543050">
                  <a:extLst>
                    <a:ext uri="{9D8B030D-6E8A-4147-A177-3AD203B41FA5}">
                      <a16:colId xmlns:a16="http://schemas.microsoft.com/office/drawing/2014/main" val="20001"/>
                    </a:ext>
                  </a:extLst>
                </a:gridCol>
              </a:tblGrid>
              <a:tr h="3374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Column Header</a:t>
                      </a:r>
                      <a:endParaRPr sz="1100" u="none" strike="noStrike" cap="none"/>
                    </a:p>
                  </a:txBody>
                  <a:tcPr marL="68600" marR="68600" marT="34300" marB="34300" anchor="ctr">
                    <a:lnB w="9525" cap="flat" cmpd="sng">
                      <a:solidFill>
                        <a:srgbClr val="000000">
                          <a:alpha val="0"/>
                        </a:srgbClr>
                      </a:solidFill>
                      <a:prstDash val="solid"/>
                      <a:round/>
                      <a:headEnd type="none" w="sm" len="sm"/>
                      <a:tailEnd type="none" w="sm" len="sm"/>
                    </a:lnB>
                    <a:solidFill>
                      <a:srgbClr val="55AF89"/>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b="1" u="none" strike="noStrike" cap="none"/>
                        <a:t>Column Header</a:t>
                      </a:r>
                      <a:endParaRPr sz="1100" u="none" strike="noStrike" cap="none"/>
                    </a:p>
                  </a:txBody>
                  <a:tcPr marL="68600" marR="68600" marT="34300" marB="34300" anchor="ctr">
                    <a:lnB w="9525" cap="flat" cmpd="sng">
                      <a:solidFill>
                        <a:srgbClr val="000000">
                          <a:alpha val="0"/>
                        </a:srgbClr>
                      </a:solidFill>
                      <a:prstDash val="solid"/>
                      <a:round/>
                      <a:headEnd type="none" w="sm" len="sm"/>
                      <a:tailEnd type="none" w="sm" len="sm"/>
                    </a:lnB>
                    <a:solidFill>
                      <a:srgbClr val="55AF89"/>
                    </a:solidFill>
                  </a:tcPr>
                </a:tc>
                <a:extLst>
                  <a:ext uri="{0D108BD9-81ED-4DB2-BD59-A6C34878D82A}">
                    <a16:rowId xmlns:a16="http://schemas.microsoft.com/office/drawing/2014/main" val="10000"/>
                  </a:ext>
                </a:extLst>
              </a:tr>
              <a:tr h="4283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Cell text here</a:t>
                      </a: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824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8240"/>
                      </a:srgbClr>
                    </a:solidFill>
                  </a:tcPr>
                </a:tc>
                <a:extLst>
                  <a:ext uri="{0D108BD9-81ED-4DB2-BD59-A6C34878D82A}">
                    <a16:rowId xmlns:a16="http://schemas.microsoft.com/office/drawing/2014/main" val="10001"/>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27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2750"/>
                      </a:srgbClr>
                    </a:solidFill>
                  </a:tcPr>
                </a:tc>
                <a:extLst>
                  <a:ext uri="{0D108BD9-81ED-4DB2-BD59-A6C34878D82A}">
                    <a16:rowId xmlns:a16="http://schemas.microsoft.com/office/drawing/2014/main" val="10002"/>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824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8240"/>
                      </a:srgbClr>
                    </a:solidFill>
                  </a:tcPr>
                </a:tc>
                <a:extLst>
                  <a:ext uri="{0D108BD9-81ED-4DB2-BD59-A6C34878D82A}">
                    <a16:rowId xmlns:a16="http://schemas.microsoft.com/office/drawing/2014/main" val="10003"/>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27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2750"/>
                      </a:srgbClr>
                    </a:solidFill>
                  </a:tcPr>
                </a:tc>
                <a:extLst>
                  <a:ext uri="{0D108BD9-81ED-4DB2-BD59-A6C34878D82A}">
                    <a16:rowId xmlns:a16="http://schemas.microsoft.com/office/drawing/2014/main" val="10004"/>
                  </a:ext>
                </a:extLst>
              </a:tr>
            </a:tbl>
          </a:graphicData>
        </a:graphic>
      </p:graphicFrame>
      <p:sp>
        <p:nvSpPr>
          <p:cNvPr id="473" name="Google Shape;473;p82"/>
          <p:cNvSpPr txBox="1"/>
          <p:nvPr/>
        </p:nvSpPr>
        <p:spPr>
          <a:xfrm>
            <a:off x="5461599" y="1093435"/>
            <a:ext cx="19668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E5F7D"/>
                </a:solidFill>
                <a:latin typeface="Calibri"/>
                <a:ea typeface="Calibri"/>
                <a:cs typeface="Calibri"/>
                <a:sym typeface="Calibri"/>
              </a:rPr>
              <a:t>Chart caption here</a:t>
            </a:r>
            <a:endParaRPr sz="1100" b="0" i="0" u="none" strike="noStrike" cap="none">
              <a:solidFill>
                <a:srgbClr val="000000"/>
              </a:solidFill>
              <a:latin typeface="Arial"/>
              <a:ea typeface="Arial"/>
              <a:cs typeface="Arial"/>
              <a:sym typeface="Arial"/>
            </a:endParaRPr>
          </a:p>
        </p:txBody>
      </p:sp>
      <p:sp>
        <p:nvSpPr>
          <p:cNvPr id="474" name="Google Shape;474;p82"/>
          <p:cNvSpPr txBox="1">
            <a:spLocks noGrp="1"/>
          </p:cNvSpPr>
          <p:nvPr>
            <p:ph type="title"/>
          </p:nvPr>
        </p:nvSpPr>
        <p:spPr>
          <a:xfrm>
            <a:off x="369857" y="888511"/>
            <a:ext cx="4866300" cy="8214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75" name="Google Shape;475;p82"/>
          <p:cNvSpPr txBox="1">
            <a:spLocks noGrp="1"/>
          </p:cNvSpPr>
          <p:nvPr>
            <p:ph type="body" idx="1"/>
          </p:nvPr>
        </p:nvSpPr>
        <p:spPr>
          <a:xfrm>
            <a:off x="369857" y="1840400"/>
            <a:ext cx="4866300" cy="22098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476" name="Google Shape;476;p82"/>
          <p:cNvPicPr preferRelativeResize="0"/>
          <p:nvPr/>
        </p:nvPicPr>
        <p:blipFill rotWithShape="1">
          <a:blip r:embed="rId2">
            <a:alphaModFix/>
          </a:blip>
          <a:srcRect/>
          <a:stretch/>
        </p:blipFill>
        <p:spPr>
          <a:xfrm>
            <a:off x="2286" y="0"/>
            <a:ext cx="9141715" cy="419431"/>
          </a:xfrm>
          <a:prstGeom prst="rect">
            <a:avLst/>
          </a:prstGeom>
          <a:noFill/>
          <a:ln>
            <a:noFill/>
          </a:ln>
        </p:spPr>
      </p:pic>
      <p:sp>
        <p:nvSpPr>
          <p:cNvPr id="477" name="Google Shape;477;p82"/>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pic>
        <p:nvPicPr>
          <p:cNvPr id="478" name="Google Shape;478;p82"/>
          <p:cNvPicPr preferRelativeResize="0"/>
          <p:nvPr/>
        </p:nvPicPr>
        <p:blipFill rotWithShape="1">
          <a:blip r:embed="rId3">
            <a:alphaModFix/>
          </a:blip>
          <a:srcRect/>
          <a:stretch/>
        </p:blipFill>
        <p:spPr>
          <a:xfrm>
            <a:off x="8524118" y="4503353"/>
            <a:ext cx="478631" cy="53578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479"/>
        <p:cNvGrpSpPr/>
        <p:nvPr/>
      </p:nvGrpSpPr>
      <p:grpSpPr>
        <a:xfrm>
          <a:off x="0" y="0"/>
          <a:ext cx="0" cy="0"/>
          <a:chOff x="0" y="0"/>
          <a:chExt cx="0" cy="0"/>
        </a:xfrm>
      </p:grpSpPr>
      <p:sp>
        <p:nvSpPr>
          <p:cNvPr id="480" name="Google Shape;480;p83"/>
          <p:cNvSpPr txBox="1">
            <a:spLocks noGrp="1"/>
          </p:cNvSpPr>
          <p:nvPr>
            <p:ph type="title"/>
          </p:nvPr>
        </p:nvSpPr>
        <p:spPr>
          <a:xfrm>
            <a:off x="369857" y="888511"/>
            <a:ext cx="4866300" cy="8214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81" name="Google Shape;481;p83"/>
          <p:cNvSpPr txBox="1">
            <a:spLocks noGrp="1"/>
          </p:cNvSpPr>
          <p:nvPr>
            <p:ph type="body" idx="1"/>
          </p:nvPr>
        </p:nvSpPr>
        <p:spPr>
          <a:xfrm>
            <a:off x="369857" y="1840400"/>
            <a:ext cx="4866300" cy="22098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482" name="Google Shape;482;p83"/>
          <p:cNvPicPr preferRelativeResize="0"/>
          <p:nvPr/>
        </p:nvPicPr>
        <p:blipFill rotWithShape="1">
          <a:blip r:embed="rId2">
            <a:alphaModFix/>
          </a:blip>
          <a:srcRect/>
          <a:stretch/>
        </p:blipFill>
        <p:spPr>
          <a:xfrm>
            <a:off x="2286" y="0"/>
            <a:ext cx="9141715" cy="419431"/>
          </a:xfrm>
          <a:prstGeom prst="rect">
            <a:avLst/>
          </a:prstGeom>
          <a:noFill/>
          <a:ln>
            <a:noFill/>
          </a:ln>
        </p:spPr>
      </p:pic>
      <p:sp>
        <p:nvSpPr>
          <p:cNvPr id="483" name="Google Shape;483;p83"/>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pic>
        <p:nvPicPr>
          <p:cNvPr id="484" name="Google Shape;484;p83"/>
          <p:cNvPicPr preferRelativeResize="0"/>
          <p:nvPr/>
        </p:nvPicPr>
        <p:blipFill rotWithShape="1">
          <a:blip r:embed="rId3">
            <a:alphaModFix/>
          </a:blip>
          <a:srcRect/>
          <a:stretch/>
        </p:blipFill>
        <p:spPr>
          <a:xfrm>
            <a:off x="8524118" y="4503353"/>
            <a:ext cx="478631" cy="53578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485"/>
        <p:cNvGrpSpPr/>
        <p:nvPr/>
      </p:nvGrpSpPr>
      <p:grpSpPr>
        <a:xfrm>
          <a:off x="0" y="0"/>
          <a:ext cx="0" cy="0"/>
          <a:chOff x="0" y="0"/>
          <a:chExt cx="0" cy="0"/>
        </a:xfrm>
      </p:grpSpPr>
      <p:sp>
        <p:nvSpPr>
          <p:cNvPr id="486" name="Google Shape;486;p84"/>
          <p:cNvSpPr txBox="1">
            <a:spLocks noGrp="1"/>
          </p:cNvSpPr>
          <p:nvPr>
            <p:ph type="title"/>
          </p:nvPr>
        </p:nvSpPr>
        <p:spPr>
          <a:xfrm>
            <a:off x="369857" y="1615606"/>
            <a:ext cx="8467800" cy="805500"/>
          </a:xfrm>
          <a:prstGeom prst="rect">
            <a:avLst/>
          </a:prstGeom>
          <a:noFill/>
          <a:ln>
            <a:noFill/>
          </a:ln>
        </p:spPr>
        <p:txBody>
          <a:bodyPr spcFirstLastPara="1" wrap="square" lIns="68575" tIns="34275" rIns="68575" bIns="34275" anchor="ctr" anchorCtr="0">
            <a:normAutofit/>
          </a:bodyPr>
          <a:lstStyle>
            <a:lvl1pPr lvl="0" algn="l" rtl="0">
              <a:lnSpc>
                <a:spcPct val="91666"/>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487" name="Google Shape;487;p84"/>
          <p:cNvPicPr preferRelativeResize="0"/>
          <p:nvPr/>
        </p:nvPicPr>
        <p:blipFill rotWithShape="1">
          <a:blip r:embed="rId2">
            <a:alphaModFix/>
          </a:blip>
          <a:srcRect/>
          <a:stretch/>
        </p:blipFill>
        <p:spPr>
          <a:xfrm>
            <a:off x="2286" y="0"/>
            <a:ext cx="9141715" cy="419431"/>
          </a:xfrm>
          <a:prstGeom prst="rect">
            <a:avLst/>
          </a:prstGeom>
          <a:noFill/>
          <a:ln>
            <a:noFill/>
          </a:ln>
        </p:spPr>
      </p:pic>
      <p:pic>
        <p:nvPicPr>
          <p:cNvPr id="488" name="Google Shape;488;p84"/>
          <p:cNvPicPr preferRelativeResize="0"/>
          <p:nvPr/>
        </p:nvPicPr>
        <p:blipFill rotWithShape="1">
          <a:blip r:embed="rId3">
            <a:alphaModFix/>
          </a:blip>
          <a:srcRect/>
          <a:stretch/>
        </p:blipFill>
        <p:spPr>
          <a:xfrm>
            <a:off x="428625" y="2588084"/>
            <a:ext cx="8286750" cy="38100"/>
          </a:xfrm>
          <a:prstGeom prst="rect">
            <a:avLst/>
          </a:prstGeom>
          <a:noFill/>
          <a:ln>
            <a:noFill/>
          </a:ln>
        </p:spPr>
      </p:pic>
      <p:sp>
        <p:nvSpPr>
          <p:cNvPr id="489" name="Google Shape;489;p84"/>
          <p:cNvSpPr txBox="1">
            <a:spLocks noGrp="1"/>
          </p:cNvSpPr>
          <p:nvPr>
            <p:ph type="subTitle" idx="1"/>
          </p:nvPr>
        </p:nvSpPr>
        <p:spPr>
          <a:xfrm>
            <a:off x="369857" y="2900307"/>
            <a:ext cx="4680900" cy="5910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90" name="Google Shape;490;p84"/>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97"/>
        <p:cNvGrpSpPr/>
        <p:nvPr/>
      </p:nvGrpSpPr>
      <p:grpSpPr>
        <a:xfrm>
          <a:off x="0" y="0"/>
          <a:ext cx="0" cy="0"/>
          <a:chOff x="0" y="0"/>
          <a:chExt cx="0" cy="0"/>
        </a:xfrm>
      </p:grpSpPr>
      <p:sp>
        <p:nvSpPr>
          <p:cNvPr id="498" name="Google Shape;498;p86"/>
          <p:cNvSpPr txBox="1">
            <a:spLocks noGrp="1"/>
          </p:cNvSpPr>
          <p:nvPr>
            <p:ph type="title"/>
          </p:nvPr>
        </p:nvSpPr>
        <p:spPr>
          <a:xfrm>
            <a:off x="369857" y="888511"/>
            <a:ext cx="8467800" cy="8055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99" name="Google Shape;499;p86"/>
          <p:cNvSpPr txBox="1">
            <a:spLocks noGrp="1"/>
          </p:cNvSpPr>
          <p:nvPr>
            <p:ph type="body" idx="1"/>
          </p:nvPr>
        </p:nvSpPr>
        <p:spPr>
          <a:xfrm>
            <a:off x="369857" y="1840400"/>
            <a:ext cx="8467800" cy="24540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500" name="Google Shape;500;p86"/>
          <p:cNvPicPr preferRelativeResize="0"/>
          <p:nvPr/>
        </p:nvPicPr>
        <p:blipFill rotWithShape="1">
          <a:blip r:embed="rId2">
            <a:alphaModFix/>
          </a:blip>
          <a:srcRect/>
          <a:stretch/>
        </p:blipFill>
        <p:spPr>
          <a:xfrm>
            <a:off x="2286" y="0"/>
            <a:ext cx="9141713" cy="419432"/>
          </a:xfrm>
          <a:prstGeom prst="rect">
            <a:avLst/>
          </a:prstGeom>
          <a:noFill/>
          <a:ln>
            <a:noFill/>
          </a:ln>
        </p:spPr>
      </p:pic>
      <p:sp>
        <p:nvSpPr>
          <p:cNvPr id="501" name="Google Shape;501;p86"/>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pic>
        <p:nvPicPr>
          <p:cNvPr id="502" name="Google Shape;502;p86"/>
          <p:cNvPicPr preferRelativeResize="0"/>
          <p:nvPr/>
        </p:nvPicPr>
        <p:blipFill rotWithShape="1">
          <a:blip r:embed="rId3">
            <a:alphaModFix/>
          </a:blip>
          <a:srcRect/>
          <a:stretch/>
        </p:blipFill>
        <p:spPr>
          <a:xfrm>
            <a:off x="8537674" y="4504628"/>
            <a:ext cx="478631" cy="53578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3"/>
        <p:cNvGrpSpPr/>
        <p:nvPr/>
      </p:nvGrpSpPr>
      <p:grpSpPr>
        <a:xfrm>
          <a:off x="0" y="0"/>
          <a:ext cx="0" cy="0"/>
          <a:chOff x="0" y="0"/>
          <a:chExt cx="0" cy="0"/>
        </a:xfrm>
      </p:grpSpPr>
      <p:sp>
        <p:nvSpPr>
          <p:cNvPr id="504" name="Google Shape;504;p8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05" name="Google Shape;505;p8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06" name="Google Shape;506;p8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3"/>
        <p:cNvGrpSpPr/>
        <p:nvPr/>
      </p:nvGrpSpPr>
      <p:grpSpPr>
        <a:xfrm>
          <a:off x="0" y="0"/>
          <a:ext cx="0" cy="0"/>
          <a:chOff x="0" y="0"/>
          <a:chExt cx="0" cy="0"/>
        </a:xfrm>
      </p:grpSpPr>
      <p:sp>
        <p:nvSpPr>
          <p:cNvPr id="444" name="Google Shape;444;p7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5" name="Google Shape;445;p7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46" name="Google Shape;446;p7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47" name="Google Shape;447;p7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48" name="Google Shape;448;p7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1"/>
        <p:cNvGrpSpPr/>
        <p:nvPr/>
      </p:nvGrpSpPr>
      <p:grpSpPr>
        <a:xfrm>
          <a:off x="0" y="0"/>
          <a:ext cx="0" cy="0"/>
          <a:chOff x="0" y="0"/>
          <a:chExt cx="0" cy="0"/>
        </a:xfrm>
      </p:grpSpPr>
      <p:sp>
        <p:nvSpPr>
          <p:cNvPr id="492" name="Google Shape;492;p8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3" name="Google Shape;493;p8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94" name="Google Shape;494;p8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95" name="Google Shape;495;p8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96" name="Google Shape;496;p8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1"/>
        <p:cNvGrpSpPr/>
        <p:nvPr/>
      </p:nvGrpSpPr>
      <p:grpSpPr>
        <a:xfrm>
          <a:off x="0" y="0"/>
          <a:ext cx="0" cy="0"/>
          <a:chOff x="0" y="0"/>
          <a:chExt cx="0" cy="0"/>
        </a:xfrm>
      </p:grpSpPr>
      <p:sp>
        <p:nvSpPr>
          <p:cNvPr id="542" name="Google Shape;542;p9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43" name="Google Shape;543;p9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44" name="Google Shape;544;p9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5" name="Google Shape;545;p9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6" name="Google Shape;546;p9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547" name="Google Shape;547;p94"/>
          <p:cNvPicPr preferRelativeResize="0"/>
          <p:nvPr/>
        </p:nvPicPr>
        <p:blipFill rotWithShape="1">
          <a:blip r:embed="rId9">
            <a:alphaModFix/>
          </a:blip>
          <a:srcRect/>
          <a:stretch/>
        </p:blipFill>
        <p:spPr>
          <a:xfrm>
            <a:off x="8682300" y="4593281"/>
            <a:ext cx="400050" cy="44781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8" Type="http://schemas.openxmlformats.org/officeDocument/2006/relationships/hyperlink" Target="https://phii.org/what-we-do/iis-hub/iis-operations/" TargetMode="External"/><Relationship Id="rId3" Type="http://schemas.openxmlformats.org/officeDocument/2006/relationships/hyperlink" Target="https://phii.org/module-unassigned/plan-phase-overview-2/" TargetMode="External"/><Relationship Id="rId7" Type="http://schemas.openxmlformats.org/officeDocument/2006/relationships/hyperlink" Target="https://phii.org/wp-content/uploads/2021/07/MT-RAID-Log_TEMPLATE_0.xlsx" TargetMode="External"/><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hyperlink" Target="https://phii.org/download/requirements-traceability-matrix/?wpdmdl=12184&amp;masterkey=6115821124c2a" TargetMode="External"/><Relationship Id="rId5" Type="http://schemas.openxmlformats.org/officeDocument/2006/relationships/hyperlink" Target="https://phii.org/wp-content/uploads/2021/08/PHII_IISFunctionalModel_simple_FINAL.pdf" TargetMode="External"/><Relationship Id="rId4" Type="http://schemas.openxmlformats.org/officeDocument/2006/relationships/hyperlink" Target="https://phii.org/wp-content/uploads/2021/06/MT-Migration-Project-Management-Framework.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hyperlink" Target="https://phii.org/what-we-do/iis-hub/iis-operation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219"/>
          <p:cNvSpPr txBox="1">
            <a:spLocks noGrp="1"/>
          </p:cNvSpPr>
          <p:nvPr>
            <p:ph type="ctrTitle"/>
          </p:nvPr>
        </p:nvSpPr>
        <p:spPr>
          <a:xfrm>
            <a:off x="457200" y="1153500"/>
            <a:ext cx="8686800" cy="10983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2E5F7D"/>
              </a:buClr>
              <a:buSzPts val="3200"/>
              <a:buFont typeface="Calibri"/>
              <a:buNone/>
            </a:pPr>
            <a:r>
              <a:rPr lang="en-US" b="1"/>
              <a:t>Change Management, Project Management, and the Systems Development Life Cycle</a:t>
            </a:r>
            <a:endParaRPr b="1"/>
          </a:p>
          <a:p>
            <a:pPr marL="0" lvl="0" indent="0" algn="l" rtl="0">
              <a:lnSpc>
                <a:spcPct val="90000"/>
              </a:lnSpc>
              <a:spcBef>
                <a:spcPts val="0"/>
              </a:spcBef>
              <a:spcAft>
                <a:spcPts val="0"/>
              </a:spcAft>
              <a:buClr>
                <a:srgbClr val="2E5F7D"/>
              </a:buClr>
              <a:buSzPts val="3200"/>
              <a:buFont typeface="Calibri"/>
              <a:buNone/>
            </a:pPr>
            <a:endParaRPr/>
          </a:p>
          <a:p>
            <a:pPr marL="0" lvl="0" indent="0" algn="l" rtl="0">
              <a:lnSpc>
                <a:spcPct val="90000"/>
              </a:lnSpc>
              <a:spcBef>
                <a:spcPts val="0"/>
              </a:spcBef>
              <a:spcAft>
                <a:spcPts val="0"/>
              </a:spcAft>
              <a:buClr>
                <a:srgbClr val="2E5F7D"/>
              </a:buClr>
              <a:buSzPts val="3200"/>
              <a:buFont typeface="Calibri"/>
              <a:buNone/>
            </a:pPr>
            <a:r>
              <a:rPr lang="en-US" sz="3300" i="1">
                <a:solidFill>
                  <a:srgbClr val="4F81BD"/>
                </a:solidFill>
              </a:rPr>
              <a:t>The Convergence of People and Process to Successfully Deliver Technology</a:t>
            </a:r>
            <a:endParaRPr sz="3300" i="1">
              <a:solidFill>
                <a:srgbClr val="4F81BD"/>
              </a:solidFill>
            </a:endParaRPr>
          </a:p>
        </p:txBody>
      </p:sp>
      <p:sp>
        <p:nvSpPr>
          <p:cNvPr id="1626" name="Google Shape;1626;p219"/>
          <p:cNvSpPr txBox="1"/>
          <p:nvPr/>
        </p:nvSpPr>
        <p:spPr>
          <a:xfrm>
            <a:off x="580332" y="3493699"/>
            <a:ext cx="29781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Presenter name/date</a:t>
            </a:r>
            <a:endParaRPr sz="1100" b="0" i="0" u="none" strike="noStrike" cap="none">
              <a:solidFill>
                <a:srgbClr val="000000"/>
              </a:solidFill>
              <a:latin typeface="Arial"/>
              <a:ea typeface="Arial"/>
              <a:cs typeface="Arial"/>
              <a:sym typeface="Arial"/>
            </a:endParaRPr>
          </a:p>
        </p:txBody>
      </p:sp>
      <p:sp>
        <p:nvSpPr>
          <p:cNvPr id="1627" name="Google Shape;1627;p219"/>
          <p:cNvSpPr txBox="1"/>
          <p:nvPr/>
        </p:nvSpPr>
        <p:spPr>
          <a:xfrm>
            <a:off x="593268" y="3331894"/>
            <a:ext cx="3385500" cy="25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27E8A"/>
                </a:solidFill>
                <a:latin typeface="Calibri"/>
                <a:ea typeface="Calibri"/>
                <a:cs typeface="Calibri"/>
                <a:sym typeface="Calibri"/>
              </a:rPr>
              <a:t>Marcey Propp</a:t>
            </a:r>
            <a:endParaRPr sz="1200" b="0" i="0" u="none" strike="noStrike" cap="none">
              <a:solidFill>
                <a:srgbClr val="727E8A"/>
              </a:solidFill>
              <a:latin typeface="Calibri"/>
              <a:ea typeface="Calibri"/>
              <a:cs typeface="Calibri"/>
              <a:sym typeface="Calibri"/>
            </a:endParaRPr>
          </a:p>
        </p:txBody>
      </p:sp>
      <p:sp>
        <p:nvSpPr>
          <p:cNvPr id="1628" name="Google Shape;1628;p219"/>
          <p:cNvSpPr txBox="1"/>
          <p:nvPr/>
        </p:nvSpPr>
        <p:spPr>
          <a:xfrm>
            <a:off x="7144555" y="3337735"/>
            <a:ext cx="1642200" cy="2385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727E8A"/>
                </a:solidFill>
                <a:latin typeface="Calibri"/>
                <a:ea typeface="Calibri"/>
                <a:cs typeface="Calibri"/>
                <a:sym typeface="Calibri"/>
              </a:rPr>
              <a:t>J</a:t>
            </a:r>
            <a:r>
              <a:rPr lang="en-US" sz="1100">
                <a:solidFill>
                  <a:srgbClr val="727E8A"/>
                </a:solidFill>
                <a:latin typeface="Calibri"/>
                <a:ea typeface="Calibri"/>
                <a:cs typeface="Calibri"/>
                <a:sym typeface="Calibri"/>
              </a:rPr>
              <a:t>une 5, 2024</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7"/>
        <p:cNvGrpSpPr/>
        <p:nvPr/>
      </p:nvGrpSpPr>
      <p:grpSpPr>
        <a:xfrm>
          <a:off x="0" y="0"/>
          <a:ext cx="0" cy="0"/>
          <a:chOff x="0" y="0"/>
          <a:chExt cx="0" cy="0"/>
        </a:xfrm>
      </p:grpSpPr>
      <p:sp>
        <p:nvSpPr>
          <p:cNvPr id="1798" name="Google Shape;1798;p228"/>
          <p:cNvSpPr txBox="1">
            <a:spLocks noGrp="1"/>
          </p:cNvSpPr>
          <p:nvPr>
            <p:ph type="title"/>
          </p:nvPr>
        </p:nvSpPr>
        <p:spPr>
          <a:xfrm>
            <a:off x="338057" y="432273"/>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Leveraging Agile for System Development</a:t>
            </a:r>
            <a:endParaRPr/>
          </a:p>
        </p:txBody>
      </p:sp>
      <p:sp>
        <p:nvSpPr>
          <p:cNvPr id="1799" name="Google Shape;1799;p228"/>
          <p:cNvSpPr txBox="1">
            <a:spLocks noGrp="1"/>
          </p:cNvSpPr>
          <p:nvPr>
            <p:ph type="body" idx="1"/>
          </p:nvPr>
        </p:nvSpPr>
        <p:spPr>
          <a:xfrm>
            <a:off x="338050" y="1313975"/>
            <a:ext cx="8720400" cy="2791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1000"/>
              </a:spcBef>
              <a:spcAft>
                <a:spcPts val="0"/>
              </a:spcAft>
              <a:buSzPts val="2100"/>
              <a:buNone/>
            </a:pPr>
            <a:r>
              <a:rPr lang="en-US" sz="2200"/>
              <a:t>An </a:t>
            </a:r>
            <a:r>
              <a:rPr lang="en-US" sz="2200" b="1">
                <a:solidFill>
                  <a:schemeClr val="accent1"/>
                </a:solidFill>
              </a:rPr>
              <a:t>agile approach</a:t>
            </a:r>
            <a:r>
              <a:rPr lang="en-US" sz="2200"/>
              <a:t> to system development, transition and maintenance can:</a:t>
            </a:r>
            <a:endParaRPr sz="2200"/>
          </a:p>
          <a:p>
            <a:pPr marL="342900" lvl="0" indent="-304800" algn="l" rtl="0">
              <a:lnSpc>
                <a:spcPct val="100000"/>
              </a:lnSpc>
              <a:spcBef>
                <a:spcPts val="0"/>
              </a:spcBef>
              <a:spcAft>
                <a:spcPts val="0"/>
              </a:spcAft>
              <a:buSzPts val="2200"/>
              <a:buChar char="•"/>
            </a:pPr>
            <a:r>
              <a:rPr lang="en-US" sz="2200"/>
              <a:t>Help meet the demands of a rapidly changing, dynamic world</a:t>
            </a:r>
            <a:endParaRPr sz="2200"/>
          </a:p>
          <a:p>
            <a:pPr marL="342900" lvl="0" indent="-304800" algn="l" rtl="0">
              <a:lnSpc>
                <a:spcPct val="100000"/>
              </a:lnSpc>
              <a:spcBef>
                <a:spcPts val="0"/>
              </a:spcBef>
              <a:spcAft>
                <a:spcPts val="0"/>
              </a:spcAft>
              <a:buSzPts val="2200"/>
              <a:buChar char="•"/>
            </a:pPr>
            <a:r>
              <a:rPr lang="en-US" sz="2200"/>
              <a:t>Enable thinking in terms of </a:t>
            </a:r>
            <a:r>
              <a:rPr lang="en-US" sz="2200" i="1"/>
              <a:t>functions</a:t>
            </a:r>
            <a:r>
              <a:rPr lang="en-US" sz="2200"/>
              <a:t> instead of </a:t>
            </a:r>
            <a:r>
              <a:rPr lang="en-US" sz="2200" i="1"/>
              <a:t>systems</a:t>
            </a:r>
            <a:r>
              <a:rPr lang="en-US" sz="2200"/>
              <a:t> to promote modularity and flexibility</a:t>
            </a:r>
            <a:endParaRPr sz="2200"/>
          </a:p>
          <a:p>
            <a:pPr marL="342900" lvl="0" indent="-304800" algn="l" rtl="0">
              <a:lnSpc>
                <a:spcPct val="100000"/>
              </a:lnSpc>
              <a:spcBef>
                <a:spcPts val="0"/>
              </a:spcBef>
              <a:spcAft>
                <a:spcPts val="0"/>
              </a:spcAft>
              <a:buSzPts val="2200"/>
              <a:buChar char="•"/>
            </a:pPr>
            <a:r>
              <a:rPr lang="en-US" sz="2200"/>
              <a:t>Allow for a more flexible version to help deal with immediate, urgent needs</a:t>
            </a:r>
            <a:endParaRPr sz="2200"/>
          </a:p>
          <a:p>
            <a:pPr marL="342900" lvl="0" indent="-304800" algn="l" rtl="0">
              <a:lnSpc>
                <a:spcPct val="100000"/>
              </a:lnSpc>
              <a:spcBef>
                <a:spcPts val="0"/>
              </a:spcBef>
              <a:spcAft>
                <a:spcPts val="0"/>
              </a:spcAft>
              <a:buSzPts val="2200"/>
              <a:buChar char="•"/>
            </a:pPr>
            <a:r>
              <a:rPr lang="en-US" sz="2200"/>
              <a:t>Provide additional functionality and choice in addressing emergent needs</a:t>
            </a:r>
            <a:endParaRPr sz="2200"/>
          </a:p>
          <a:p>
            <a:pPr marL="342900" lvl="0" indent="-304800" algn="l" rtl="0">
              <a:lnSpc>
                <a:spcPct val="100000"/>
              </a:lnSpc>
              <a:spcBef>
                <a:spcPts val="0"/>
              </a:spcBef>
              <a:spcAft>
                <a:spcPts val="0"/>
              </a:spcAft>
              <a:buSzPts val="2200"/>
              <a:buChar char="•"/>
            </a:pPr>
            <a:r>
              <a:rPr lang="en-US" sz="2200"/>
              <a:t>Use modularity to be genuine and substitutable with components that are truly interoperable through application program interfaces (APIs)</a:t>
            </a:r>
            <a:endParaRPr sz="2200"/>
          </a:p>
        </p:txBody>
      </p:sp>
      <p:sp>
        <p:nvSpPr>
          <p:cNvPr id="1800" name="Google Shape;1800;p228"/>
          <p:cNvSpPr txBox="1"/>
          <p:nvPr/>
        </p:nvSpPr>
        <p:spPr>
          <a:xfrm>
            <a:off x="5605494" y="0"/>
            <a:ext cx="3538500" cy="3231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200">
                <a:latin typeface="Calibri"/>
                <a:ea typeface="Calibri"/>
                <a:cs typeface="Calibri"/>
                <a:sym typeface="Calibri"/>
              </a:rPr>
              <a:t>Res</a:t>
            </a:r>
            <a:r>
              <a:rPr lang="en-US" sz="1200" b="0" i="0" strike="noStrike" cap="none">
                <a:solidFill>
                  <a:srgbClr val="000000"/>
                </a:solidFill>
                <a:latin typeface="Calibri"/>
                <a:ea typeface="Calibri"/>
                <a:cs typeface="Calibri"/>
                <a:sym typeface="Calibri"/>
              </a:rPr>
              <a:t>ource:</a:t>
            </a:r>
            <a:r>
              <a:rPr lang="en-US" sz="1200" b="0" i="0" u="none" strike="noStrike" cap="none">
                <a:solidFill>
                  <a:srgbClr val="000000"/>
                </a:solidFill>
                <a:latin typeface="Calibri"/>
                <a:ea typeface="Calibri"/>
                <a:cs typeface="Calibri"/>
                <a:sym typeface="Calibri"/>
              </a:rPr>
              <a:t> DMI Recommendations Document</a:t>
            </a:r>
            <a:endParaRPr sz="1200" b="0" i="0" u="none" strike="noStrike" cap="non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5"/>
        <p:cNvGrpSpPr/>
        <p:nvPr/>
      </p:nvGrpSpPr>
      <p:grpSpPr>
        <a:xfrm>
          <a:off x="0" y="0"/>
          <a:ext cx="0" cy="0"/>
          <a:chOff x="0" y="0"/>
          <a:chExt cx="0" cy="0"/>
        </a:xfrm>
      </p:grpSpPr>
      <p:sp>
        <p:nvSpPr>
          <p:cNvPr id="1806" name="Google Shape;1806;p229"/>
          <p:cNvSpPr txBox="1">
            <a:spLocks noGrp="1"/>
          </p:cNvSpPr>
          <p:nvPr>
            <p:ph type="title"/>
          </p:nvPr>
        </p:nvSpPr>
        <p:spPr>
          <a:xfrm>
            <a:off x="338057" y="462211"/>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IIS Functional Model</a:t>
            </a:r>
            <a:endParaRPr/>
          </a:p>
        </p:txBody>
      </p:sp>
      <p:sp>
        <p:nvSpPr>
          <p:cNvPr id="1807" name="Google Shape;1807;p229"/>
          <p:cNvSpPr txBox="1">
            <a:spLocks noGrp="1"/>
          </p:cNvSpPr>
          <p:nvPr>
            <p:ph type="body" idx="1"/>
          </p:nvPr>
        </p:nvSpPr>
        <p:spPr>
          <a:xfrm>
            <a:off x="338075" y="1348925"/>
            <a:ext cx="8621100" cy="31173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2100"/>
              <a:buNone/>
            </a:pPr>
            <a:r>
              <a:rPr lang="en-US" sz="2200"/>
              <a:t>Visual representation of the baseline </a:t>
            </a:r>
            <a:r>
              <a:rPr lang="en-US" sz="2200" b="1">
                <a:solidFill>
                  <a:schemeClr val="accent1"/>
                </a:solidFill>
              </a:rPr>
              <a:t>functions</a:t>
            </a:r>
            <a:r>
              <a:rPr lang="en-US" sz="2200">
                <a:solidFill>
                  <a:schemeClr val="accent1"/>
                </a:solidFill>
              </a:rPr>
              <a:t>, </a:t>
            </a:r>
            <a:r>
              <a:rPr lang="en-US" sz="2200" b="1">
                <a:solidFill>
                  <a:schemeClr val="accent1"/>
                </a:solidFill>
              </a:rPr>
              <a:t>capabilities</a:t>
            </a:r>
            <a:r>
              <a:rPr lang="en-US" sz="2200"/>
              <a:t> and </a:t>
            </a:r>
            <a:r>
              <a:rPr lang="en-US" sz="2200" b="1">
                <a:solidFill>
                  <a:schemeClr val="accent1"/>
                </a:solidFill>
              </a:rPr>
              <a:t>attributes</a:t>
            </a:r>
            <a:r>
              <a:rPr lang="en-US" sz="2200" b="1"/>
              <a:t> </a:t>
            </a:r>
            <a:r>
              <a:rPr lang="en-US" sz="2200"/>
              <a:t>of a standard IIS</a:t>
            </a:r>
            <a:endParaRPr sz="2200"/>
          </a:p>
          <a:p>
            <a:pPr marL="685800" lvl="1" indent="-304800" algn="l" rtl="0">
              <a:lnSpc>
                <a:spcPct val="100000"/>
              </a:lnSpc>
              <a:spcBef>
                <a:spcPts val="0"/>
              </a:spcBef>
              <a:spcAft>
                <a:spcPts val="0"/>
              </a:spcAft>
              <a:buSzPts val="2200"/>
              <a:buChar char="•"/>
            </a:pPr>
            <a:r>
              <a:rPr lang="en-US" sz="2200"/>
              <a:t>Identifies core functions that promote modularity and flexibility rather than promoting a single monolithic system </a:t>
            </a:r>
            <a:endParaRPr sz="2200"/>
          </a:p>
          <a:p>
            <a:pPr marL="685800" lvl="1" indent="-304800" algn="l" rtl="0">
              <a:lnSpc>
                <a:spcPct val="100000"/>
              </a:lnSpc>
              <a:spcBef>
                <a:spcPts val="0"/>
              </a:spcBef>
              <a:spcAft>
                <a:spcPts val="0"/>
              </a:spcAft>
              <a:buSzPts val="2200"/>
              <a:buChar char="•"/>
            </a:pPr>
            <a:r>
              <a:rPr lang="en-US" sz="2200"/>
              <a:t>Represents a core system that can be supplemented by ancillary applications</a:t>
            </a:r>
            <a:br>
              <a:rPr lang="en-US" sz="2200"/>
            </a:br>
            <a:endParaRPr sz="1000"/>
          </a:p>
          <a:p>
            <a:pPr marL="0" lvl="0" indent="0" algn="l" rtl="0">
              <a:lnSpc>
                <a:spcPct val="100000"/>
              </a:lnSpc>
              <a:spcBef>
                <a:spcPts val="800"/>
              </a:spcBef>
              <a:spcAft>
                <a:spcPts val="0"/>
              </a:spcAft>
              <a:buSzPts val="2100"/>
              <a:buNone/>
            </a:pPr>
            <a:r>
              <a:rPr lang="en-US" sz="2200"/>
              <a:t>Developed as a tool to assess your IIS in terms of:</a:t>
            </a:r>
            <a:endParaRPr sz="2200"/>
          </a:p>
          <a:p>
            <a:pPr marL="685800" lvl="1" indent="-304800" algn="l" rtl="0">
              <a:lnSpc>
                <a:spcPct val="100000"/>
              </a:lnSpc>
              <a:spcBef>
                <a:spcPts val="0"/>
              </a:spcBef>
              <a:spcAft>
                <a:spcPts val="0"/>
              </a:spcAft>
              <a:buSzPts val="2200"/>
              <a:buChar char="•"/>
            </a:pPr>
            <a:r>
              <a:rPr lang="en-US" sz="2200"/>
              <a:t>Functionality</a:t>
            </a:r>
            <a:endParaRPr sz="2200"/>
          </a:p>
          <a:p>
            <a:pPr marL="685800" lvl="1" indent="-304800" algn="l" rtl="0">
              <a:lnSpc>
                <a:spcPct val="100000"/>
              </a:lnSpc>
              <a:spcBef>
                <a:spcPts val="0"/>
              </a:spcBef>
              <a:spcAft>
                <a:spcPts val="0"/>
              </a:spcAft>
              <a:buSzPts val="2200"/>
              <a:buChar char="•"/>
            </a:pPr>
            <a:r>
              <a:rPr lang="en-US" sz="2200"/>
              <a:t>Alignment with Functional Standards/IPOM</a:t>
            </a:r>
            <a:endParaRPr sz="2200"/>
          </a:p>
          <a:p>
            <a:pPr marL="685800" lvl="1" indent="-304800" algn="l" rtl="0">
              <a:lnSpc>
                <a:spcPct val="100000"/>
              </a:lnSpc>
              <a:spcBef>
                <a:spcPts val="0"/>
              </a:spcBef>
              <a:spcAft>
                <a:spcPts val="0"/>
              </a:spcAft>
              <a:buSzPts val="2200"/>
              <a:buChar char="•"/>
            </a:pPr>
            <a:r>
              <a:rPr lang="en-US" sz="2200"/>
              <a:t>Enhancements</a:t>
            </a:r>
            <a:endParaRPr sz="2200"/>
          </a:p>
          <a:p>
            <a:pPr marL="0" lvl="0" indent="0" algn="l" rtl="0">
              <a:lnSpc>
                <a:spcPct val="70000"/>
              </a:lnSpc>
              <a:spcBef>
                <a:spcPts val="800"/>
              </a:spcBef>
              <a:spcAft>
                <a:spcPts val="0"/>
              </a:spcAft>
              <a:buSzPts val="600"/>
              <a:buNone/>
            </a:pP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2"/>
        <p:cNvGrpSpPr/>
        <p:nvPr/>
      </p:nvGrpSpPr>
      <p:grpSpPr>
        <a:xfrm>
          <a:off x="0" y="0"/>
          <a:ext cx="0" cy="0"/>
          <a:chOff x="0" y="0"/>
          <a:chExt cx="0" cy="0"/>
        </a:xfrm>
      </p:grpSpPr>
      <p:pic>
        <p:nvPicPr>
          <p:cNvPr id="1813" name="Google Shape;1813;p230"/>
          <p:cNvPicPr preferRelativeResize="0"/>
          <p:nvPr/>
        </p:nvPicPr>
        <p:blipFill rotWithShape="1">
          <a:blip r:embed="rId3">
            <a:alphaModFix/>
          </a:blip>
          <a:srcRect/>
          <a:stretch/>
        </p:blipFill>
        <p:spPr>
          <a:xfrm>
            <a:off x="1041964" y="0"/>
            <a:ext cx="6703829" cy="51435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8"/>
        <p:cNvGrpSpPr/>
        <p:nvPr/>
      </p:nvGrpSpPr>
      <p:grpSpPr>
        <a:xfrm>
          <a:off x="0" y="0"/>
          <a:ext cx="0" cy="0"/>
          <a:chOff x="0" y="0"/>
          <a:chExt cx="0" cy="0"/>
        </a:xfrm>
      </p:grpSpPr>
      <p:sp>
        <p:nvSpPr>
          <p:cNvPr id="1819" name="Google Shape;1819;p231"/>
          <p:cNvSpPr txBox="1">
            <a:spLocks noGrp="1"/>
          </p:cNvSpPr>
          <p:nvPr>
            <p:ph type="title"/>
          </p:nvPr>
        </p:nvSpPr>
        <p:spPr>
          <a:xfrm>
            <a:off x="269707" y="420636"/>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IIS Leader Considerations</a:t>
            </a:r>
            <a:endParaRPr/>
          </a:p>
        </p:txBody>
      </p:sp>
      <p:sp>
        <p:nvSpPr>
          <p:cNvPr id="1820" name="Google Shape;1820;p231"/>
          <p:cNvSpPr txBox="1">
            <a:spLocks noGrp="1"/>
          </p:cNvSpPr>
          <p:nvPr>
            <p:ph type="body" idx="1"/>
          </p:nvPr>
        </p:nvSpPr>
        <p:spPr>
          <a:xfrm>
            <a:off x="338075" y="1226125"/>
            <a:ext cx="8467800" cy="3486600"/>
          </a:xfrm>
          <a:prstGeom prst="rect">
            <a:avLst/>
          </a:prstGeom>
          <a:noFill/>
          <a:ln>
            <a:noFill/>
          </a:ln>
        </p:spPr>
        <p:txBody>
          <a:bodyPr spcFirstLastPara="1" wrap="square" lIns="68575" tIns="34275" rIns="68575" bIns="34275" anchor="t" anchorCtr="0">
            <a:noAutofit/>
          </a:bodyPr>
          <a:lstStyle/>
          <a:p>
            <a:pPr marL="342900" lvl="0" indent="-304800" algn="l" rtl="0">
              <a:lnSpc>
                <a:spcPct val="100000"/>
              </a:lnSpc>
              <a:spcBef>
                <a:spcPts val="1000"/>
              </a:spcBef>
              <a:spcAft>
                <a:spcPts val="0"/>
              </a:spcAft>
              <a:buSzPts val="2000"/>
              <a:buChar char="•"/>
            </a:pPr>
            <a:r>
              <a:rPr lang="en-US" sz="2000"/>
              <a:t>Consider a balance between an IIS that meets your programmatic needs </a:t>
            </a:r>
            <a:r>
              <a:rPr lang="en-US" sz="2000" i="1" u="sng"/>
              <a:t>and</a:t>
            </a:r>
            <a:r>
              <a:rPr lang="en-US" sz="2000" i="1"/>
              <a:t> </a:t>
            </a:r>
            <a:r>
              <a:rPr lang="en-US" sz="2000"/>
              <a:t>one that allows for interoperability across modules, agencies and systems</a:t>
            </a:r>
            <a:endParaRPr sz="2000"/>
          </a:p>
          <a:p>
            <a:pPr marL="342900" lvl="0" indent="-304800" algn="l" rtl="0">
              <a:lnSpc>
                <a:spcPct val="100000"/>
              </a:lnSpc>
              <a:spcBef>
                <a:spcPts val="1000"/>
              </a:spcBef>
              <a:spcAft>
                <a:spcPts val="0"/>
              </a:spcAft>
              <a:buSzPts val="2000"/>
              <a:buChar char="•"/>
            </a:pPr>
            <a:r>
              <a:rPr lang="en-US" sz="2000"/>
              <a:t>Maintain awareness/understanding of emerging technologies, cognizant of the priority, need and  cost to internal and external partners </a:t>
            </a:r>
            <a:endParaRPr sz="2000"/>
          </a:p>
          <a:p>
            <a:pPr marL="342900" lvl="0" indent="-304800" algn="l" rtl="0">
              <a:lnSpc>
                <a:spcPct val="100000"/>
              </a:lnSpc>
              <a:spcBef>
                <a:spcPts val="1000"/>
              </a:spcBef>
              <a:spcAft>
                <a:spcPts val="0"/>
              </a:spcAft>
              <a:buSzPts val="2000"/>
              <a:buChar char="•"/>
            </a:pPr>
            <a:r>
              <a:rPr lang="en-US" sz="2000"/>
              <a:t>Promote a culture of adaptation to present and evolving changes (e.g., DMI) to ensure strategic sustainability </a:t>
            </a:r>
            <a:endParaRPr sz="2000"/>
          </a:p>
          <a:p>
            <a:pPr marL="342900" lvl="0" indent="-304800" algn="l" rtl="0">
              <a:lnSpc>
                <a:spcPct val="100000"/>
              </a:lnSpc>
              <a:spcBef>
                <a:spcPts val="1000"/>
              </a:spcBef>
              <a:spcAft>
                <a:spcPts val="0"/>
              </a:spcAft>
              <a:buSzPts val="2000"/>
              <a:buChar char="•"/>
            </a:pPr>
            <a:r>
              <a:rPr lang="en-US" sz="2000"/>
              <a:t>Ensure you have the appropriate governance, staff and disciplines to successfully deploy and optimize new technologies </a:t>
            </a:r>
            <a:endParaRPr sz="2000"/>
          </a:p>
          <a:p>
            <a:pPr marL="342900" lvl="0" indent="-304800" algn="l" rtl="0">
              <a:lnSpc>
                <a:spcPct val="100000"/>
              </a:lnSpc>
              <a:spcBef>
                <a:spcPts val="1000"/>
              </a:spcBef>
              <a:spcAft>
                <a:spcPts val="0"/>
              </a:spcAft>
              <a:buSzPts val="2000"/>
              <a:buChar char="•"/>
            </a:pPr>
            <a:r>
              <a:rPr lang="en-US" sz="2000"/>
              <a:t>Align program efforts with other IT initiatives and Agency’s overall strategic roadmap</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5"/>
        <p:cNvGrpSpPr/>
        <p:nvPr/>
      </p:nvGrpSpPr>
      <p:grpSpPr>
        <a:xfrm>
          <a:off x="0" y="0"/>
          <a:ext cx="0" cy="0"/>
          <a:chOff x="0" y="0"/>
          <a:chExt cx="0" cy="0"/>
        </a:xfrm>
      </p:grpSpPr>
      <p:sp>
        <p:nvSpPr>
          <p:cNvPr id="1826" name="Google Shape;1826;p232"/>
          <p:cNvSpPr txBox="1">
            <a:spLocks noGrp="1"/>
          </p:cNvSpPr>
          <p:nvPr>
            <p:ph type="title"/>
          </p:nvPr>
        </p:nvSpPr>
        <p:spPr>
          <a:xfrm>
            <a:off x="1258851" y="433429"/>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Activity: SWOT(lite) of Your IIS</a:t>
            </a:r>
            <a:endParaRPr/>
          </a:p>
        </p:txBody>
      </p:sp>
      <p:sp>
        <p:nvSpPr>
          <p:cNvPr id="1827" name="Google Shape;1827;p232"/>
          <p:cNvSpPr txBox="1">
            <a:spLocks noGrp="1"/>
          </p:cNvSpPr>
          <p:nvPr>
            <p:ph type="body" idx="1"/>
          </p:nvPr>
        </p:nvSpPr>
        <p:spPr>
          <a:xfrm>
            <a:off x="95075" y="1555150"/>
            <a:ext cx="4405500" cy="3136800"/>
          </a:xfrm>
          <a:prstGeom prst="rect">
            <a:avLst/>
          </a:prstGeom>
          <a:noFill/>
          <a:ln>
            <a:noFill/>
          </a:ln>
        </p:spPr>
        <p:txBody>
          <a:bodyPr spcFirstLastPara="1" wrap="square" lIns="68575" tIns="34275" rIns="68575" bIns="34275" anchor="t" anchorCtr="0">
            <a:normAutofit lnSpcReduction="10000"/>
          </a:bodyPr>
          <a:lstStyle/>
          <a:p>
            <a:pPr marL="0" lvl="0" indent="0" algn="l" rtl="0">
              <a:lnSpc>
                <a:spcPct val="90000"/>
              </a:lnSpc>
              <a:spcBef>
                <a:spcPts val="800"/>
              </a:spcBef>
              <a:spcAft>
                <a:spcPts val="0"/>
              </a:spcAft>
              <a:buSzPts val="2471"/>
              <a:buNone/>
            </a:pPr>
            <a:r>
              <a:rPr lang="en-US" sz="2200"/>
              <a:t>In your team</a:t>
            </a:r>
            <a:r>
              <a:rPr lang="en-US" sz="2200" smtClean="0"/>
              <a:t>:</a:t>
            </a:r>
            <a:endParaRPr sz="2200"/>
          </a:p>
          <a:p>
            <a:pPr marL="342900" lvl="0" indent="-327025" algn="l" rtl="0">
              <a:lnSpc>
                <a:spcPct val="100000"/>
              </a:lnSpc>
              <a:spcBef>
                <a:spcPts val="1000"/>
              </a:spcBef>
              <a:spcAft>
                <a:spcPts val="0"/>
              </a:spcAft>
              <a:buSzPts val="2550"/>
              <a:buAutoNum type="arabicParenR"/>
            </a:pPr>
            <a:r>
              <a:rPr lang="en-US" sz="2200" dirty="0"/>
              <a:t>Identify 1-2 </a:t>
            </a:r>
            <a:r>
              <a:rPr lang="en-US" sz="2200" b="1" dirty="0"/>
              <a:t>Strengths</a:t>
            </a:r>
            <a:r>
              <a:rPr lang="en-US" sz="2200" dirty="0"/>
              <a:t> of your IIS</a:t>
            </a:r>
            <a:endParaRPr sz="2200" dirty="0"/>
          </a:p>
          <a:p>
            <a:pPr marL="342900" lvl="0" indent="-327025" algn="l" rtl="0">
              <a:lnSpc>
                <a:spcPct val="100000"/>
              </a:lnSpc>
              <a:spcBef>
                <a:spcPts val="1000"/>
              </a:spcBef>
              <a:spcAft>
                <a:spcPts val="0"/>
              </a:spcAft>
              <a:buSzPts val="2550"/>
              <a:buAutoNum type="arabicParenR"/>
            </a:pPr>
            <a:r>
              <a:rPr lang="en-US" sz="2200" dirty="0"/>
              <a:t>Identify 1-2 </a:t>
            </a:r>
            <a:r>
              <a:rPr lang="en-US" sz="2200" b="1" dirty="0"/>
              <a:t>Opportunities</a:t>
            </a:r>
            <a:r>
              <a:rPr lang="en-US" sz="2200" dirty="0"/>
              <a:t> for enhancement you would like to make in your IIS</a:t>
            </a:r>
            <a:endParaRPr sz="2200" dirty="0"/>
          </a:p>
          <a:p>
            <a:pPr marL="342900" lvl="0" indent="-327025" algn="l" rtl="0">
              <a:lnSpc>
                <a:spcPct val="100000"/>
              </a:lnSpc>
              <a:spcBef>
                <a:spcPts val="1000"/>
              </a:spcBef>
              <a:spcAft>
                <a:spcPts val="0"/>
              </a:spcAft>
              <a:buSzPts val="2550"/>
              <a:buAutoNum type="arabicParenR"/>
            </a:pPr>
            <a:r>
              <a:rPr lang="en-US" sz="2200" dirty="0"/>
              <a:t>Identify a spokesperson to read out your team’s responses to the broader group</a:t>
            </a:r>
            <a:endParaRPr dirty="0"/>
          </a:p>
        </p:txBody>
      </p:sp>
      <p:pic>
        <p:nvPicPr>
          <p:cNvPr id="1828" name="Google Shape;1828;p232"/>
          <p:cNvPicPr preferRelativeResize="0"/>
          <p:nvPr/>
        </p:nvPicPr>
        <p:blipFill rotWithShape="1">
          <a:blip r:embed="rId3">
            <a:alphaModFix/>
          </a:blip>
          <a:srcRect/>
          <a:stretch/>
        </p:blipFill>
        <p:spPr>
          <a:xfrm>
            <a:off x="0" y="0"/>
            <a:ext cx="1371600" cy="1371600"/>
          </a:xfrm>
          <a:prstGeom prst="rect">
            <a:avLst/>
          </a:prstGeom>
          <a:noFill/>
          <a:ln>
            <a:noFill/>
          </a:ln>
        </p:spPr>
      </p:pic>
      <p:graphicFrame>
        <p:nvGraphicFramePr>
          <p:cNvPr id="1829" name="Google Shape;1829;p232"/>
          <p:cNvGraphicFramePr/>
          <p:nvPr/>
        </p:nvGraphicFramePr>
        <p:xfrm>
          <a:off x="4655325" y="1864900"/>
          <a:ext cx="4222600" cy="1965900"/>
        </p:xfrm>
        <a:graphic>
          <a:graphicData uri="http://schemas.openxmlformats.org/drawingml/2006/table">
            <a:tbl>
              <a:tblPr>
                <a:noFill/>
                <a:tableStyleId>{CA1829F9-47A7-41A7-A02F-9F1DCB875999}</a:tableStyleId>
              </a:tblPr>
              <a:tblGrid>
                <a:gridCol w="2457250">
                  <a:extLst>
                    <a:ext uri="{9D8B030D-6E8A-4147-A177-3AD203B41FA5}">
                      <a16:colId xmlns:a16="http://schemas.microsoft.com/office/drawing/2014/main" val="20000"/>
                    </a:ext>
                  </a:extLst>
                </a:gridCol>
                <a:gridCol w="1765350">
                  <a:extLst>
                    <a:ext uri="{9D8B030D-6E8A-4147-A177-3AD203B41FA5}">
                      <a16:colId xmlns:a16="http://schemas.microsoft.com/office/drawing/2014/main" val="20001"/>
                    </a:ext>
                  </a:extLst>
                </a:gridCol>
              </a:tblGrid>
              <a:tr h="358075">
                <a:tc>
                  <a:txBody>
                    <a:bodyPr/>
                    <a:lstStyle/>
                    <a:p>
                      <a:pPr marL="0" marR="0" lvl="0" indent="0" algn="ctr" rtl="0">
                        <a:lnSpc>
                          <a:spcPct val="110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IIS Strengths</a:t>
                      </a:r>
                      <a:endParaRPr sz="1100" b="1" u="none" strike="noStrike" cap="none">
                        <a:latin typeface="Calibri"/>
                        <a:ea typeface="Calibri"/>
                        <a:cs typeface="Calibri"/>
                        <a:sym typeface="Calibri"/>
                      </a:endParaRPr>
                    </a:p>
                  </a:txBody>
                  <a:tcPr marL="63500" marR="63500" marT="63500" marB="63500">
                    <a:solidFill>
                      <a:srgbClr val="9FC5E8"/>
                    </a:solidFill>
                  </a:tcPr>
                </a:tc>
                <a:tc>
                  <a:txBody>
                    <a:bodyPr/>
                    <a:lstStyle/>
                    <a:p>
                      <a:pPr marL="0" marR="0" lvl="0" indent="0" algn="ctr" rtl="0">
                        <a:lnSpc>
                          <a:spcPct val="110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IIS Weaknesses</a:t>
                      </a:r>
                      <a:endParaRPr sz="1100" b="1" u="none" strike="noStrike" cap="none">
                        <a:latin typeface="Calibri"/>
                        <a:ea typeface="Calibri"/>
                        <a:cs typeface="Calibri"/>
                        <a:sym typeface="Calibri"/>
                      </a:endParaRPr>
                    </a:p>
                  </a:txBody>
                  <a:tcPr marL="63500" marR="63500" marT="63500" marB="63500">
                    <a:solidFill>
                      <a:srgbClr val="9FC5E8"/>
                    </a:solidFill>
                  </a:tcPr>
                </a:tc>
                <a:extLst>
                  <a:ext uri="{0D108BD9-81ED-4DB2-BD59-A6C34878D82A}">
                    <a16:rowId xmlns:a16="http://schemas.microsoft.com/office/drawing/2014/main" val="10000"/>
                  </a:ext>
                </a:extLst>
              </a:tr>
              <a:tr h="679250">
                <a:tc>
                  <a:txBody>
                    <a:bodyPr/>
                    <a:lstStyle/>
                    <a:p>
                      <a:pPr marL="0" marR="0" lvl="0" indent="0" algn="l" rtl="0">
                        <a:lnSpc>
                          <a:spcPct val="100000"/>
                        </a:lnSpc>
                        <a:spcBef>
                          <a:spcPts val="0"/>
                        </a:spcBef>
                        <a:spcAft>
                          <a:spcPts val="0"/>
                        </a:spcAft>
                        <a:buClr>
                          <a:srgbClr val="000000"/>
                        </a:buClr>
                        <a:buSzPts val="1500"/>
                        <a:buFont typeface="Arial"/>
                        <a:buNone/>
                      </a:pPr>
                      <a:endParaRPr sz="1500" b="1" u="none" strike="noStrike" cap="none">
                        <a:solidFill>
                          <a:srgbClr val="004987"/>
                        </a:solidFill>
                        <a:latin typeface="Calibri"/>
                        <a:ea typeface="Calibri"/>
                        <a:cs typeface="Calibri"/>
                        <a:sym typeface="Calibri"/>
                      </a:endParaRPr>
                    </a:p>
                  </a:txBody>
                  <a:tcPr marL="63500" marR="63500" marT="63500" marB="63500">
                    <a:solidFill>
                      <a:schemeClr val="lt1"/>
                    </a:solidFill>
                  </a:tcPr>
                </a:tc>
                <a:tc>
                  <a:txBody>
                    <a:bodyPr/>
                    <a:lstStyle/>
                    <a:p>
                      <a:pPr marL="0" marR="0" lvl="0" indent="0" algn="l" rtl="0">
                        <a:lnSpc>
                          <a:spcPct val="100000"/>
                        </a:lnSpc>
                        <a:spcBef>
                          <a:spcPts val="0"/>
                        </a:spcBef>
                        <a:spcAft>
                          <a:spcPts val="0"/>
                        </a:spcAft>
                        <a:buClr>
                          <a:srgbClr val="000000"/>
                        </a:buClr>
                        <a:buSzPts val="1500"/>
                        <a:buFont typeface="Arial"/>
                        <a:buNone/>
                      </a:pPr>
                      <a:endParaRPr sz="1500" b="1" u="none" strike="noStrike" cap="none">
                        <a:solidFill>
                          <a:srgbClr val="004987"/>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1" u="none" strike="noStrike" cap="none">
                        <a:solidFill>
                          <a:srgbClr val="004987"/>
                        </a:solidFill>
                        <a:latin typeface="Calibri"/>
                        <a:ea typeface="Calibri"/>
                        <a:cs typeface="Calibri"/>
                        <a:sym typeface="Calibri"/>
                      </a:endParaRPr>
                    </a:p>
                  </a:txBody>
                  <a:tcPr marL="63500" marR="63500" marT="63500" marB="63500">
                    <a:lnB w="1270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35305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IIS Opportunities</a:t>
                      </a:r>
                      <a:endParaRPr sz="1100" b="1" u="none" strike="noStrike" cap="none">
                        <a:solidFill>
                          <a:srgbClr val="004987"/>
                        </a:solidFill>
                        <a:latin typeface="Calibri"/>
                        <a:ea typeface="Calibri"/>
                        <a:cs typeface="Calibri"/>
                        <a:sym typeface="Calibri"/>
                      </a:endParaRPr>
                    </a:p>
                  </a:txBody>
                  <a:tcPr marL="63500" marR="63500" marT="63500" marB="63500" anchor="ctr">
                    <a:lnR w="12700" cap="flat" cmpd="sng">
                      <a:solidFill>
                        <a:schemeClr val="dk1"/>
                      </a:solidFill>
                      <a:prstDash val="solid"/>
                      <a:round/>
                      <a:headEnd type="none" w="sm" len="sm"/>
                      <a:tailEnd type="none" w="sm" len="sm"/>
                    </a:lnR>
                    <a:solidFill>
                      <a:srgbClr val="9FC5E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a:solidFill>
                            <a:schemeClr val="dk1"/>
                          </a:solidFill>
                          <a:latin typeface="Calibri"/>
                          <a:ea typeface="Calibri"/>
                          <a:cs typeface="Calibri"/>
                          <a:sym typeface="Calibri"/>
                        </a:rPr>
                        <a:t>IIS Threats</a:t>
                      </a:r>
                      <a:endParaRPr sz="1100" b="1" u="none" strike="noStrike" cap="none">
                        <a:solidFill>
                          <a:schemeClr val="dk1"/>
                        </a:solidFill>
                        <a:latin typeface="Calibri"/>
                        <a:ea typeface="Calibri"/>
                        <a:cs typeface="Calibri"/>
                        <a:sym typeface="Calibri"/>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FC5E8"/>
                    </a:solidFill>
                  </a:tcPr>
                </a:tc>
                <a:extLst>
                  <a:ext uri="{0D108BD9-81ED-4DB2-BD59-A6C34878D82A}">
                    <a16:rowId xmlns:a16="http://schemas.microsoft.com/office/drawing/2014/main" val="10002"/>
                  </a:ext>
                </a:extLst>
              </a:tr>
              <a:tr h="575525">
                <a:tc>
                  <a:txBody>
                    <a:bodyPr/>
                    <a:lstStyle/>
                    <a:p>
                      <a:pPr marL="0" marR="0" lvl="0" indent="0" algn="l" rtl="0">
                        <a:lnSpc>
                          <a:spcPct val="100000"/>
                        </a:lnSpc>
                        <a:spcBef>
                          <a:spcPts val="0"/>
                        </a:spcBef>
                        <a:spcAft>
                          <a:spcPts val="0"/>
                        </a:spcAft>
                        <a:buClr>
                          <a:srgbClr val="000000"/>
                        </a:buClr>
                        <a:buSzPts val="1500"/>
                        <a:buFont typeface="Arial"/>
                        <a:buNone/>
                      </a:pPr>
                      <a:endParaRPr sz="1500" b="1" u="none" strike="noStrike" cap="none">
                        <a:solidFill>
                          <a:srgbClr val="004987"/>
                        </a:solidFill>
                        <a:latin typeface="Calibri"/>
                        <a:ea typeface="Calibri"/>
                        <a:cs typeface="Calibri"/>
                        <a:sym typeface="Calibri"/>
                      </a:endParaRPr>
                    </a:p>
                  </a:txBody>
                  <a:tcPr marL="63500" marR="63500" marT="63500" marB="63500">
                    <a:solidFill>
                      <a:schemeClr val="lt1"/>
                    </a:solidFill>
                  </a:tcPr>
                </a:tc>
                <a:tc>
                  <a:txBody>
                    <a:bodyPr/>
                    <a:lstStyle/>
                    <a:p>
                      <a:pPr marL="0" marR="0" lvl="0" indent="0" algn="l" rtl="0">
                        <a:lnSpc>
                          <a:spcPct val="100000"/>
                        </a:lnSpc>
                        <a:spcBef>
                          <a:spcPts val="0"/>
                        </a:spcBef>
                        <a:spcAft>
                          <a:spcPts val="0"/>
                        </a:spcAft>
                        <a:buClr>
                          <a:srgbClr val="000000"/>
                        </a:buClr>
                        <a:buSzPts val="1500"/>
                        <a:buFont typeface="Arial"/>
                        <a:buNone/>
                      </a:pPr>
                      <a:endParaRPr sz="1500" b="1" u="none" strike="noStrike" cap="none">
                        <a:solidFill>
                          <a:srgbClr val="004987"/>
                        </a:solidFill>
                        <a:latin typeface="Calibri"/>
                        <a:ea typeface="Calibri"/>
                        <a:cs typeface="Calibri"/>
                        <a:sym typeface="Calibri"/>
                      </a:endParaRPr>
                    </a:p>
                  </a:txBody>
                  <a:tcPr marL="63500" marR="63500" marT="63500" marB="63500">
                    <a:lnT w="12700" cap="flat" cmpd="sng">
                      <a:solidFill>
                        <a:schemeClr val="dk1"/>
                      </a:solidFill>
                      <a:prstDash val="solid"/>
                      <a:round/>
                      <a:headEnd type="none" w="sm" len="sm"/>
                      <a:tailEnd type="none" w="sm" len="sm"/>
                    </a:lnT>
                    <a:solidFill>
                      <a:schemeClr val="lt2"/>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4"/>
        <p:cNvGrpSpPr/>
        <p:nvPr/>
      </p:nvGrpSpPr>
      <p:grpSpPr>
        <a:xfrm>
          <a:off x="0" y="0"/>
          <a:ext cx="0" cy="0"/>
          <a:chOff x="0" y="0"/>
          <a:chExt cx="0" cy="0"/>
        </a:xfrm>
      </p:grpSpPr>
      <p:sp>
        <p:nvSpPr>
          <p:cNvPr id="1835" name="Google Shape;1835;p233"/>
          <p:cNvSpPr txBox="1">
            <a:spLocks noGrp="1"/>
          </p:cNvSpPr>
          <p:nvPr>
            <p:ph type="title"/>
          </p:nvPr>
        </p:nvSpPr>
        <p:spPr>
          <a:xfrm>
            <a:off x="470057" y="384036"/>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700"/>
              <a:buNone/>
            </a:pPr>
            <a:r>
              <a:rPr lang="en-US"/>
              <a:t>Role of an IIS Leader </a:t>
            </a:r>
            <a:endParaRPr/>
          </a:p>
        </p:txBody>
      </p:sp>
      <p:sp>
        <p:nvSpPr>
          <p:cNvPr id="1836" name="Google Shape;1836;p233"/>
          <p:cNvSpPr txBox="1">
            <a:spLocks noGrp="1"/>
          </p:cNvSpPr>
          <p:nvPr>
            <p:ph type="body" idx="1"/>
          </p:nvPr>
        </p:nvSpPr>
        <p:spPr>
          <a:xfrm>
            <a:off x="338100" y="1189525"/>
            <a:ext cx="8467800" cy="3450900"/>
          </a:xfrm>
          <a:prstGeom prst="rect">
            <a:avLst/>
          </a:prstGeom>
          <a:noFill/>
          <a:ln>
            <a:noFill/>
          </a:ln>
        </p:spPr>
        <p:txBody>
          <a:bodyPr spcFirstLastPara="1" wrap="square" lIns="68575" tIns="34275" rIns="68575" bIns="34275" anchor="t" anchorCtr="0">
            <a:noAutofit/>
          </a:bodyPr>
          <a:lstStyle/>
          <a:p>
            <a:pPr marL="342900" lvl="0" indent="-304800" algn="l" rtl="0">
              <a:lnSpc>
                <a:spcPct val="90000"/>
              </a:lnSpc>
              <a:spcBef>
                <a:spcPts val="800"/>
              </a:spcBef>
              <a:spcAft>
                <a:spcPts val="0"/>
              </a:spcAft>
              <a:buSzPts val="2200"/>
              <a:buChar char="•"/>
            </a:pPr>
            <a:r>
              <a:rPr lang="en-US" sz="2200"/>
              <a:t>Foster productive internal and external partnerships</a:t>
            </a:r>
            <a:endParaRPr sz="2200"/>
          </a:p>
          <a:p>
            <a:pPr marL="342900" lvl="0" indent="-304800" algn="l" rtl="0">
              <a:lnSpc>
                <a:spcPct val="90000"/>
              </a:lnSpc>
              <a:spcBef>
                <a:spcPts val="800"/>
              </a:spcBef>
              <a:spcAft>
                <a:spcPts val="0"/>
              </a:spcAft>
              <a:buSzPts val="2200"/>
              <a:buChar char="•"/>
            </a:pPr>
            <a:r>
              <a:rPr lang="en-US" sz="2200"/>
              <a:t>Establish and promote an environment of continuous improvement</a:t>
            </a:r>
            <a:endParaRPr sz="2200"/>
          </a:p>
          <a:p>
            <a:pPr marL="342900" lvl="0" indent="-304800" algn="l" rtl="0">
              <a:lnSpc>
                <a:spcPct val="90000"/>
              </a:lnSpc>
              <a:spcBef>
                <a:spcPts val="800"/>
              </a:spcBef>
              <a:spcAft>
                <a:spcPts val="0"/>
              </a:spcAft>
              <a:buSzPts val="2200"/>
              <a:buChar char="•"/>
            </a:pPr>
            <a:r>
              <a:rPr lang="en-US" sz="2200"/>
              <a:t>Provide mechanisms for collecting, sharing ideas and fostering innovation </a:t>
            </a:r>
            <a:endParaRPr sz="2200"/>
          </a:p>
          <a:p>
            <a:pPr marL="342900" lvl="0" indent="-304800" algn="l" rtl="0">
              <a:lnSpc>
                <a:spcPct val="90000"/>
              </a:lnSpc>
              <a:spcBef>
                <a:spcPts val="800"/>
              </a:spcBef>
              <a:spcAft>
                <a:spcPts val="0"/>
              </a:spcAft>
              <a:buSzPts val="2200"/>
              <a:buChar char="•"/>
            </a:pPr>
            <a:r>
              <a:rPr lang="en-US" sz="2200"/>
              <a:t>Apply SDLC, project management and change management disciplines to deliver technologies that meet program and users’ needs </a:t>
            </a:r>
            <a:endParaRPr sz="2200"/>
          </a:p>
          <a:p>
            <a:pPr marL="342900" lvl="0" indent="-304800" algn="l" rtl="0">
              <a:lnSpc>
                <a:spcPct val="90000"/>
              </a:lnSpc>
              <a:spcBef>
                <a:spcPts val="800"/>
              </a:spcBef>
              <a:spcAft>
                <a:spcPts val="0"/>
              </a:spcAft>
              <a:buSzPts val="2200"/>
              <a:buChar char="•"/>
            </a:pPr>
            <a:r>
              <a:rPr lang="en-US" sz="2200"/>
              <a:t>Delegate activities and tasks to leverage staff expertise and strengths in system deployments – don’t try to do everything yourself!</a:t>
            </a:r>
            <a:endParaRPr sz="2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0"/>
        <p:cNvGrpSpPr/>
        <p:nvPr/>
      </p:nvGrpSpPr>
      <p:grpSpPr>
        <a:xfrm>
          <a:off x="0" y="0"/>
          <a:ext cx="0" cy="0"/>
          <a:chOff x="0" y="0"/>
          <a:chExt cx="0" cy="0"/>
        </a:xfrm>
      </p:grpSpPr>
      <p:sp>
        <p:nvSpPr>
          <p:cNvPr id="1841" name="Google Shape;1841;p234"/>
          <p:cNvSpPr txBox="1">
            <a:spLocks noGrp="1"/>
          </p:cNvSpPr>
          <p:nvPr>
            <p:ph type="title"/>
          </p:nvPr>
        </p:nvSpPr>
        <p:spPr>
          <a:xfrm>
            <a:off x="338089" y="1218518"/>
            <a:ext cx="8467800" cy="805500"/>
          </a:xfrm>
          <a:prstGeom prst="rect">
            <a:avLst/>
          </a:prstGeom>
          <a:noFill/>
          <a:ln>
            <a:noFill/>
          </a:ln>
        </p:spPr>
        <p:txBody>
          <a:bodyPr spcFirstLastPara="1" wrap="square" lIns="91425" tIns="91425" rIns="91425" bIns="91425" anchor="t" anchorCtr="0">
            <a:normAutofit/>
          </a:bodyPr>
          <a:lstStyle/>
          <a:p>
            <a:pPr marL="0" marR="0" lvl="0" indent="0" algn="ctr" rtl="0">
              <a:lnSpc>
                <a:spcPct val="97368"/>
              </a:lnSpc>
              <a:spcBef>
                <a:spcPts val="0"/>
              </a:spcBef>
              <a:spcAft>
                <a:spcPts val="0"/>
              </a:spcAft>
              <a:buClr>
                <a:schemeClr val="dk2"/>
              </a:buClr>
              <a:buSzPts val="3800"/>
              <a:buFont typeface="Calibri"/>
              <a:buNone/>
            </a:pPr>
            <a:r>
              <a:rPr lang="en-US">
                <a:solidFill>
                  <a:srgbClr val="2E5F7D"/>
                </a:solidFill>
              </a:rPr>
              <a:t>Questions/Comments/Discussion?</a:t>
            </a:r>
            <a:endParaRPr>
              <a:solidFill>
                <a:srgbClr val="2E5F7D"/>
              </a:solidFill>
            </a:endParaRPr>
          </a:p>
        </p:txBody>
      </p:sp>
      <p:pic>
        <p:nvPicPr>
          <p:cNvPr id="1842" name="Google Shape;1842;p234"/>
          <p:cNvPicPr preferRelativeResize="0"/>
          <p:nvPr/>
        </p:nvPicPr>
        <p:blipFill rotWithShape="1">
          <a:blip r:embed="rId3">
            <a:alphaModFix/>
          </a:blip>
          <a:srcRect/>
          <a:stretch/>
        </p:blipFill>
        <p:spPr>
          <a:xfrm>
            <a:off x="3225200" y="2971250"/>
            <a:ext cx="2693601" cy="21722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7"/>
        <p:cNvGrpSpPr/>
        <p:nvPr/>
      </p:nvGrpSpPr>
      <p:grpSpPr>
        <a:xfrm>
          <a:off x="0" y="0"/>
          <a:ext cx="0" cy="0"/>
          <a:chOff x="0" y="0"/>
          <a:chExt cx="0" cy="0"/>
        </a:xfrm>
      </p:grpSpPr>
      <p:sp>
        <p:nvSpPr>
          <p:cNvPr id="1848" name="Google Shape;1848;p235"/>
          <p:cNvSpPr txBox="1">
            <a:spLocks noGrp="1"/>
          </p:cNvSpPr>
          <p:nvPr>
            <p:ph type="title"/>
          </p:nvPr>
        </p:nvSpPr>
        <p:spPr>
          <a:xfrm>
            <a:off x="153100" y="277225"/>
            <a:ext cx="9144000" cy="8055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100000"/>
              </a:lnSpc>
              <a:spcBef>
                <a:spcPts val="0"/>
              </a:spcBef>
              <a:spcAft>
                <a:spcPts val="0"/>
              </a:spcAft>
              <a:buSzPct val="100000"/>
              <a:buNone/>
            </a:pPr>
            <a:r>
              <a:rPr lang="en-US"/>
              <a:t>Change Management, Project Management Resources*</a:t>
            </a:r>
            <a:endParaRPr/>
          </a:p>
        </p:txBody>
      </p:sp>
      <p:sp>
        <p:nvSpPr>
          <p:cNvPr id="1849" name="Google Shape;1849;p235"/>
          <p:cNvSpPr txBox="1">
            <a:spLocks noGrp="1"/>
          </p:cNvSpPr>
          <p:nvPr>
            <p:ph type="body" idx="1"/>
          </p:nvPr>
        </p:nvSpPr>
        <p:spPr>
          <a:xfrm>
            <a:off x="364475" y="838000"/>
            <a:ext cx="8549700" cy="3709800"/>
          </a:xfrm>
          <a:prstGeom prst="rect">
            <a:avLst/>
          </a:prstGeom>
          <a:noFill/>
          <a:ln>
            <a:noFill/>
          </a:ln>
        </p:spPr>
        <p:txBody>
          <a:bodyPr spcFirstLastPara="1" wrap="square" lIns="68575" tIns="34275" rIns="68575" bIns="34275" anchor="t" anchorCtr="0">
            <a:noAutofit/>
          </a:bodyPr>
          <a:lstStyle/>
          <a:p>
            <a:pPr marL="457200" lvl="0" indent="-330200" algn="l" rtl="0">
              <a:lnSpc>
                <a:spcPct val="90000"/>
              </a:lnSpc>
              <a:spcBef>
                <a:spcPts val="1000"/>
              </a:spcBef>
              <a:spcAft>
                <a:spcPts val="0"/>
              </a:spcAft>
              <a:buSzPts val="1600"/>
              <a:buChar char="•"/>
            </a:pPr>
            <a:r>
              <a:rPr lang="en-US" sz="1600" u="sng" dirty="0">
                <a:solidFill>
                  <a:schemeClr val="hlink"/>
                </a:solidFill>
                <a:hlinkClick r:id="rId3"/>
              </a:rPr>
              <a:t>Change Management Tools</a:t>
            </a:r>
            <a:r>
              <a:rPr lang="en-US" sz="1600" dirty="0">
                <a:solidFill>
                  <a:schemeClr val="accent1"/>
                </a:solidFill>
              </a:rPr>
              <a:t> </a:t>
            </a:r>
            <a:r>
              <a:rPr lang="en-US" sz="1600" dirty="0"/>
              <a:t>-</a:t>
            </a:r>
            <a:r>
              <a:rPr lang="en-US" sz="1600" dirty="0">
                <a:solidFill>
                  <a:schemeClr val="accent1"/>
                </a:solidFill>
              </a:rPr>
              <a:t> </a:t>
            </a:r>
            <a:r>
              <a:rPr lang="en-US" sz="1600" dirty="0"/>
              <a:t>guidance on change management activities that assist internal staff and external partners through transition</a:t>
            </a:r>
            <a:endParaRPr sz="1600" dirty="0"/>
          </a:p>
          <a:p>
            <a:pPr marL="457200" lvl="0" indent="-330200" algn="l" rtl="0">
              <a:lnSpc>
                <a:spcPct val="90000"/>
              </a:lnSpc>
              <a:spcBef>
                <a:spcPts val="1000"/>
              </a:spcBef>
              <a:spcAft>
                <a:spcPts val="0"/>
              </a:spcAft>
              <a:buSzPts val="1600"/>
              <a:buChar char="•"/>
            </a:pPr>
            <a:r>
              <a:rPr lang="en-US" sz="1600" u="sng" dirty="0">
                <a:solidFill>
                  <a:schemeClr val="hlink"/>
                </a:solidFill>
                <a:hlinkClick r:id="rId4"/>
              </a:rPr>
              <a:t>Project Management Framework</a:t>
            </a:r>
            <a:r>
              <a:rPr lang="en-US" sz="1600" dirty="0"/>
              <a:t> - guidance to initiate, plan, execute, monitor and control, and close an IIS project</a:t>
            </a:r>
            <a:endParaRPr sz="1600" dirty="0"/>
          </a:p>
          <a:p>
            <a:pPr marL="457200" lvl="0" indent="-330200" algn="l" rtl="0">
              <a:lnSpc>
                <a:spcPct val="90000"/>
              </a:lnSpc>
              <a:spcBef>
                <a:spcPts val="1000"/>
              </a:spcBef>
              <a:spcAft>
                <a:spcPts val="0"/>
              </a:spcAft>
              <a:buSzPts val="1600"/>
              <a:buChar char="•"/>
            </a:pPr>
            <a:r>
              <a:rPr lang="en-US" sz="1600" u="sng" dirty="0">
                <a:solidFill>
                  <a:schemeClr val="hlink"/>
                </a:solidFill>
                <a:hlinkClick r:id="rId5"/>
              </a:rPr>
              <a:t>IIS Functional Model</a:t>
            </a:r>
            <a:r>
              <a:rPr lang="en-US" sz="1600" dirty="0"/>
              <a:t> - a framework and terminology for conveying and communicating the core functions, capabilities and attributes of an IIS</a:t>
            </a:r>
            <a:endParaRPr sz="1600" dirty="0"/>
          </a:p>
          <a:p>
            <a:pPr marL="457200" lvl="0" indent="-330200" algn="l" rtl="0">
              <a:lnSpc>
                <a:spcPct val="90000"/>
              </a:lnSpc>
              <a:spcBef>
                <a:spcPts val="1000"/>
              </a:spcBef>
              <a:spcAft>
                <a:spcPts val="0"/>
              </a:spcAft>
              <a:buSzPts val="1600"/>
              <a:buChar char="•"/>
            </a:pPr>
            <a:r>
              <a:rPr lang="en-US" sz="1600" u="sng" dirty="0">
                <a:solidFill>
                  <a:schemeClr val="hlink"/>
                </a:solidFill>
                <a:hlinkClick r:id="rId6"/>
              </a:rPr>
              <a:t>IIS Baseline Requirements Traceability Matrix (RTM)</a:t>
            </a:r>
            <a:r>
              <a:rPr lang="en-US" sz="1600" dirty="0"/>
              <a:t> - draft baseline functional and non-functional requirements for an IIS to clarify minimum expectations for what IIS technology must do and how it must operate to support IIS Functional Standards and programmatic and immunization stakeholder needs</a:t>
            </a:r>
            <a:endParaRPr sz="1600" dirty="0"/>
          </a:p>
          <a:p>
            <a:pPr marL="457200" lvl="0" indent="-330200" algn="l" rtl="0">
              <a:lnSpc>
                <a:spcPct val="90000"/>
              </a:lnSpc>
              <a:spcBef>
                <a:spcPts val="1000"/>
              </a:spcBef>
              <a:spcAft>
                <a:spcPts val="0"/>
              </a:spcAft>
              <a:buSzPts val="1600"/>
              <a:buChar char="•"/>
            </a:pPr>
            <a:r>
              <a:rPr lang="en-US" sz="1600" u="sng" dirty="0">
                <a:solidFill>
                  <a:schemeClr val="hlink"/>
                </a:solidFill>
                <a:hlinkClick r:id="rId7"/>
              </a:rPr>
              <a:t>RAID Log</a:t>
            </a:r>
            <a:r>
              <a:rPr lang="en-US" sz="1600" dirty="0"/>
              <a:t> - a centralized source of Risks (R), Actions (A), Issues (I) and Decisions (D) identified and tracked throughout a project and a convenient means of distributing it to project team members and stakeholders; reviews and edits to the RAID log contents are commonly facilitated by the project manager during weekly project team meetings</a:t>
            </a:r>
            <a:endParaRPr sz="1600" dirty="0"/>
          </a:p>
        </p:txBody>
      </p:sp>
      <p:sp>
        <p:nvSpPr>
          <p:cNvPr id="1850" name="Google Shape;1850;p235"/>
          <p:cNvSpPr txBox="1"/>
          <p:nvPr/>
        </p:nvSpPr>
        <p:spPr>
          <a:xfrm>
            <a:off x="624940" y="4635679"/>
            <a:ext cx="8848800" cy="507821"/>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200" b="0" i="0" u="none" strike="noStrike" cap="none" dirty="0" smtClean="0">
                <a:solidFill>
                  <a:srgbClr val="000000"/>
                </a:solidFill>
                <a:latin typeface="Calibri"/>
                <a:ea typeface="Calibri"/>
                <a:cs typeface="Calibri"/>
                <a:sym typeface="Calibri"/>
              </a:rPr>
              <a:t>*</a:t>
            </a:r>
            <a:r>
              <a:rPr lang="en-US" sz="1200" b="0" i="0" u="none" strike="noStrike" cap="none" dirty="0">
                <a:solidFill>
                  <a:srgbClr val="000000"/>
                </a:solidFill>
                <a:latin typeface="Calibri"/>
                <a:ea typeface="Calibri"/>
                <a:cs typeface="Calibri"/>
                <a:sym typeface="Calibri"/>
              </a:rPr>
              <a:t>Additional Change Management and Project Management tools can be found in the </a:t>
            </a:r>
            <a:r>
              <a:rPr lang="en-US" sz="1200" b="0" i="0" u="sng" strike="noStrike" cap="none" dirty="0">
                <a:solidFill>
                  <a:schemeClr val="hlink"/>
                </a:solidFill>
                <a:latin typeface="Calibri"/>
                <a:ea typeface="Calibri"/>
                <a:cs typeface="Calibri"/>
                <a:sym typeface="Calibri"/>
                <a:hlinkClick r:id="rId8"/>
              </a:rPr>
              <a:t>PHII IIS Operations Toolkit</a:t>
            </a:r>
            <a:r>
              <a:rPr lang="en-US" sz="1200" b="0" i="0" u="none" strike="noStrike" cap="none" dirty="0">
                <a:solidFill>
                  <a:srgbClr val="000000"/>
                </a:solidFill>
                <a:latin typeface="Calibri"/>
                <a:ea typeface="Calibri"/>
                <a:cs typeface="Calibri"/>
                <a:sym typeface="Calibri"/>
              </a:rPr>
              <a:t> located at: </a:t>
            </a:r>
            <a:r>
              <a:rPr lang="en-US" sz="1200" b="0" i="0" u="sng" strike="noStrike" cap="none" dirty="0">
                <a:solidFill>
                  <a:schemeClr val="hlink"/>
                </a:solidFill>
                <a:latin typeface="Calibri"/>
                <a:ea typeface="Calibri"/>
                <a:cs typeface="Calibri"/>
                <a:sym typeface="Calibri"/>
                <a:hlinkClick r:id="rId8"/>
              </a:rPr>
              <a:t>https://phii.org/what-we-do/iis-hub/iis-operations/</a:t>
            </a:r>
            <a:r>
              <a:rPr lang="en-US" sz="1200" b="0" i="0" u="none" strike="noStrike" cap="none" dirty="0">
                <a:solidFill>
                  <a:srgbClr val="000000"/>
                </a:solidFill>
                <a:latin typeface="Calibri"/>
                <a:ea typeface="Calibri"/>
                <a:cs typeface="Calibri"/>
                <a:sym typeface="Calibri"/>
              </a:rPr>
              <a:t> </a:t>
            </a:r>
            <a:endParaRPr sz="1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2"/>
        <p:cNvGrpSpPr/>
        <p:nvPr/>
      </p:nvGrpSpPr>
      <p:grpSpPr>
        <a:xfrm>
          <a:off x="0" y="0"/>
          <a:ext cx="0" cy="0"/>
          <a:chOff x="0" y="0"/>
          <a:chExt cx="0" cy="0"/>
        </a:xfrm>
      </p:grpSpPr>
      <p:sp>
        <p:nvSpPr>
          <p:cNvPr id="1633" name="Google Shape;1633;p220"/>
          <p:cNvSpPr txBox="1">
            <a:spLocks noGrp="1"/>
          </p:cNvSpPr>
          <p:nvPr>
            <p:ph type="title"/>
          </p:nvPr>
        </p:nvSpPr>
        <p:spPr>
          <a:xfrm>
            <a:off x="503457" y="626511"/>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Clr>
                <a:srgbClr val="2E5F7D"/>
              </a:buClr>
              <a:buSzPts val="3300"/>
              <a:buFont typeface="Calibri"/>
              <a:buNone/>
            </a:pPr>
            <a:r>
              <a:rPr lang="en-US"/>
              <a:t>Learning Objectives</a:t>
            </a:r>
            <a:endParaRPr/>
          </a:p>
        </p:txBody>
      </p:sp>
      <p:sp>
        <p:nvSpPr>
          <p:cNvPr id="1634" name="Google Shape;1634;p220"/>
          <p:cNvSpPr txBox="1">
            <a:spLocks noGrp="1"/>
          </p:cNvSpPr>
          <p:nvPr>
            <p:ph type="body" idx="1"/>
          </p:nvPr>
        </p:nvSpPr>
        <p:spPr>
          <a:xfrm>
            <a:off x="428895" y="1632950"/>
            <a:ext cx="8467800" cy="2454000"/>
          </a:xfrm>
          <a:prstGeom prst="rect">
            <a:avLst/>
          </a:prstGeom>
          <a:noFill/>
          <a:ln>
            <a:noFill/>
          </a:ln>
        </p:spPr>
        <p:txBody>
          <a:bodyPr spcFirstLastPara="1" wrap="square" lIns="68575" tIns="34275" rIns="68575" bIns="34275" anchor="t" anchorCtr="0">
            <a:noAutofit/>
          </a:bodyPr>
          <a:lstStyle/>
          <a:p>
            <a:pPr marL="342900" marR="0" lvl="0" indent="-304800" algn="l" rtl="0">
              <a:lnSpc>
                <a:spcPct val="100000"/>
              </a:lnSpc>
              <a:spcBef>
                <a:spcPts val="800"/>
              </a:spcBef>
              <a:spcAft>
                <a:spcPts val="0"/>
              </a:spcAft>
              <a:buSzPts val="2200"/>
              <a:buChar char="•"/>
            </a:pPr>
            <a:r>
              <a:rPr lang="en-US" sz="2200"/>
              <a:t>Understand how change management differs from project management</a:t>
            </a:r>
            <a:endParaRPr sz="2200"/>
          </a:p>
          <a:p>
            <a:pPr marL="342900" marR="0" lvl="0" indent="-304800" algn="l" rtl="0">
              <a:lnSpc>
                <a:spcPct val="100000"/>
              </a:lnSpc>
              <a:spcBef>
                <a:spcPts val="800"/>
              </a:spcBef>
              <a:spcAft>
                <a:spcPts val="0"/>
              </a:spcAft>
              <a:buSzPts val="2200"/>
              <a:buChar char="•"/>
            </a:pPr>
            <a:r>
              <a:rPr lang="en-US" sz="2200"/>
              <a:t>Recognize how they complement each other and why they are crucial to a successful systems transition/IT project</a:t>
            </a:r>
            <a:endParaRPr sz="2200"/>
          </a:p>
          <a:p>
            <a:pPr marL="342900" lvl="0" indent="-304800" algn="l" rtl="0">
              <a:lnSpc>
                <a:spcPct val="100000"/>
              </a:lnSpc>
              <a:spcBef>
                <a:spcPts val="800"/>
              </a:spcBef>
              <a:spcAft>
                <a:spcPts val="0"/>
              </a:spcAft>
              <a:buSzPts val="2200"/>
              <a:buChar char="•"/>
            </a:pPr>
            <a:r>
              <a:rPr lang="en-US" sz="2200"/>
              <a:t>Utilize the PHII project management framework and tools as foundational resources in managing program systems initiatives</a:t>
            </a:r>
            <a:endParaRPr sz="2200"/>
          </a:p>
          <a:p>
            <a:pPr marL="0" lvl="0" indent="0" algn="l" rtl="0">
              <a:lnSpc>
                <a:spcPct val="90000"/>
              </a:lnSpc>
              <a:spcBef>
                <a:spcPts val="800"/>
              </a:spcBef>
              <a:spcAft>
                <a:spcPts val="0"/>
              </a:spcAft>
              <a:buSzPts val="7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0" name="Google Shape;1640;p221"/>
          <p:cNvSpPr txBox="1">
            <a:spLocks noGrp="1"/>
          </p:cNvSpPr>
          <p:nvPr>
            <p:ph type="title"/>
          </p:nvPr>
        </p:nvSpPr>
        <p:spPr>
          <a:xfrm>
            <a:off x="1371600" y="402575"/>
            <a:ext cx="8208000" cy="8055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3700"/>
              <a:buNone/>
            </a:pPr>
            <a:r>
              <a:rPr lang="en-US"/>
              <a:t>Activity: Word Cloud</a:t>
            </a:r>
            <a:endParaRPr/>
          </a:p>
        </p:txBody>
      </p:sp>
      <p:sp>
        <p:nvSpPr>
          <p:cNvPr id="1641" name="Google Shape;1641;p221"/>
          <p:cNvSpPr txBox="1">
            <a:spLocks noGrp="1"/>
          </p:cNvSpPr>
          <p:nvPr>
            <p:ph type="body" idx="1"/>
          </p:nvPr>
        </p:nvSpPr>
        <p:spPr>
          <a:xfrm>
            <a:off x="338063" y="1521919"/>
            <a:ext cx="8467800" cy="3216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100"/>
              <a:buNone/>
            </a:pPr>
            <a:r>
              <a:rPr lang="en-US" sz="2200"/>
              <a:t>Identify new terminology/technology in this new era…</a:t>
            </a:r>
            <a:endParaRPr sz="2200"/>
          </a:p>
          <a:p>
            <a:pPr marL="0" lvl="0" indent="0" algn="l" rtl="0">
              <a:lnSpc>
                <a:spcPct val="90000"/>
              </a:lnSpc>
              <a:spcBef>
                <a:spcPts val="0"/>
              </a:spcBef>
              <a:spcAft>
                <a:spcPts val="0"/>
              </a:spcAft>
              <a:buSzPts val="2100"/>
              <a:buNone/>
            </a:pPr>
            <a:endParaRPr sz="2200"/>
          </a:p>
          <a:p>
            <a:pPr marL="342900" lvl="0" indent="-304800" algn="l" rtl="0">
              <a:lnSpc>
                <a:spcPct val="90000"/>
              </a:lnSpc>
              <a:spcBef>
                <a:spcPts val="0"/>
              </a:spcBef>
              <a:spcAft>
                <a:spcPts val="0"/>
              </a:spcAft>
              <a:buSzPts val="2200"/>
              <a:buChar char="•"/>
            </a:pPr>
            <a:r>
              <a:rPr lang="en-US" sz="2200"/>
              <a:t>AI</a:t>
            </a:r>
            <a:endParaRPr sz="2200"/>
          </a:p>
          <a:p>
            <a:pPr marL="342900" lvl="0" indent="-304800" algn="l" rtl="0">
              <a:lnSpc>
                <a:spcPct val="90000"/>
              </a:lnSpc>
              <a:spcBef>
                <a:spcPts val="0"/>
              </a:spcBef>
              <a:spcAft>
                <a:spcPts val="0"/>
              </a:spcAft>
              <a:buSzPts val="2200"/>
              <a:buChar char="•"/>
            </a:pPr>
            <a:r>
              <a:rPr lang="en-US" sz="2200"/>
              <a:t>TEFCA </a:t>
            </a:r>
            <a:endParaRPr sz="2200"/>
          </a:p>
          <a:p>
            <a:pPr marL="342900" lvl="0" indent="-304800" algn="l" rtl="0">
              <a:lnSpc>
                <a:spcPct val="90000"/>
              </a:lnSpc>
              <a:spcBef>
                <a:spcPts val="0"/>
              </a:spcBef>
              <a:spcAft>
                <a:spcPts val="0"/>
              </a:spcAft>
              <a:buSzPts val="2200"/>
              <a:buChar char="•"/>
            </a:pPr>
            <a:r>
              <a:rPr lang="en-US" sz="2200"/>
              <a:t>Others?</a:t>
            </a:r>
            <a:endParaRPr/>
          </a:p>
        </p:txBody>
      </p:sp>
      <p:pic>
        <p:nvPicPr>
          <p:cNvPr id="1642" name="Google Shape;1642;p221"/>
          <p:cNvPicPr preferRelativeResize="0"/>
          <p:nvPr/>
        </p:nvPicPr>
        <p:blipFill rotWithShape="1">
          <a:blip r:embed="rId3">
            <a:alphaModFix/>
          </a:blip>
          <a:srcRect/>
          <a:stretch/>
        </p:blipFill>
        <p:spPr>
          <a:xfrm>
            <a:off x="0" y="0"/>
            <a:ext cx="1371600" cy="1371600"/>
          </a:xfrm>
          <a:prstGeom prst="rect">
            <a:avLst/>
          </a:prstGeom>
          <a:noFill/>
          <a:ln>
            <a:noFill/>
          </a:ln>
        </p:spPr>
      </p:pic>
      <p:pic>
        <p:nvPicPr>
          <p:cNvPr id="1643" name="Google Shape;1643;p221"/>
          <p:cNvPicPr preferRelativeResize="0"/>
          <p:nvPr/>
        </p:nvPicPr>
        <p:blipFill rotWithShape="1">
          <a:blip r:embed="rId4">
            <a:alphaModFix/>
          </a:blip>
          <a:srcRect t="8861" b="8861"/>
          <a:stretch/>
        </p:blipFill>
        <p:spPr>
          <a:xfrm>
            <a:off x="4334025" y="2279400"/>
            <a:ext cx="2068126" cy="17016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222"/>
          <p:cNvSpPr txBox="1">
            <a:spLocks noGrp="1"/>
          </p:cNvSpPr>
          <p:nvPr>
            <p:ph type="title"/>
          </p:nvPr>
        </p:nvSpPr>
        <p:spPr>
          <a:xfrm>
            <a:off x="460089" y="982313"/>
            <a:ext cx="6287100" cy="8055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SzPts val="3300"/>
              <a:buNone/>
            </a:pPr>
            <a:r>
              <a:rPr lang="en-US"/>
              <a:t>Information Systems Management</a:t>
            </a:r>
            <a:endParaRPr/>
          </a:p>
        </p:txBody>
      </p:sp>
      <p:sp>
        <p:nvSpPr>
          <p:cNvPr id="1650" name="Google Shape;1650;p222"/>
          <p:cNvSpPr/>
          <p:nvPr/>
        </p:nvSpPr>
        <p:spPr>
          <a:xfrm>
            <a:off x="1511681" y="2038069"/>
            <a:ext cx="5103300" cy="1188600"/>
          </a:xfrm>
          <a:prstGeom prst="round1Rect">
            <a:avLst>
              <a:gd name="adj" fmla="val 16667"/>
            </a:avLst>
          </a:prstGeom>
          <a:solidFill>
            <a:srgbClr val="E3EBB3"/>
          </a:solidFill>
          <a:ln w="9525" cap="flat" cmpd="sng">
            <a:solidFill>
              <a:srgbClr val="2E5F7D"/>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l" rtl="0">
              <a:lnSpc>
                <a:spcPct val="100000"/>
              </a:lnSpc>
              <a:spcBef>
                <a:spcPts val="800"/>
              </a:spcBef>
              <a:spcAft>
                <a:spcPts val="0"/>
              </a:spcAft>
              <a:buClr>
                <a:schemeClr val="dk1"/>
              </a:buClr>
              <a:buSzPts val="800"/>
              <a:buFont typeface="Arial"/>
              <a:buNone/>
            </a:pPr>
            <a:r>
              <a:rPr lang="en-US" sz="2200" b="0" i="1" u="none" strike="noStrike" cap="none">
                <a:solidFill>
                  <a:srgbClr val="2E5F7D"/>
                </a:solidFill>
                <a:latin typeface="Calibri"/>
                <a:ea typeface="Calibri"/>
                <a:cs typeface="Calibri"/>
                <a:sym typeface="Calibri"/>
              </a:rPr>
              <a:t>Application and administration of </a:t>
            </a:r>
            <a:r>
              <a:rPr lang="en-US" sz="2200" b="1" i="1" u="none" strike="noStrike" cap="none">
                <a:solidFill>
                  <a:srgbClr val="2E5F7D"/>
                </a:solidFill>
                <a:latin typeface="Calibri"/>
                <a:ea typeface="Calibri"/>
                <a:cs typeface="Calibri"/>
                <a:sym typeface="Calibri"/>
              </a:rPr>
              <a:t>technologies</a:t>
            </a:r>
            <a:r>
              <a:rPr lang="en-US" sz="2200" b="0" i="1" u="none" strike="noStrike" cap="none">
                <a:solidFill>
                  <a:srgbClr val="2E5F7D"/>
                </a:solidFill>
                <a:latin typeface="Calibri"/>
                <a:ea typeface="Calibri"/>
                <a:cs typeface="Calibri"/>
                <a:sym typeface="Calibri"/>
              </a:rPr>
              <a:t> to securely and effectively meet IIS program and user needs</a:t>
            </a:r>
            <a:r>
              <a:rPr lang="en-US" sz="2100" b="0" i="1" u="none" strike="noStrike" cap="none">
                <a:solidFill>
                  <a:srgbClr val="2E5F7D"/>
                </a:solidFill>
                <a:latin typeface="Calibri"/>
                <a:ea typeface="Calibri"/>
                <a:cs typeface="Calibri"/>
                <a:sym typeface="Calibri"/>
              </a:rPr>
              <a:t>.</a:t>
            </a:r>
            <a:endParaRPr sz="2100" b="0" i="1" u="none" strike="noStrike" cap="none">
              <a:solidFill>
                <a:srgbClr val="2E5F7D"/>
              </a:solidFill>
              <a:latin typeface="Calibri"/>
              <a:ea typeface="Calibri"/>
              <a:cs typeface="Calibri"/>
              <a:sym typeface="Calibri"/>
            </a:endParaRPr>
          </a:p>
        </p:txBody>
      </p:sp>
      <p:sp>
        <p:nvSpPr>
          <p:cNvPr id="1651" name="Google Shape;1651;p222"/>
          <p:cNvSpPr txBox="1"/>
          <p:nvPr/>
        </p:nvSpPr>
        <p:spPr>
          <a:xfrm>
            <a:off x="3082296" y="3226525"/>
            <a:ext cx="3532500" cy="415500"/>
          </a:xfrm>
          <a:prstGeom prst="rect">
            <a:avLst/>
          </a:prstGeom>
          <a:noFill/>
          <a:ln>
            <a:noFill/>
          </a:ln>
        </p:spPr>
        <p:txBody>
          <a:bodyPr spcFirstLastPara="1" wrap="square" lIns="68575" tIns="68575" rIns="68575" bIns="6857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800" b="0" i="0" u="none" strike="noStrike" cap="none">
                <a:solidFill>
                  <a:srgbClr val="000000"/>
                </a:solidFill>
                <a:latin typeface="Calibri"/>
                <a:ea typeface="Calibri"/>
                <a:cs typeface="Calibri"/>
                <a:sym typeface="Calibri"/>
              </a:rPr>
              <a:t>2021 IIS Core Competency Model</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6"/>
        <p:cNvGrpSpPr/>
        <p:nvPr/>
      </p:nvGrpSpPr>
      <p:grpSpPr>
        <a:xfrm>
          <a:off x="0" y="0"/>
          <a:ext cx="0" cy="0"/>
          <a:chOff x="0" y="0"/>
          <a:chExt cx="0" cy="0"/>
        </a:xfrm>
      </p:grpSpPr>
      <p:sp>
        <p:nvSpPr>
          <p:cNvPr id="1657" name="Google Shape;1657;p223"/>
          <p:cNvSpPr/>
          <p:nvPr/>
        </p:nvSpPr>
        <p:spPr>
          <a:xfrm>
            <a:off x="1192" y="0"/>
            <a:ext cx="9141600" cy="2239800"/>
          </a:xfrm>
          <a:prstGeom prst="rect">
            <a:avLst/>
          </a:prstGeom>
          <a:gradFill>
            <a:gsLst>
              <a:gs pos="0">
                <a:srgbClr val="C3D6F0"/>
              </a:gs>
              <a:gs pos="80000">
                <a:srgbClr val="D8D8D8">
                  <a:alpha val="0"/>
                </a:srgbClr>
              </a:gs>
              <a:gs pos="100000">
                <a:srgbClr val="D8D8D8">
                  <a:alpha val="0"/>
                </a:srgbClr>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58" name="Google Shape;1658;p223"/>
          <p:cNvSpPr/>
          <p:nvPr/>
        </p:nvSpPr>
        <p:spPr>
          <a:xfrm rot="-5400000">
            <a:off x="3884103" y="219372"/>
            <a:ext cx="1375800" cy="1059300"/>
          </a:xfrm>
          <a:prstGeom prst="rightArrow">
            <a:avLst>
              <a:gd name="adj1" fmla="val 50000"/>
              <a:gd name="adj2" fmla="val 50000"/>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59" name="Google Shape;1659;p223"/>
          <p:cNvSpPr/>
          <p:nvPr/>
        </p:nvSpPr>
        <p:spPr>
          <a:xfrm>
            <a:off x="2368035" y="1170171"/>
            <a:ext cx="606165" cy="312954"/>
          </a:xfrm>
          <a:custGeom>
            <a:avLst/>
            <a:gdLst/>
            <a:ahLst/>
            <a:cxnLst/>
            <a:rect l="l" t="t" r="r" b="b"/>
            <a:pathLst>
              <a:path w="1223" h="633" extrusionOk="0">
                <a:moveTo>
                  <a:pt x="1118" y="633"/>
                </a:moveTo>
                <a:cubicBezTo>
                  <a:pt x="1176" y="633"/>
                  <a:pt x="1223" y="586"/>
                  <a:pt x="1223" y="528"/>
                </a:cubicBezTo>
                <a:cubicBezTo>
                  <a:pt x="1223" y="470"/>
                  <a:pt x="1176" y="423"/>
                  <a:pt x="1118" y="423"/>
                </a:cubicBezTo>
                <a:cubicBezTo>
                  <a:pt x="1103" y="423"/>
                  <a:pt x="1090" y="426"/>
                  <a:pt x="1077" y="431"/>
                </a:cubicBezTo>
                <a:cubicBezTo>
                  <a:pt x="1058" y="365"/>
                  <a:pt x="997" y="317"/>
                  <a:pt x="925" y="317"/>
                </a:cubicBezTo>
                <a:cubicBezTo>
                  <a:pt x="915" y="317"/>
                  <a:pt x="906" y="318"/>
                  <a:pt x="896" y="319"/>
                </a:cubicBezTo>
                <a:cubicBezTo>
                  <a:pt x="896" y="318"/>
                  <a:pt x="896" y="318"/>
                  <a:pt x="896" y="317"/>
                </a:cubicBezTo>
                <a:cubicBezTo>
                  <a:pt x="896" y="142"/>
                  <a:pt x="754" y="0"/>
                  <a:pt x="579" y="0"/>
                </a:cubicBezTo>
                <a:cubicBezTo>
                  <a:pt x="444" y="0"/>
                  <a:pt x="328" y="85"/>
                  <a:pt x="283" y="205"/>
                </a:cubicBezTo>
                <a:cubicBezTo>
                  <a:pt x="263" y="199"/>
                  <a:pt x="241" y="196"/>
                  <a:pt x="219" y="196"/>
                </a:cubicBezTo>
                <a:cubicBezTo>
                  <a:pt x="98" y="196"/>
                  <a:pt x="0" y="294"/>
                  <a:pt x="0" y="415"/>
                </a:cubicBezTo>
                <a:cubicBezTo>
                  <a:pt x="0" y="535"/>
                  <a:pt x="98" y="633"/>
                  <a:pt x="219" y="633"/>
                </a:cubicBezTo>
                <a:lnTo>
                  <a:pt x="1118" y="633"/>
                </a:lnTo>
                <a:close/>
              </a:path>
            </a:pathLst>
          </a:custGeom>
          <a:solidFill>
            <a:srgbClr val="F2F2F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0" name="Google Shape;1660;p223"/>
          <p:cNvSpPr/>
          <p:nvPr/>
        </p:nvSpPr>
        <p:spPr>
          <a:xfrm>
            <a:off x="1192" y="4887725"/>
            <a:ext cx="9141600" cy="2580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661" name="Google Shape;1661;p223"/>
          <p:cNvGrpSpPr/>
          <p:nvPr/>
        </p:nvGrpSpPr>
        <p:grpSpPr>
          <a:xfrm>
            <a:off x="4247254" y="725321"/>
            <a:ext cx="690537" cy="396416"/>
            <a:chOff x="6265119" y="967093"/>
            <a:chExt cx="920716" cy="528555"/>
          </a:xfrm>
        </p:grpSpPr>
        <p:sp>
          <p:nvSpPr>
            <p:cNvPr id="1662" name="Google Shape;1662;p223"/>
            <p:cNvSpPr/>
            <p:nvPr/>
          </p:nvSpPr>
          <p:spPr>
            <a:xfrm>
              <a:off x="7074835" y="1231715"/>
              <a:ext cx="111000" cy="111000"/>
            </a:xfrm>
            <a:prstGeom prst="ellipse">
              <a:avLst/>
            </a:prstGeom>
            <a:solidFill>
              <a:srgbClr val="F2F2F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3" name="Google Shape;1663;p223"/>
            <p:cNvSpPr/>
            <p:nvPr/>
          </p:nvSpPr>
          <p:spPr>
            <a:xfrm>
              <a:off x="6265119" y="967093"/>
              <a:ext cx="760099" cy="528555"/>
            </a:xfrm>
            <a:custGeom>
              <a:avLst/>
              <a:gdLst/>
              <a:ahLst/>
              <a:cxnLst/>
              <a:rect l="l" t="t" r="r" b="b"/>
              <a:pathLst>
                <a:path w="814" h="567" extrusionOk="0">
                  <a:moveTo>
                    <a:pt x="743" y="273"/>
                  </a:moveTo>
                  <a:cubicBezTo>
                    <a:pt x="738" y="273"/>
                    <a:pt x="732" y="274"/>
                    <a:pt x="727" y="275"/>
                  </a:cubicBezTo>
                  <a:cubicBezTo>
                    <a:pt x="703" y="227"/>
                    <a:pt x="655" y="194"/>
                    <a:pt x="599" y="191"/>
                  </a:cubicBezTo>
                  <a:cubicBezTo>
                    <a:pt x="568" y="78"/>
                    <a:pt x="460" y="0"/>
                    <a:pt x="340" y="11"/>
                  </a:cubicBezTo>
                  <a:cubicBezTo>
                    <a:pt x="269" y="17"/>
                    <a:pt x="208" y="53"/>
                    <a:pt x="168" y="104"/>
                  </a:cubicBezTo>
                  <a:cubicBezTo>
                    <a:pt x="154" y="98"/>
                    <a:pt x="139" y="94"/>
                    <a:pt x="123" y="94"/>
                  </a:cubicBezTo>
                  <a:cubicBezTo>
                    <a:pt x="65" y="94"/>
                    <a:pt x="19" y="141"/>
                    <a:pt x="19" y="198"/>
                  </a:cubicBezTo>
                  <a:cubicBezTo>
                    <a:pt x="19" y="217"/>
                    <a:pt x="24" y="234"/>
                    <a:pt x="32" y="249"/>
                  </a:cubicBezTo>
                  <a:cubicBezTo>
                    <a:pt x="12" y="275"/>
                    <a:pt x="0" y="308"/>
                    <a:pt x="0" y="344"/>
                  </a:cubicBezTo>
                  <a:cubicBezTo>
                    <a:pt x="0" y="418"/>
                    <a:pt x="53" y="480"/>
                    <a:pt x="124" y="494"/>
                  </a:cubicBezTo>
                  <a:cubicBezTo>
                    <a:pt x="137" y="536"/>
                    <a:pt x="177" y="567"/>
                    <a:pt x="223" y="567"/>
                  </a:cubicBezTo>
                  <a:cubicBezTo>
                    <a:pt x="541" y="567"/>
                    <a:pt x="541" y="567"/>
                    <a:pt x="541" y="567"/>
                  </a:cubicBezTo>
                  <a:cubicBezTo>
                    <a:pt x="590" y="567"/>
                    <a:pt x="632" y="533"/>
                    <a:pt x="643" y="487"/>
                  </a:cubicBezTo>
                  <a:cubicBezTo>
                    <a:pt x="679" y="474"/>
                    <a:pt x="710" y="447"/>
                    <a:pt x="727" y="412"/>
                  </a:cubicBezTo>
                  <a:cubicBezTo>
                    <a:pt x="732" y="413"/>
                    <a:pt x="738" y="414"/>
                    <a:pt x="743" y="414"/>
                  </a:cubicBezTo>
                  <a:cubicBezTo>
                    <a:pt x="782" y="414"/>
                    <a:pt x="814" y="383"/>
                    <a:pt x="814" y="344"/>
                  </a:cubicBezTo>
                  <a:cubicBezTo>
                    <a:pt x="814" y="305"/>
                    <a:pt x="782" y="273"/>
                    <a:pt x="743" y="273"/>
                  </a:cubicBezTo>
                  <a:close/>
                </a:path>
              </a:pathLst>
            </a:custGeom>
            <a:solidFill>
              <a:srgbClr val="F2F2F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664" name="Google Shape;1664;p223"/>
          <p:cNvSpPr/>
          <p:nvPr/>
        </p:nvSpPr>
        <p:spPr>
          <a:xfrm>
            <a:off x="2738913" y="2455717"/>
            <a:ext cx="4308328" cy="2374819"/>
          </a:xfrm>
          <a:custGeom>
            <a:avLst/>
            <a:gdLst/>
            <a:ahLst/>
            <a:cxnLst/>
            <a:rect l="l" t="t" r="r" b="b"/>
            <a:pathLst>
              <a:path w="1826" h="1118" extrusionOk="0">
                <a:moveTo>
                  <a:pt x="1267" y="460"/>
                </a:moveTo>
                <a:cubicBezTo>
                  <a:pt x="214" y="283"/>
                  <a:pt x="556" y="250"/>
                  <a:pt x="793" y="187"/>
                </a:cubicBezTo>
                <a:cubicBezTo>
                  <a:pt x="1106" y="104"/>
                  <a:pt x="759" y="14"/>
                  <a:pt x="700" y="0"/>
                </a:cubicBezTo>
                <a:cubicBezTo>
                  <a:pt x="570" y="0"/>
                  <a:pt x="570" y="0"/>
                  <a:pt x="570" y="0"/>
                </a:cubicBezTo>
                <a:cubicBezTo>
                  <a:pt x="639" y="16"/>
                  <a:pt x="801" y="60"/>
                  <a:pt x="738" y="106"/>
                </a:cubicBezTo>
                <a:cubicBezTo>
                  <a:pt x="645" y="173"/>
                  <a:pt x="302" y="161"/>
                  <a:pt x="159" y="257"/>
                </a:cubicBezTo>
                <a:cubicBezTo>
                  <a:pt x="0" y="364"/>
                  <a:pt x="299" y="452"/>
                  <a:pt x="555" y="516"/>
                </a:cubicBezTo>
                <a:cubicBezTo>
                  <a:pt x="803" y="578"/>
                  <a:pt x="1171" y="701"/>
                  <a:pt x="787" y="865"/>
                </a:cubicBezTo>
                <a:cubicBezTo>
                  <a:pt x="472" y="999"/>
                  <a:pt x="123" y="1090"/>
                  <a:pt x="12" y="1118"/>
                </a:cubicBezTo>
                <a:cubicBezTo>
                  <a:pt x="1472" y="1118"/>
                  <a:pt x="1472" y="1118"/>
                  <a:pt x="1472" y="1118"/>
                </a:cubicBezTo>
                <a:cubicBezTo>
                  <a:pt x="1797" y="884"/>
                  <a:pt x="1826" y="555"/>
                  <a:pt x="1267" y="460"/>
                </a:cubicBezTo>
                <a:close/>
              </a:path>
            </a:pathLst>
          </a:custGeom>
          <a:solidFill>
            <a:srgbClr val="D8D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665" name="Google Shape;1665;p223"/>
          <p:cNvGrpSpPr/>
          <p:nvPr/>
        </p:nvGrpSpPr>
        <p:grpSpPr>
          <a:xfrm>
            <a:off x="3057486" y="852966"/>
            <a:ext cx="3306753" cy="1602795"/>
            <a:chOff x="4870275" y="1379398"/>
            <a:chExt cx="3783903" cy="1845263"/>
          </a:xfrm>
        </p:grpSpPr>
        <p:sp>
          <p:nvSpPr>
            <p:cNvPr id="1666" name="Google Shape;1666;p223"/>
            <p:cNvSpPr/>
            <p:nvPr/>
          </p:nvSpPr>
          <p:spPr>
            <a:xfrm>
              <a:off x="4870275" y="1379398"/>
              <a:ext cx="3783903" cy="1844055"/>
            </a:xfrm>
            <a:custGeom>
              <a:avLst/>
              <a:gdLst/>
              <a:ahLst/>
              <a:cxnLst/>
              <a:rect l="l" t="t" r="r" b="b"/>
              <a:pathLst>
                <a:path w="1981" h="966" extrusionOk="0">
                  <a:moveTo>
                    <a:pt x="1778" y="561"/>
                  </a:moveTo>
                  <a:cubicBezTo>
                    <a:pt x="1766" y="561"/>
                    <a:pt x="1755" y="562"/>
                    <a:pt x="1744" y="564"/>
                  </a:cubicBezTo>
                  <a:cubicBezTo>
                    <a:pt x="1749" y="544"/>
                    <a:pt x="1752" y="524"/>
                    <a:pt x="1752" y="503"/>
                  </a:cubicBezTo>
                  <a:cubicBezTo>
                    <a:pt x="1752" y="385"/>
                    <a:pt x="1656" y="288"/>
                    <a:pt x="1537" y="288"/>
                  </a:cubicBezTo>
                  <a:cubicBezTo>
                    <a:pt x="1496" y="288"/>
                    <a:pt x="1458" y="300"/>
                    <a:pt x="1426" y="320"/>
                  </a:cubicBezTo>
                  <a:cubicBezTo>
                    <a:pt x="1423" y="177"/>
                    <a:pt x="1307" y="63"/>
                    <a:pt x="1164" y="63"/>
                  </a:cubicBezTo>
                  <a:cubicBezTo>
                    <a:pt x="1096" y="63"/>
                    <a:pt x="1033" y="89"/>
                    <a:pt x="987" y="132"/>
                  </a:cubicBezTo>
                  <a:cubicBezTo>
                    <a:pt x="916" y="51"/>
                    <a:pt x="811" y="0"/>
                    <a:pt x="695" y="0"/>
                  </a:cubicBezTo>
                  <a:cubicBezTo>
                    <a:pt x="486" y="0"/>
                    <a:pt x="315" y="166"/>
                    <a:pt x="308" y="373"/>
                  </a:cubicBezTo>
                  <a:cubicBezTo>
                    <a:pt x="304" y="373"/>
                    <a:pt x="300" y="373"/>
                    <a:pt x="296" y="373"/>
                  </a:cubicBezTo>
                  <a:cubicBezTo>
                    <a:pt x="133" y="373"/>
                    <a:pt x="0" y="506"/>
                    <a:pt x="0" y="669"/>
                  </a:cubicBezTo>
                  <a:cubicBezTo>
                    <a:pt x="0" y="833"/>
                    <a:pt x="133" y="966"/>
                    <a:pt x="296" y="966"/>
                  </a:cubicBezTo>
                  <a:cubicBezTo>
                    <a:pt x="1778" y="966"/>
                    <a:pt x="1778" y="966"/>
                    <a:pt x="1778" y="966"/>
                  </a:cubicBezTo>
                  <a:cubicBezTo>
                    <a:pt x="1890" y="966"/>
                    <a:pt x="1981" y="875"/>
                    <a:pt x="1981" y="763"/>
                  </a:cubicBezTo>
                  <a:cubicBezTo>
                    <a:pt x="1981" y="651"/>
                    <a:pt x="1890" y="561"/>
                    <a:pt x="1778" y="561"/>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7" name="Google Shape;1667;p223"/>
            <p:cNvSpPr/>
            <p:nvPr/>
          </p:nvSpPr>
          <p:spPr>
            <a:xfrm>
              <a:off x="5959213" y="2630770"/>
              <a:ext cx="491455" cy="593891"/>
            </a:xfrm>
            <a:custGeom>
              <a:avLst/>
              <a:gdLst/>
              <a:ahLst/>
              <a:cxnLst/>
              <a:rect l="l" t="t" r="r" b="b"/>
              <a:pathLst>
                <a:path w="504056" h="609119" extrusionOk="0">
                  <a:moveTo>
                    <a:pt x="252028" y="0"/>
                  </a:moveTo>
                  <a:cubicBezTo>
                    <a:pt x="391219" y="0"/>
                    <a:pt x="504056" y="112837"/>
                    <a:pt x="504056" y="252028"/>
                  </a:cubicBezTo>
                  <a:lnTo>
                    <a:pt x="504056" y="609119"/>
                  </a:lnTo>
                  <a:lnTo>
                    <a:pt x="0" y="609119"/>
                  </a:lnTo>
                  <a:lnTo>
                    <a:pt x="0" y="252028"/>
                  </a:lnTo>
                  <a:cubicBezTo>
                    <a:pt x="0" y="112837"/>
                    <a:pt x="112837" y="0"/>
                    <a:pt x="252028" y="0"/>
                  </a:cubicBezTo>
                  <a:close/>
                </a:path>
              </a:pathLst>
            </a:custGeom>
            <a:solidFill>
              <a:srgbClr val="E4F0F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1668" name="Google Shape;1668;p223"/>
          <p:cNvSpPr/>
          <p:nvPr/>
        </p:nvSpPr>
        <p:spPr>
          <a:xfrm>
            <a:off x="7167694" y="1354686"/>
            <a:ext cx="577717" cy="265417"/>
          </a:xfrm>
          <a:custGeom>
            <a:avLst/>
            <a:gdLst/>
            <a:ahLst/>
            <a:cxnLst/>
            <a:rect l="l" t="t" r="r" b="b"/>
            <a:pathLst>
              <a:path w="1100" h="507" extrusionOk="0">
                <a:moveTo>
                  <a:pt x="1036" y="379"/>
                </a:moveTo>
                <a:cubicBezTo>
                  <a:pt x="1035" y="379"/>
                  <a:pt x="1034" y="379"/>
                  <a:pt x="1034" y="379"/>
                </a:cubicBezTo>
                <a:cubicBezTo>
                  <a:pt x="1024" y="333"/>
                  <a:pt x="985" y="298"/>
                  <a:pt x="937" y="294"/>
                </a:cubicBezTo>
                <a:cubicBezTo>
                  <a:pt x="921" y="214"/>
                  <a:pt x="850" y="154"/>
                  <a:pt x="765" y="154"/>
                </a:cubicBezTo>
                <a:cubicBezTo>
                  <a:pt x="750" y="154"/>
                  <a:pt x="737" y="156"/>
                  <a:pt x="723" y="159"/>
                </a:cubicBezTo>
                <a:cubicBezTo>
                  <a:pt x="686" y="66"/>
                  <a:pt x="595" y="0"/>
                  <a:pt x="488" y="0"/>
                </a:cubicBezTo>
                <a:cubicBezTo>
                  <a:pt x="420" y="0"/>
                  <a:pt x="359" y="26"/>
                  <a:pt x="313" y="70"/>
                </a:cubicBezTo>
                <a:cubicBezTo>
                  <a:pt x="299" y="63"/>
                  <a:pt x="283" y="60"/>
                  <a:pt x="267" y="60"/>
                </a:cubicBezTo>
                <a:cubicBezTo>
                  <a:pt x="209" y="60"/>
                  <a:pt x="161" y="101"/>
                  <a:pt x="151" y="156"/>
                </a:cubicBezTo>
                <a:cubicBezTo>
                  <a:pt x="66" y="168"/>
                  <a:pt x="0" y="242"/>
                  <a:pt x="0" y="331"/>
                </a:cubicBezTo>
                <a:cubicBezTo>
                  <a:pt x="0" y="428"/>
                  <a:pt x="79" y="507"/>
                  <a:pt x="176" y="507"/>
                </a:cubicBezTo>
                <a:cubicBezTo>
                  <a:pt x="1036" y="507"/>
                  <a:pt x="1036" y="507"/>
                  <a:pt x="1036" y="507"/>
                </a:cubicBezTo>
                <a:cubicBezTo>
                  <a:pt x="1071" y="507"/>
                  <a:pt x="1100" y="478"/>
                  <a:pt x="1100" y="443"/>
                </a:cubicBezTo>
                <a:cubicBezTo>
                  <a:pt x="1100" y="408"/>
                  <a:pt x="1071" y="379"/>
                  <a:pt x="1036" y="379"/>
                </a:cubicBezTo>
                <a:close/>
              </a:path>
            </a:pathLst>
          </a:custGeom>
          <a:solidFill>
            <a:srgbClr val="F2F2F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9" name="Google Shape;1669;p223"/>
          <p:cNvSpPr/>
          <p:nvPr/>
        </p:nvSpPr>
        <p:spPr>
          <a:xfrm>
            <a:off x="6117706" y="1599752"/>
            <a:ext cx="1111653" cy="539371"/>
          </a:xfrm>
          <a:custGeom>
            <a:avLst/>
            <a:gdLst/>
            <a:ahLst/>
            <a:cxnLst/>
            <a:rect l="l" t="t" r="r" b="b"/>
            <a:pathLst>
              <a:path w="1221" h="594" extrusionOk="0">
                <a:moveTo>
                  <a:pt x="466" y="545"/>
                </a:moveTo>
                <a:cubicBezTo>
                  <a:pt x="513" y="576"/>
                  <a:pt x="569" y="594"/>
                  <a:pt x="630" y="594"/>
                </a:cubicBezTo>
                <a:cubicBezTo>
                  <a:pt x="686" y="594"/>
                  <a:pt x="738" y="579"/>
                  <a:pt x="783" y="552"/>
                </a:cubicBezTo>
                <a:cubicBezTo>
                  <a:pt x="817" y="578"/>
                  <a:pt x="859" y="594"/>
                  <a:pt x="906" y="594"/>
                </a:cubicBezTo>
                <a:cubicBezTo>
                  <a:pt x="940" y="594"/>
                  <a:pt x="972" y="586"/>
                  <a:pt x="1000" y="570"/>
                </a:cubicBezTo>
                <a:cubicBezTo>
                  <a:pt x="1022" y="585"/>
                  <a:pt x="1049" y="594"/>
                  <a:pt x="1078" y="594"/>
                </a:cubicBezTo>
                <a:cubicBezTo>
                  <a:pt x="1157" y="594"/>
                  <a:pt x="1221" y="530"/>
                  <a:pt x="1221" y="452"/>
                </a:cubicBezTo>
                <a:cubicBezTo>
                  <a:pt x="1221" y="375"/>
                  <a:pt x="1161" y="313"/>
                  <a:pt x="1085" y="309"/>
                </a:cubicBezTo>
                <a:cubicBezTo>
                  <a:pt x="1054" y="243"/>
                  <a:pt x="987" y="197"/>
                  <a:pt x="909" y="196"/>
                </a:cubicBezTo>
                <a:cubicBezTo>
                  <a:pt x="868" y="82"/>
                  <a:pt x="758" y="0"/>
                  <a:pt x="630" y="0"/>
                </a:cubicBezTo>
                <a:cubicBezTo>
                  <a:pt x="505" y="0"/>
                  <a:pt x="397" y="78"/>
                  <a:pt x="354" y="188"/>
                </a:cubicBezTo>
                <a:cubicBezTo>
                  <a:pt x="347" y="187"/>
                  <a:pt x="340" y="187"/>
                  <a:pt x="333" y="187"/>
                </a:cubicBezTo>
                <a:cubicBezTo>
                  <a:pt x="239" y="187"/>
                  <a:pt x="160" y="250"/>
                  <a:pt x="137" y="336"/>
                </a:cubicBezTo>
                <a:cubicBezTo>
                  <a:pt x="134" y="336"/>
                  <a:pt x="132" y="336"/>
                  <a:pt x="129" y="336"/>
                </a:cubicBezTo>
                <a:cubicBezTo>
                  <a:pt x="58" y="336"/>
                  <a:pt x="0" y="394"/>
                  <a:pt x="0" y="465"/>
                </a:cubicBezTo>
                <a:cubicBezTo>
                  <a:pt x="0" y="536"/>
                  <a:pt x="58" y="594"/>
                  <a:pt x="129" y="594"/>
                </a:cubicBezTo>
                <a:cubicBezTo>
                  <a:pt x="164" y="594"/>
                  <a:pt x="195" y="581"/>
                  <a:pt x="218" y="559"/>
                </a:cubicBezTo>
                <a:cubicBezTo>
                  <a:pt x="251" y="581"/>
                  <a:pt x="290" y="594"/>
                  <a:pt x="333" y="594"/>
                </a:cubicBezTo>
                <a:cubicBezTo>
                  <a:pt x="384" y="594"/>
                  <a:pt x="430" y="576"/>
                  <a:pt x="466" y="545"/>
                </a:cubicBezTo>
                <a:close/>
              </a:path>
            </a:pathLst>
          </a:custGeom>
          <a:solidFill>
            <a:srgbClr val="F2F2F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670" name="Google Shape;1670;p223"/>
          <p:cNvGrpSpPr/>
          <p:nvPr/>
        </p:nvGrpSpPr>
        <p:grpSpPr>
          <a:xfrm>
            <a:off x="5220999" y="964596"/>
            <a:ext cx="1201043" cy="547997"/>
            <a:chOff x="6889204" y="1571485"/>
            <a:chExt cx="1601391" cy="730663"/>
          </a:xfrm>
        </p:grpSpPr>
        <p:sp>
          <p:nvSpPr>
            <p:cNvPr id="1671" name="Google Shape;1671;p223"/>
            <p:cNvSpPr/>
            <p:nvPr/>
          </p:nvSpPr>
          <p:spPr>
            <a:xfrm>
              <a:off x="7362038" y="1571485"/>
              <a:ext cx="1128557" cy="730663"/>
            </a:xfrm>
            <a:custGeom>
              <a:avLst/>
              <a:gdLst/>
              <a:ahLst/>
              <a:cxnLst/>
              <a:rect l="l" t="t" r="r" b="b"/>
              <a:pathLst>
                <a:path w="933" h="605" extrusionOk="0">
                  <a:moveTo>
                    <a:pt x="562" y="0"/>
                  </a:moveTo>
                  <a:cubicBezTo>
                    <a:pt x="700" y="0"/>
                    <a:pt x="814" y="108"/>
                    <a:pt x="823" y="244"/>
                  </a:cubicBezTo>
                  <a:cubicBezTo>
                    <a:pt x="886" y="259"/>
                    <a:pt x="933" y="315"/>
                    <a:pt x="933" y="382"/>
                  </a:cubicBezTo>
                  <a:cubicBezTo>
                    <a:pt x="933" y="461"/>
                    <a:pt x="869" y="525"/>
                    <a:pt x="790" y="525"/>
                  </a:cubicBezTo>
                  <a:cubicBezTo>
                    <a:pt x="786" y="525"/>
                    <a:pt x="782" y="524"/>
                    <a:pt x="778" y="524"/>
                  </a:cubicBezTo>
                  <a:cubicBezTo>
                    <a:pt x="745" y="557"/>
                    <a:pt x="699" y="577"/>
                    <a:pt x="648" y="577"/>
                  </a:cubicBezTo>
                  <a:cubicBezTo>
                    <a:pt x="621" y="577"/>
                    <a:pt x="595" y="571"/>
                    <a:pt x="571" y="561"/>
                  </a:cubicBezTo>
                  <a:cubicBezTo>
                    <a:pt x="539" y="589"/>
                    <a:pt x="496" y="605"/>
                    <a:pt x="450" y="605"/>
                  </a:cubicBezTo>
                  <a:cubicBezTo>
                    <a:pt x="386" y="605"/>
                    <a:pt x="330" y="573"/>
                    <a:pt x="297" y="524"/>
                  </a:cubicBezTo>
                  <a:cubicBezTo>
                    <a:pt x="241" y="524"/>
                    <a:pt x="192" y="497"/>
                    <a:pt x="159" y="457"/>
                  </a:cubicBezTo>
                  <a:cubicBezTo>
                    <a:pt x="147" y="461"/>
                    <a:pt x="133" y="464"/>
                    <a:pt x="120" y="464"/>
                  </a:cubicBezTo>
                  <a:cubicBezTo>
                    <a:pt x="54" y="464"/>
                    <a:pt x="0" y="410"/>
                    <a:pt x="0" y="344"/>
                  </a:cubicBezTo>
                  <a:cubicBezTo>
                    <a:pt x="0" y="278"/>
                    <a:pt x="54" y="225"/>
                    <a:pt x="120" y="225"/>
                  </a:cubicBezTo>
                  <a:cubicBezTo>
                    <a:pt x="133" y="225"/>
                    <a:pt x="147" y="227"/>
                    <a:pt x="159" y="232"/>
                  </a:cubicBezTo>
                  <a:cubicBezTo>
                    <a:pt x="192" y="191"/>
                    <a:pt x="243" y="164"/>
                    <a:pt x="300" y="164"/>
                  </a:cubicBezTo>
                  <a:cubicBezTo>
                    <a:pt x="306" y="164"/>
                    <a:pt x="312" y="164"/>
                    <a:pt x="318" y="165"/>
                  </a:cubicBezTo>
                  <a:cubicBezTo>
                    <a:pt x="357" y="69"/>
                    <a:pt x="452" y="0"/>
                    <a:pt x="562" y="0"/>
                  </a:cubicBezTo>
                  <a:close/>
                </a:path>
              </a:pathLst>
            </a:custGeom>
            <a:solidFill>
              <a:srgbClr val="F2F2F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2" name="Google Shape;1672;p223"/>
            <p:cNvSpPr/>
            <p:nvPr/>
          </p:nvSpPr>
          <p:spPr>
            <a:xfrm>
              <a:off x="7099749" y="1899793"/>
              <a:ext cx="175800" cy="174900"/>
            </a:xfrm>
            <a:prstGeom prst="ellipse">
              <a:avLst/>
            </a:prstGeom>
            <a:solidFill>
              <a:srgbClr val="F2F2F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3" name="Google Shape;1673;p223"/>
            <p:cNvSpPr/>
            <p:nvPr/>
          </p:nvSpPr>
          <p:spPr>
            <a:xfrm>
              <a:off x="6889204" y="1933694"/>
              <a:ext cx="107949" cy="107057"/>
            </a:xfrm>
            <a:custGeom>
              <a:avLst/>
              <a:gdLst/>
              <a:ahLst/>
              <a:cxnLst/>
              <a:rect l="l" t="t" r="r" b="b"/>
              <a:pathLst>
                <a:path w="89" h="89" extrusionOk="0">
                  <a:moveTo>
                    <a:pt x="16" y="16"/>
                  </a:moveTo>
                  <a:cubicBezTo>
                    <a:pt x="0" y="32"/>
                    <a:pt x="0" y="57"/>
                    <a:pt x="16" y="73"/>
                  </a:cubicBezTo>
                  <a:cubicBezTo>
                    <a:pt x="32" y="89"/>
                    <a:pt x="57" y="89"/>
                    <a:pt x="73" y="73"/>
                  </a:cubicBezTo>
                  <a:cubicBezTo>
                    <a:pt x="89" y="57"/>
                    <a:pt x="89" y="32"/>
                    <a:pt x="73" y="16"/>
                  </a:cubicBezTo>
                  <a:cubicBezTo>
                    <a:pt x="57" y="0"/>
                    <a:pt x="32" y="0"/>
                    <a:pt x="16" y="16"/>
                  </a:cubicBezTo>
                  <a:close/>
                </a:path>
              </a:pathLst>
            </a:custGeom>
            <a:solidFill>
              <a:srgbClr val="F2F2F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674" name="Google Shape;1674;p223"/>
          <p:cNvGrpSpPr/>
          <p:nvPr/>
        </p:nvGrpSpPr>
        <p:grpSpPr>
          <a:xfrm>
            <a:off x="609730" y="1299548"/>
            <a:ext cx="1278693" cy="786600"/>
            <a:chOff x="1038288" y="1738151"/>
            <a:chExt cx="1704923" cy="1048800"/>
          </a:xfrm>
        </p:grpSpPr>
        <p:sp>
          <p:nvSpPr>
            <p:cNvPr id="1675" name="Google Shape;1675;p223"/>
            <p:cNvSpPr/>
            <p:nvPr/>
          </p:nvSpPr>
          <p:spPr>
            <a:xfrm>
              <a:off x="1038288" y="1738151"/>
              <a:ext cx="1704923" cy="866419"/>
            </a:xfrm>
            <a:custGeom>
              <a:avLst/>
              <a:gdLst/>
              <a:ahLst/>
              <a:cxnLst/>
              <a:rect l="l" t="t" r="r" b="b"/>
              <a:pathLst>
                <a:path w="1081" h="551" extrusionOk="0">
                  <a:moveTo>
                    <a:pt x="962" y="313"/>
                  </a:moveTo>
                  <a:cubicBezTo>
                    <a:pt x="957" y="313"/>
                    <a:pt x="952" y="314"/>
                    <a:pt x="947" y="314"/>
                  </a:cubicBezTo>
                  <a:cubicBezTo>
                    <a:pt x="921" y="260"/>
                    <a:pt x="865" y="223"/>
                    <a:pt x="800" y="223"/>
                  </a:cubicBezTo>
                  <a:cubicBezTo>
                    <a:pt x="787" y="223"/>
                    <a:pt x="774" y="225"/>
                    <a:pt x="761" y="228"/>
                  </a:cubicBezTo>
                  <a:cubicBezTo>
                    <a:pt x="758" y="102"/>
                    <a:pt x="654" y="0"/>
                    <a:pt x="527" y="0"/>
                  </a:cubicBezTo>
                  <a:cubicBezTo>
                    <a:pt x="399" y="0"/>
                    <a:pt x="295" y="103"/>
                    <a:pt x="293" y="231"/>
                  </a:cubicBezTo>
                  <a:cubicBezTo>
                    <a:pt x="277" y="226"/>
                    <a:pt x="260" y="223"/>
                    <a:pt x="242" y="223"/>
                  </a:cubicBezTo>
                  <a:cubicBezTo>
                    <a:pt x="151" y="223"/>
                    <a:pt x="78" y="297"/>
                    <a:pt x="78" y="387"/>
                  </a:cubicBezTo>
                  <a:cubicBezTo>
                    <a:pt x="78" y="390"/>
                    <a:pt x="78" y="393"/>
                    <a:pt x="78" y="396"/>
                  </a:cubicBezTo>
                  <a:cubicBezTo>
                    <a:pt x="78" y="396"/>
                    <a:pt x="78" y="396"/>
                    <a:pt x="78" y="396"/>
                  </a:cubicBezTo>
                  <a:cubicBezTo>
                    <a:pt x="35" y="396"/>
                    <a:pt x="0" y="431"/>
                    <a:pt x="0" y="474"/>
                  </a:cubicBezTo>
                  <a:cubicBezTo>
                    <a:pt x="0" y="517"/>
                    <a:pt x="35" y="551"/>
                    <a:pt x="78" y="551"/>
                  </a:cubicBezTo>
                  <a:cubicBezTo>
                    <a:pt x="962" y="551"/>
                    <a:pt x="962" y="551"/>
                    <a:pt x="962" y="551"/>
                  </a:cubicBezTo>
                  <a:cubicBezTo>
                    <a:pt x="1028" y="551"/>
                    <a:pt x="1081" y="498"/>
                    <a:pt x="1081" y="432"/>
                  </a:cubicBezTo>
                  <a:cubicBezTo>
                    <a:pt x="1081" y="367"/>
                    <a:pt x="1028" y="313"/>
                    <a:pt x="962" y="313"/>
                  </a:cubicBezTo>
                  <a:close/>
                </a:path>
              </a:pathLst>
            </a:custGeom>
            <a:solidFill>
              <a:srgbClr val="F2F2F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6" name="Google Shape;1676;p223"/>
            <p:cNvSpPr/>
            <p:nvPr/>
          </p:nvSpPr>
          <p:spPr>
            <a:xfrm>
              <a:off x="1420771" y="2324140"/>
              <a:ext cx="792413" cy="462811"/>
            </a:xfrm>
            <a:custGeom>
              <a:avLst/>
              <a:gdLst/>
              <a:ahLst/>
              <a:cxnLst/>
              <a:rect l="l" t="t" r="r" b="b"/>
              <a:pathLst>
                <a:path w="1027" h="601" extrusionOk="0">
                  <a:moveTo>
                    <a:pt x="0" y="306"/>
                  </a:moveTo>
                  <a:cubicBezTo>
                    <a:pt x="0" y="371"/>
                    <a:pt x="53" y="424"/>
                    <a:pt x="118" y="424"/>
                  </a:cubicBezTo>
                  <a:cubicBezTo>
                    <a:pt x="129" y="424"/>
                    <a:pt x="139" y="422"/>
                    <a:pt x="149" y="420"/>
                  </a:cubicBezTo>
                  <a:cubicBezTo>
                    <a:pt x="154" y="499"/>
                    <a:pt x="220" y="563"/>
                    <a:pt x="301" y="563"/>
                  </a:cubicBezTo>
                  <a:cubicBezTo>
                    <a:pt x="337" y="563"/>
                    <a:pt x="370" y="550"/>
                    <a:pt x="397" y="529"/>
                  </a:cubicBezTo>
                  <a:cubicBezTo>
                    <a:pt x="423" y="572"/>
                    <a:pt x="471" y="601"/>
                    <a:pt x="526" y="601"/>
                  </a:cubicBezTo>
                  <a:cubicBezTo>
                    <a:pt x="572" y="601"/>
                    <a:pt x="614" y="580"/>
                    <a:pt x="642" y="548"/>
                  </a:cubicBezTo>
                  <a:cubicBezTo>
                    <a:pt x="666" y="559"/>
                    <a:pt x="692" y="565"/>
                    <a:pt x="720" y="565"/>
                  </a:cubicBezTo>
                  <a:cubicBezTo>
                    <a:pt x="783" y="565"/>
                    <a:pt x="838" y="535"/>
                    <a:pt x="872" y="488"/>
                  </a:cubicBezTo>
                  <a:cubicBezTo>
                    <a:pt x="884" y="492"/>
                    <a:pt x="896" y="494"/>
                    <a:pt x="909" y="494"/>
                  </a:cubicBezTo>
                  <a:cubicBezTo>
                    <a:pt x="974" y="494"/>
                    <a:pt x="1027" y="442"/>
                    <a:pt x="1027" y="376"/>
                  </a:cubicBezTo>
                  <a:cubicBezTo>
                    <a:pt x="1027" y="311"/>
                    <a:pt x="974" y="259"/>
                    <a:pt x="909" y="259"/>
                  </a:cubicBezTo>
                  <a:cubicBezTo>
                    <a:pt x="896" y="259"/>
                    <a:pt x="884" y="261"/>
                    <a:pt x="872" y="264"/>
                  </a:cubicBezTo>
                  <a:cubicBezTo>
                    <a:pt x="838" y="218"/>
                    <a:pt x="783" y="188"/>
                    <a:pt x="720" y="188"/>
                  </a:cubicBezTo>
                  <a:cubicBezTo>
                    <a:pt x="718" y="188"/>
                    <a:pt x="715" y="188"/>
                    <a:pt x="712" y="188"/>
                  </a:cubicBezTo>
                  <a:cubicBezTo>
                    <a:pt x="691" y="129"/>
                    <a:pt x="635" y="86"/>
                    <a:pt x="568" y="86"/>
                  </a:cubicBezTo>
                  <a:cubicBezTo>
                    <a:pt x="545" y="86"/>
                    <a:pt x="524" y="92"/>
                    <a:pt x="504" y="101"/>
                  </a:cubicBezTo>
                  <a:cubicBezTo>
                    <a:pt x="473" y="41"/>
                    <a:pt x="410" y="0"/>
                    <a:pt x="337" y="0"/>
                  </a:cubicBezTo>
                  <a:cubicBezTo>
                    <a:pt x="233" y="0"/>
                    <a:pt x="149" y="84"/>
                    <a:pt x="149" y="188"/>
                  </a:cubicBezTo>
                  <a:cubicBezTo>
                    <a:pt x="149" y="189"/>
                    <a:pt x="149" y="191"/>
                    <a:pt x="149" y="192"/>
                  </a:cubicBezTo>
                  <a:cubicBezTo>
                    <a:pt x="139" y="190"/>
                    <a:pt x="129" y="188"/>
                    <a:pt x="118" y="188"/>
                  </a:cubicBezTo>
                  <a:cubicBezTo>
                    <a:pt x="53" y="188"/>
                    <a:pt x="0" y="241"/>
                    <a:pt x="0" y="306"/>
                  </a:cubicBezTo>
                  <a:close/>
                </a:path>
              </a:pathLst>
            </a:custGeom>
            <a:solidFill>
              <a:srgbClr val="F2F2F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677" name="Google Shape;1677;p223"/>
          <p:cNvSpPr/>
          <p:nvPr/>
        </p:nvSpPr>
        <p:spPr>
          <a:xfrm>
            <a:off x="2151335" y="1692848"/>
            <a:ext cx="1102422" cy="501034"/>
          </a:xfrm>
          <a:custGeom>
            <a:avLst/>
            <a:gdLst/>
            <a:ahLst/>
            <a:cxnLst/>
            <a:rect l="l" t="t" r="r" b="b"/>
            <a:pathLst>
              <a:path w="1102" h="502" extrusionOk="0">
                <a:moveTo>
                  <a:pt x="1016" y="223"/>
                </a:moveTo>
                <a:cubicBezTo>
                  <a:pt x="1003" y="155"/>
                  <a:pt x="944" y="105"/>
                  <a:pt x="873" y="105"/>
                </a:cubicBezTo>
                <a:cubicBezTo>
                  <a:pt x="842" y="105"/>
                  <a:pt x="814" y="114"/>
                  <a:pt x="791" y="130"/>
                </a:cubicBezTo>
                <a:cubicBezTo>
                  <a:pt x="748" y="52"/>
                  <a:pt x="666" y="0"/>
                  <a:pt x="571" y="0"/>
                </a:cubicBezTo>
                <a:cubicBezTo>
                  <a:pt x="445" y="0"/>
                  <a:pt x="341" y="92"/>
                  <a:pt x="323" y="213"/>
                </a:cubicBezTo>
                <a:cubicBezTo>
                  <a:pt x="312" y="211"/>
                  <a:pt x="301" y="210"/>
                  <a:pt x="290" y="210"/>
                </a:cubicBezTo>
                <a:cubicBezTo>
                  <a:pt x="231" y="210"/>
                  <a:pt x="180" y="245"/>
                  <a:pt x="157" y="295"/>
                </a:cubicBezTo>
                <a:cubicBezTo>
                  <a:pt x="142" y="288"/>
                  <a:pt x="126" y="285"/>
                  <a:pt x="109" y="285"/>
                </a:cubicBezTo>
                <a:cubicBezTo>
                  <a:pt x="49" y="285"/>
                  <a:pt x="0" y="333"/>
                  <a:pt x="0" y="393"/>
                </a:cubicBezTo>
                <a:cubicBezTo>
                  <a:pt x="0" y="454"/>
                  <a:pt x="49" y="502"/>
                  <a:pt x="109" y="502"/>
                </a:cubicBezTo>
                <a:cubicBezTo>
                  <a:pt x="290" y="502"/>
                  <a:pt x="290" y="502"/>
                  <a:pt x="290" y="502"/>
                </a:cubicBezTo>
                <a:cubicBezTo>
                  <a:pt x="333" y="502"/>
                  <a:pt x="333" y="502"/>
                  <a:pt x="333" y="502"/>
                </a:cubicBezTo>
                <a:cubicBezTo>
                  <a:pt x="750" y="502"/>
                  <a:pt x="750" y="502"/>
                  <a:pt x="750" y="502"/>
                </a:cubicBezTo>
                <a:cubicBezTo>
                  <a:pt x="764" y="502"/>
                  <a:pt x="764" y="502"/>
                  <a:pt x="764" y="502"/>
                </a:cubicBezTo>
                <a:cubicBezTo>
                  <a:pt x="955" y="502"/>
                  <a:pt x="955" y="502"/>
                  <a:pt x="955" y="502"/>
                </a:cubicBezTo>
                <a:cubicBezTo>
                  <a:pt x="1036" y="502"/>
                  <a:pt x="1102" y="437"/>
                  <a:pt x="1102" y="356"/>
                </a:cubicBezTo>
                <a:cubicBezTo>
                  <a:pt x="1102" y="297"/>
                  <a:pt x="1067" y="246"/>
                  <a:pt x="1016" y="223"/>
                </a:cubicBezTo>
                <a:close/>
              </a:path>
            </a:pathLst>
          </a:custGeom>
          <a:solidFill>
            <a:srgbClr val="F2F2F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678" name="Google Shape;1678;p223"/>
          <p:cNvGrpSpPr/>
          <p:nvPr/>
        </p:nvGrpSpPr>
        <p:grpSpPr>
          <a:xfrm>
            <a:off x="4793698" y="2827470"/>
            <a:ext cx="1022875" cy="2054868"/>
            <a:chOff x="2565400" y="1397000"/>
            <a:chExt cx="2136776" cy="4292600"/>
          </a:xfrm>
        </p:grpSpPr>
        <p:sp>
          <p:nvSpPr>
            <p:cNvPr id="1679" name="Google Shape;1679;p223"/>
            <p:cNvSpPr/>
            <p:nvPr/>
          </p:nvSpPr>
          <p:spPr>
            <a:xfrm>
              <a:off x="2565400" y="3621088"/>
              <a:ext cx="276225" cy="433388"/>
            </a:xfrm>
            <a:custGeom>
              <a:avLst/>
              <a:gdLst/>
              <a:ahLst/>
              <a:cxnLst/>
              <a:rect l="l" t="t" r="r" b="b"/>
              <a:pathLst>
                <a:path w="88" h="139" extrusionOk="0">
                  <a:moveTo>
                    <a:pt x="45" y="0"/>
                  </a:moveTo>
                  <a:cubicBezTo>
                    <a:pt x="45" y="0"/>
                    <a:pt x="42" y="23"/>
                    <a:pt x="41" y="31"/>
                  </a:cubicBezTo>
                  <a:cubicBezTo>
                    <a:pt x="41" y="39"/>
                    <a:pt x="31" y="41"/>
                    <a:pt x="30" y="56"/>
                  </a:cubicBezTo>
                  <a:cubicBezTo>
                    <a:pt x="29" y="70"/>
                    <a:pt x="25" y="77"/>
                    <a:pt x="12" y="78"/>
                  </a:cubicBezTo>
                  <a:cubicBezTo>
                    <a:pt x="0" y="80"/>
                    <a:pt x="13" y="92"/>
                    <a:pt x="23" y="91"/>
                  </a:cubicBezTo>
                  <a:cubicBezTo>
                    <a:pt x="23" y="91"/>
                    <a:pt x="25" y="94"/>
                    <a:pt x="20" y="99"/>
                  </a:cubicBezTo>
                  <a:cubicBezTo>
                    <a:pt x="14" y="105"/>
                    <a:pt x="13" y="112"/>
                    <a:pt x="21" y="112"/>
                  </a:cubicBezTo>
                  <a:cubicBezTo>
                    <a:pt x="28" y="113"/>
                    <a:pt x="39" y="105"/>
                    <a:pt x="40" y="110"/>
                  </a:cubicBezTo>
                  <a:cubicBezTo>
                    <a:pt x="41" y="114"/>
                    <a:pt x="28" y="124"/>
                    <a:pt x="34" y="131"/>
                  </a:cubicBezTo>
                  <a:cubicBezTo>
                    <a:pt x="39" y="139"/>
                    <a:pt x="61" y="125"/>
                    <a:pt x="69" y="111"/>
                  </a:cubicBezTo>
                  <a:cubicBezTo>
                    <a:pt x="76" y="98"/>
                    <a:pt x="88" y="79"/>
                    <a:pt x="83" y="60"/>
                  </a:cubicBezTo>
                  <a:cubicBezTo>
                    <a:pt x="78" y="41"/>
                    <a:pt x="76" y="38"/>
                    <a:pt x="76" y="38"/>
                  </a:cubicBezTo>
                  <a:cubicBezTo>
                    <a:pt x="83" y="1"/>
                    <a:pt x="83" y="1"/>
                    <a:pt x="83" y="1"/>
                  </a:cubicBezTo>
                  <a:lnTo>
                    <a:pt x="45" y="0"/>
                  </a:lnTo>
                  <a:close/>
                </a:path>
              </a:pathLst>
            </a:custGeom>
            <a:solidFill>
              <a:srgbClr val="E6D4A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0" name="Google Shape;1680;p223"/>
            <p:cNvSpPr/>
            <p:nvPr/>
          </p:nvSpPr>
          <p:spPr>
            <a:xfrm>
              <a:off x="4329113" y="3387725"/>
              <a:ext cx="373063" cy="404813"/>
            </a:xfrm>
            <a:custGeom>
              <a:avLst/>
              <a:gdLst/>
              <a:ahLst/>
              <a:cxnLst/>
              <a:rect l="l" t="t" r="r" b="b"/>
              <a:pathLst>
                <a:path w="119" h="130" extrusionOk="0">
                  <a:moveTo>
                    <a:pt x="23" y="0"/>
                  </a:moveTo>
                  <a:cubicBezTo>
                    <a:pt x="23" y="0"/>
                    <a:pt x="51" y="14"/>
                    <a:pt x="70" y="23"/>
                  </a:cubicBezTo>
                  <a:cubicBezTo>
                    <a:pt x="88" y="31"/>
                    <a:pt x="119" y="64"/>
                    <a:pt x="116" y="96"/>
                  </a:cubicBezTo>
                  <a:cubicBezTo>
                    <a:pt x="114" y="129"/>
                    <a:pt x="102" y="130"/>
                    <a:pt x="102" y="112"/>
                  </a:cubicBezTo>
                  <a:cubicBezTo>
                    <a:pt x="101" y="94"/>
                    <a:pt x="96" y="98"/>
                    <a:pt x="94" y="101"/>
                  </a:cubicBezTo>
                  <a:cubicBezTo>
                    <a:pt x="92" y="104"/>
                    <a:pt x="80" y="125"/>
                    <a:pt x="76" y="117"/>
                  </a:cubicBezTo>
                  <a:cubicBezTo>
                    <a:pt x="72" y="109"/>
                    <a:pt x="72" y="104"/>
                    <a:pt x="72" y="97"/>
                  </a:cubicBezTo>
                  <a:cubicBezTo>
                    <a:pt x="72" y="90"/>
                    <a:pt x="73" y="96"/>
                    <a:pt x="62" y="92"/>
                  </a:cubicBezTo>
                  <a:cubicBezTo>
                    <a:pt x="51" y="89"/>
                    <a:pt x="56" y="84"/>
                    <a:pt x="57" y="77"/>
                  </a:cubicBezTo>
                  <a:cubicBezTo>
                    <a:pt x="57" y="70"/>
                    <a:pt x="47" y="79"/>
                    <a:pt x="44" y="71"/>
                  </a:cubicBezTo>
                  <a:cubicBezTo>
                    <a:pt x="41" y="63"/>
                    <a:pt x="36" y="43"/>
                    <a:pt x="30" y="37"/>
                  </a:cubicBezTo>
                  <a:cubicBezTo>
                    <a:pt x="24" y="31"/>
                    <a:pt x="0" y="22"/>
                    <a:pt x="0" y="22"/>
                  </a:cubicBezTo>
                  <a:lnTo>
                    <a:pt x="23" y="0"/>
                  </a:lnTo>
                  <a:close/>
                </a:path>
              </a:pathLst>
            </a:custGeom>
            <a:solidFill>
              <a:srgbClr val="E6D4A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1" name="Google Shape;1681;p223"/>
            <p:cNvSpPr/>
            <p:nvPr/>
          </p:nvSpPr>
          <p:spPr>
            <a:xfrm>
              <a:off x="3038475" y="5300663"/>
              <a:ext cx="225425" cy="236538"/>
            </a:xfrm>
            <a:custGeom>
              <a:avLst/>
              <a:gdLst/>
              <a:ahLst/>
              <a:cxnLst/>
              <a:rect l="l" t="t" r="r" b="b"/>
              <a:pathLst>
                <a:path w="142" h="149" extrusionOk="0">
                  <a:moveTo>
                    <a:pt x="46" y="0"/>
                  </a:moveTo>
                  <a:lnTo>
                    <a:pt x="0" y="110"/>
                  </a:lnTo>
                  <a:lnTo>
                    <a:pt x="73" y="149"/>
                  </a:lnTo>
                  <a:lnTo>
                    <a:pt x="142" y="35"/>
                  </a:lnTo>
                  <a:lnTo>
                    <a:pt x="46" y="0"/>
                  </a:lnTo>
                  <a:close/>
                </a:path>
              </a:pathLst>
            </a:custGeom>
            <a:solidFill>
              <a:srgbClr val="E6D4A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2" name="Google Shape;1682;p223"/>
            <p:cNvSpPr/>
            <p:nvPr/>
          </p:nvSpPr>
          <p:spPr>
            <a:xfrm>
              <a:off x="3813175" y="5440363"/>
              <a:ext cx="146050" cy="146050"/>
            </a:xfrm>
            <a:custGeom>
              <a:avLst/>
              <a:gdLst/>
              <a:ahLst/>
              <a:cxnLst/>
              <a:rect l="l" t="t" r="r" b="b"/>
              <a:pathLst>
                <a:path w="92" h="92" extrusionOk="0">
                  <a:moveTo>
                    <a:pt x="0" y="20"/>
                  </a:moveTo>
                  <a:lnTo>
                    <a:pt x="17" y="92"/>
                  </a:lnTo>
                  <a:lnTo>
                    <a:pt x="92" y="79"/>
                  </a:lnTo>
                  <a:lnTo>
                    <a:pt x="79" y="0"/>
                  </a:lnTo>
                  <a:lnTo>
                    <a:pt x="0" y="20"/>
                  </a:lnTo>
                  <a:close/>
                </a:path>
              </a:pathLst>
            </a:custGeom>
            <a:solidFill>
              <a:srgbClr val="E6D4A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3" name="Google Shape;1683;p223"/>
            <p:cNvSpPr/>
            <p:nvPr/>
          </p:nvSpPr>
          <p:spPr>
            <a:xfrm>
              <a:off x="2967038" y="5397500"/>
              <a:ext cx="438150" cy="273050"/>
            </a:xfrm>
            <a:custGeom>
              <a:avLst/>
              <a:gdLst/>
              <a:ahLst/>
              <a:cxnLst/>
              <a:rect l="l" t="t" r="r" b="b"/>
              <a:pathLst>
                <a:path w="140" h="88" extrusionOk="0">
                  <a:moveTo>
                    <a:pt x="1" y="53"/>
                  </a:moveTo>
                  <a:cubicBezTo>
                    <a:pt x="1" y="53"/>
                    <a:pt x="4" y="16"/>
                    <a:pt x="15" y="8"/>
                  </a:cubicBezTo>
                  <a:cubicBezTo>
                    <a:pt x="25" y="0"/>
                    <a:pt x="58" y="28"/>
                    <a:pt x="66" y="38"/>
                  </a:cubicBezTo>
                  <a:cubicBezTo>
                    <a:pt x="75" y="48"/>
                    <a:pt x="81" y="56"/>
                    <a:pt x="97" y="57"/>
                  </a:cubicBezTo>
                  <a:cubicBezTo>
                    <a:pt x="112" y="57"/>
                    <a:pt x="140" y="60"/>
                    <a:pt x="137" y="88"/>
                  </a:cubicBezTo>
                  <a:cubicBezTo>
                    <a:pt x="50" y="88"/>
                    <a:pt x="50" y="88"/>
                    <a:pt x="50" y="88"/>
                  </a:cubicBezTo>
                  <a:cubicBezTo>
                    <a:pt x="50" y="88"/>
                    <a:pt x="25" y="73"/>
                    <a:pt x="15" y="70"/>
                  </a:cubicBezTo>
                  <a:cubicBezTo>
                    <a:pt x="5" y="68"/>
                    <a:pt x="0" y="60"/>
                    <a:pt x="1" y="53"/>
                  </a:cubicBezTo>
                  <a:close/>
                </a:path>
              </a:pathLst>
            </a:custGeom>
            <a:solidFill>
              <a:srgbClr val="603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4" name="Google Shape;1684;p223"/>
            <p:cNvSpPr/>
            <p:nvPr/>
          </p:nvSpPr>
          <p:spPr>
            <a:xfrm>
              <a:off x="3819525" y="5549900"/>
              <a:ext cx="358775" cy="139700"/>
            </a:xfrm>
            <a:custGeom>
              <a:avLst/>
              <a:gdLst/>
              <a:ahLst/>
              <a:cxnLst/>
              <a:rect l="l" t="t" r="r" b="b"/>
              <a:pathLst>
                <a:path w="115" h="45" extrusionOk="0">
                  <a:moveTo>
                    <a:pt x="2" y="45"/>
                  </a:moveTo>
                  <a:cubicBezTo>
                    <a:pt x="2" y="45"/>
                    <a:pt x="0" y="23"/>
                    <a:pt x="3" y="14"/>
                  </a:cubicBezTo>
                  <a:cubicBezTo>
                    <a:pt x="7" y="5"/>
                    <a:pt x="32" y="0"/>
                    <a:pt x="44" y="2"/>
                  </a:cubicBezTo>
                  <a:cubicBezTo>
                    <a:pt x="57" y="3"/>
                    <a:pt x="85" y="9"/>
                    <a:pt x="101" y="20"/>
                  </a:cubicBezTo>
                  <a:cubicBezTo>
                    <a:pt x="115" y="30"/>
                    <a:pt x="111" y="45"/>
                    <a:pt x="111" y="45"/>
                  </a:cubicBezTo>
                  <a:lnTo>
                    <a:pt x="2" y="45"/>
                  </a:lnTo>
                  <a:close/>
                </a:path>
              </a:pathLst>
            </a:custGeom>
            <a:solidFill>
              <a:srgbClr val="603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5" name="Google Shape;1685;p223"/>
            <p:cNvSpPr/>
            <p:nvPr/>
          </p:nvSpPr>
          <p:spPr>
            <a:xfrm>
              <a:off x="3192463" y="3640138"/>
              <a:ext cx="788988" cy="1855788"/>
            </a:xfrm>
            <a:custGeom>
              <a:avLst/>
              <a:gdLst/>
              <a:ahLst/>
              <a:cxnLst/>
              <a:rect l="l" t="t" r="r" b="b"/>
              <a:pathLst>
                <a:path w="252" h="596" extrusionOk="0">
                  <a:moveTo>
                    <a:pt x="0" y="0"/>
                  </a:moveTo>
                  <a:cubicBezTo>
                    <a:pt x="0" y="0"/>
                    <a:pt x="23" y="67"/>
                    <a:pt x="43" y="127"/>
                  </a:cubicBezTo>
                  <a:cubicBezTo>
                    <a:pt x="64" y="188"/>
                    <a:pt x="118" y="277"/>
                    <a:pt x="139" y="360"/>
                  </a:cubicBezTo>
                  <a:cubicBezTo>
                    <a:pt x="160" y="442"/>
                    <a:pt x="190" y="594"/>
                    <a:pt x="190" y="594"/>
                  </a:cubicBezTo>
                  <a:cubicBezTo>
                    <a:pt x="190" y="594"/>
                    <a:pt x="231" y="596"/>
                    <a:pt x="252" y="580"/>
                  </a:cubicBezTo>
                  <a:cubicBezTo>
                    <a:pt x="252" y="580"/>
                    <a:pt x="224" y="367"/>
                    <a:pt x="218" y="311"/>
                  </a:cubicBezTo>
                  <a:cubicBezTo>
                    <a:pt x="212" y="256"/>
                    <a:pt x="141" y="5"/>
                    <a:pt x="141" y="5"/>
                  </a:cubicBezTo>
                  <a:lnTo>
                    <a:pt x="0" y="0"/>
                  </a:lnTo>
                  <a:close/>
                </a:path>
              </a:pathLst>
            </a:cu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6" name="Google Shape;1686;p223"/>
            <p:cNvSpPr/>
            <p:nvPr/>
          </p:nvSpPr>
          <p:spPr>
            <a:xfrm>
              <a:off x="3054350" y="3640138"/>
              <a:ext cx="749300" cy="1806575"/>
            </a:xfrm>
            <a:custGeom>
              <a:avLst/>
              <a:gdLst/>
              <a:ahLst/>
              <a:cxnLst/>
              <a:rect l="l" t="t" r="r" b="b"/>
              <a:pathLst>
                <a:path w="239" h="580" extrusionOk="0">
                  <a:moveTo>
                    <a:pt x="116" y="0"/>
                  </a:moveTo>
                  <a:cubicBezTo>
                    <a:pt x="116" y="0"/>
                    <a:pt x="97" y="241"/>
                    <a:pt x="93" y="265"/>
                  </a:cubicBezTo>
                  <a:cubicBezTo>
                    <a:pt x="89" y="290"/>
                    <a:pt x="10" y="536"/>
                    <a:pt x="5" y="540"/>
                  </a:cubicBezTo>
                  <a:cubicBezTo>
                    <a:pt x="0" y="544"/>
                    <a:pt x="54" y="536"/>
                    <a:pt x="72" y="580"/>
                  </a:cubicBezTo>
                  <a:cubicBezTo>
                    <a:pt x="72" y="580"/>
                    <a:pt x="167" y="353"/>
                    <a:pt x="181" y="322"/>
                  </a:cubicBezTo>
                  <a:cubicBezTo>
                    <a:pt x="195" y="291"/>
                    <a:pt x="239" y="42"/>
                    <a:pt x="238" y="14"/>
                  </a:cubicBezTo>
                  <a:lnTo>
                    <a:pt x="116" y="0"/>
                  </a:lnTo>
                  <a:close/>
                </a:path>
              </a:pathLst>
            </a:custGeom>
            <a:solidFill>
              <a:srgbClr val="4F4F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7" name="Google Shape;1687;p223"/>
            <p:cNvSpPr/>
            <p:nvPr/>
          </p:nvSpPr>
          <p:spPr>
            <a:xfrm>
              <a:off x="3352800" y="1528763"/>
              <a:ext cx="447675" cy="774700"/>
            </a:xfrm>
            <a:custGeom>
              <a:avLst/>
              <a:gdLst/>
              <a:ahLst/>
              <a:cxnLst/>
              <a:rect l="l" t="t" r="r" b="b"/>
              <a:pathLst>
                <a:path w="143" h="249" extrusionOk="0">
                  <a:moveTo>
                    <a:pt x="143" y="34"/>
                  </a:moveTo>
                  <a:cubicBezTo>
                    <a:pt x="143" y="34"/>
                    <a:pt x="136" y="86"/>
                    <a:pt x="138" y="95"/>
                  </a:cubicBezTo>
                  <a:cubicBezTo>
                    <a:pt x="141" y="104"/>
                    <a:pt x="141" y="111"/>
                    <a:pt x="141" y="111"/>
                  </a:cubicBezTo>
                  <a:cubicBezTo>
                    <a:pt x="136" y="113"/>
                    <a:pt x="136" y="113"/>
                    <a:pt x="136" y="113"/>
                  </a:cubicBezTo>
                  <a:cubicBezTo>
                    <a:pt x="136" y="113"/>
                    <a:pt x="139" y="155"/>
                    <a:pt x="128" y="168"/>
                  </a:cubicBezTo>
                  <a:cubicBezTo>
                    <a:pt x="116" y="181"/>
                    <a:pt x="82" y="189"/>
                    <a:pt x="80" y="199"/>
                  </a:cubicBezTo>
                  <a:cubicBezTo>
                    <a:pt x="78" y="209"/>
                    <a:pt x="85" y="249"/>
                    <a:pt x="85" y="249"/>
                  </a:cubicBezTo>
                  <a:cubicBezTo>
                    <a:pt x="1" y="247"/>
                    <a:pt x="1" y="247"/>
                    <a:pt x="1" y="247"/>
                  </a:cubicBezTo>
                  <a:cubicBezTo>
                    <a:pt x="1" y="247"/>
                    <a:pt x="21" y="222"/>
                    <a:pt x="10" y="176"/>
                  </a:cubicBezTo>
                  <a:cubicBezTo>
                    <a:pt x="0" y="131"/>
                    <a:pt x="15" y="76"/>
                    <a:pt x="34" y="53"/>
                  </a:cubicBezTo>
                  <a:cubicBezTo>
                    <a:pt x="53" y="30"/>
                    <a:pt x="88" y="0"/>
                    <a:pt x="143" y="34"/>
                  </a:cubicBezTo>
                  <a:close/>
                </a:path>
              </a:pathLst>
            </a:custGeom>
            <a:solidFill>
              <a:srgbClr val="E6D4A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8" name="Google Shape;1688;p223"/>
            <p:cNvSpPr/>
            <p:nvPr/>
          </p:nvSpPr>
          <p:spPr>
            <a:xfrm>
              <a:off x="3221038" y="1397000"/>
              <a:ext cx="612775" cy="731838"/>
            </a:xfrm>
            <a:custGeom>
              <a:avLst/>
              <a:gdLst/>
              <a:ahLst/>
              <a:cxnLst/>
              <a:rect l="l" t="t" r="r" b="b"/>
              <a:pathLst>
                <a:path w="196" h="235" extrusionOk="0">
                  <a:moveTo>
                    <a:pt x="110" y="225"/>
                  </a:moveTo>
                  <a:cubicBezTo>
                    <a:pt x="110" y="225"/>
                    <a:pt x="145" y="185"/>
                    <a:pt x="143" y="152"/>
                  </a:cubicBezTo>
                  <a:cubicBezTo>
                    <a:pt x="141" y="130"/>
                    <a:pt x="149" y="109"/>
                    <a:pt x="167" y="108"/>
                  </a:cubicBezTo>
                  <a:cubicBezTo>
                    <a:pt x="184" y="107"/>
                    <a:pt x="196" y="74"/>
                    <a:pt x="190" y="52"/>
                  </a:cubicBezTo>
                  <a:cubicBezTo>
                    <a:pt x="185" y="31"/>
                    <a:pt x="141" y="9"/>
                    <a:pt x="106" y="5"/>
                  </a:cubicBezTo>
                  <a:cubicBezTo>
                    <a:pt x="68" y="0"/>
                    <a:pt x="19" y="15"/>
                    <a:pt x="9" y="77"/>
                  </a:cubicBezTo>
                  <a:cubicBezTo>
                    <a:pt x="0" y="139"/>
                    <a:pt x="34" y="198"/>
                    <a:pt x="53" y="223"/>
                  </a:cubicBezTo>
                  <a:cubicBezTo>
                    <a:pt x="53" y="223"/>
                    <a:pt x="74" y="235"/>
                    <a:pt x="110" y="225"/>
                  </a:cubicBezTo>
                  <a:close/>
                </a:path>
              </a:pathLst>
            </a:custGeom>
            <a:solidFill>
              <a:srgbClr val="2626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9" name="Google Shape;1689;p223"/>
            <p:cNvSpPr/>
            <p:nvPr/>
          </p:nvSpPr>
          <p:spPr>
            <a:xfrm>
              <a:off x="2693988" y="2212975"/>
              <a:ext cx="1770063" cy="1530350"/>
            </a:xfrm>
            <a:custGeom>
              <a:avLst/>
              <a:gdLst/>
              <a:ahLst/>
              <a:cxnLst/>
              <a:rect l="l" t="t" r="r" b="b"/>
              <a:pathLst>
                <a:path w="565" h="491" extrusionOk="0">
                  <a:moveTo>
                    <a:pt x="0" y="461"/>
                  </a:moveTo>
                  <a:cubicBezTo>
                    <a:pt x="50" y="466"/>
                    <a:pt x="50" y="466"/>
                    <a:pt x="50" y="466"/>
                  </a:cubicBezTo>
                  <a:cubicBezTo>
                    <a:pt x="50" y="466"/>
                    <a:pt x="69" y="344"/>
                    <a:pt x="80" y="306"/>
                  </a:cubicBezTo>
                  <a:cubicBezTo>
                    <a:pt x="91" y="268"/>
                    <a:pt x="147" y="181"/>
                    <a:pt x="147" y="181"/>
                  </a:cubicBezTo>
                  <a:cubicBezTo>
                    <a:pt x="147" y="476"/>
                    <a:pt x="147" y="476"/>
                    <a:pt x="147" y="476"/>
                  </a:cubicBezTo>
                  <a:cubicBezTo>
                    <a:pt x="147" y="476"/>
                    <a:pt x="255" y="491"/>
                    <a:pt x="359" y="482"/>
                  </a:cubicBezTo>
                  <a:cubicBezTo>
                    <a:pt x="351" y="191"/>
                    <a:pt x="351" y="191"/>
                    <a:pt x="351" y="191"/>
                  </a:cubicBezTo>
                  <a:cubicBezTo>
                    <a:pt x="351" y="191"/>
                    <a:pt x="398" y="303"/>
                    <a:pt x="407" y="318"/>
                  </a:cubicBezTo>
                  <a:cubicBezTo>
                    <a:pt x="416" y="333"/>
                    <a:pt x="518" y="413"/>
                    <a:pt x="518" y="413"/>
                  </a:cubicBezTo>
                  <a:cubicBezTo>
                    <a:pt x="565" y="378"/>
                    <a:pt x="565" y="378"/>
                    <a:pt x="565" y="378"/>
                  </a:cubicBezTo>
                  <a:cubicBezTo>
                    <a:pt x="565" y="378"/>
                    <a:pt x="479" y="306"/>
                    <a:pt x="462" y="279"/>
                  </a:cubicBezTo>
                  <a:cubicBezTo>
                    <a:pt x="445" y="252"/>
                    <a:pt x="406" y="65"/>
                    <a:pt x="359" y="38"/>
                  </a:cubicBezTo>
                  <a:cubicBezTo>
                    <a:pt x="313" y="11"/>
                    <a:pt x="216" y="0"/>
                    <a:pt x="158" y="23"/>
                  </a:cubicBezTo>
                  <a:cubicBezTo>
                    <a:pt x="99" y="46"/>
                    <a:pt x="34" y="214"/>
                    <a:pt x="18" y="268"/>
                  </a:cubicBezTo>
                  <a:cubicBezTo>
                    <a:pt x="1" y="323"/>
                    <a:pt x="0" y="461"/>
                    <a:pt x="0" y="46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690" name="Google Shape;1690;p223"/>
          <p:cNvGrpSpPr/>
          <p:nvPr/>
        </p:nvGrpSpPr>
        <p:grpSpPr>
          <a:xfrm>
            <a:off x="4316527" y="2193793"/>
            <a:ext cx="297867" cy="598388"/>
            <a:chOff x="2565400" y="1397000"/>
            <a:chExt cx="2136776" cy="4292600"/>
          </a:xfrm>
        </p:grpSpPr>
        <p:sp>
          <p:nvSpPr>
            <p:cNvPr id="1691" name="Google Shape;1691;p223"/>
            <p:cNvSpPr/>
            <p:nvPr/>
          </p:nvSpPr>
          <p:spPr>
            <a:xfrm>
              <a:off x="2565400" y="3621088"/>
              <a:ext cx="276225" cy="433388"/>
            </a:xfrm>
            <a:custGeom>
              <a:avLst/>
              <a:gdLst/>
              <a:ahLst/>
              <a:cxnLst/>
              <a:rect l="l" t="t" r="r" b="b"/>
              <a:pathLst>
                <a:path w="88" h="139" extrusionOk="0">
                  <a:moveTo>
                    <a:pt x="45" y="0"/>
                  </a:moveTo>
                  <a:cubicBezTo>
                    <a:pt x="45" y="0"/>
                    <a:pt x="42" y="23"/>
                    <a:pt x="41" y="31"/>
                  </a:cubicBezTo>
                  <a:cubicBezTo>
                    <a:pt x="41" y="39"/>
                    <a:pt x="31" y="41"/>
                    <a:pt x="30" y="56"/>
                  </a:cubicBezTo>
                  <a:cubicBezTo>
                    <a:pt x="29" y="70"/>
                    <a:pt x="25" y="77"/>
                    <a:pt x="12" y="78"/>
                  </a:cubicBezTo>
                  <a:cubicBezTo>
                    <a:pt x="0" y="80"/>
                    <a:pt x="13" y="92"/>
                    <a:pt x="23" y="91"/>
                  </a:cubicBezTo>
                  <a:cubicBezTo>
                    <a:pt x="23" y="91"/>
                    <a:pt x="25" y="94"/>
                    <a:pt x="20" y="99"/>
                  </a:cubicBezTo>
                  <a:cubicBezTo>
                    <a:pt x="14" y="105"/>
                    <a:pt x="13" y="112"/>
                    <a:pt x="21" y="112"/>
                  </a:cubicBezTo>
                  <a:cubicBezTo>
                    <a:pt x="28" y="113"/>
                    <a:pt x="39" y="105"/>
                    <a:pt x="40" y="110"/>
                  </a:cubicBezTo>
                  <a:cubicBezTo>
                    <a:pt x="41" y="114"/>
                    <a:pt x="28" y="124"/>
                    <a:pt x="34" y="131"/>
                  </a:cubicBezTo>
                  <a:cubicBezTo>
                    <a:pt x="39" y="139"/>
                    <a:pt x="61" y="125"/>
                    <a:pt x="69" y="111"/>
                  </a:cubicBezTo>
                  <a:cubicBezTo>
                    <a:pt x="76" y="98"/>
                    <a:pt x="88" y="79"/>
                    <a:pt x="83" y="60"/>
                  </a:cubicBezTo>
                  <a:cubicBezTo>
                    <a:pt x="78" y="41"/>
                    <a:pt x="76" y="38"/>
                    <a:pt x="76" y="38"/>
                  </a:cubicBezTo>
                  <a:cubicBezTo>
                    <a:pt x="83" y="1"/>
                    <a:pt x="83" y="1"/>
                    <a:pt x="83" y="1"/>
                  </a:cubicBezTo>
                  <a:lnTo>
                    <a:pt x="45" y="0"/>
                  </a:lnTo>
                  <a:close/>
                </a:path>
              </a:pathLst>
            </a:custGeom>
            <a:solidFill>
              <a:srgbClr val="E6D4A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2" name="Google Shape;1692;p223"/>
            <p:cNvSpPr/>
            <p:nvPr/>
          </p:nvSpPr>
          <p:spPr>
            <a:xfrm>
              <a:off x="4329113" y="3387725"/>
              <a:ext cx="373063" cy="404813"/>
            </a:xfrm>
            <a:custGeom>
              <a:avLst/>
              <a:gdLst/>
              <a:ahLst/>
              <a:cxnLst/>
              <a:rect l="l" t="t" r="r" b="b"/>
              <a:pathLst>
                <a:path w="119" h="130" extrusionOk="0">
                  <a:moveTo>
                    <a:pt x="23" y="0"/>
                  </a:moveTo>
                  <a:cubicBezTo>
                    <a:pt x="23" y="0"/>
                    <a:pt x="51" y="14"/>
                    <a:pt x="70" y="23"/>
                  </a:cubicBezTo>
                  <a:cubicBezTo>
                    <a:pt x="88" y="31"/>
                    <a:pt x="119" y="64"/>
                    <a:pt x="116" y="96"/>
                  </a:cubicBezTo>
                  <a:cubicBezTo>
                    <a:pt x="114" y="129"/>
                    <a:pt x="102" y="130"/>
                    <a:pt x="102" y="112"/>
                  </a:cubicBezTo>
                  <a:cubicBezTo>
                    <a:pt x="101" y="94"/>
                    <a:pt x="96" y="98"/>
                    <a:pt x="94" y="101"/>
                  </a:cubicBezTo>
                  <a:cubicBezTo>
                    <a:pt x="92" y="104"/>
                    <a:pt x="80" y="125"/>
                    <a:pt x="76" y="117"/>
                  </a:cubicBezTo>
                  <a:cubicBezTo>
                    <a:pt x="72" y="109"/>
                    <a:pt x="72" y="104"/>
                    <a:pt x="72" y="97"/>
                  </a:cubicBezTo>
                  <a:cubicBezTo>
                    <a:pt x="72" y="90"/>
                    <a:pt x="73" y="96"/>
                    <a:pt x="62" y="92"/>
                  </a:cubicBezTo>
                  <a:cubicBezTo>
                    <a:pt x="51" y="89"/>
                    <a:pt x="56" y="84"/>
                    <a:pt x="57" y="77"/>
                  </a:cubicBezTo>
                  <a:cubicBezTo>
                    <a:pt x="57" y="70"/>
                    <a:pt x="47" y="79"/>
                    <a:pt x="44" y="71"/>
                  </a:cubicBezTo>
                  <a:cubicBezTo>
                    <a:pt x="41" y="63"/>
                    <a:pt x="36" y="43"/>
                    <a:pt x="30" y="37"/>
                  </a:cubicBezTo>
                  <a:cubicBezTo>
                    <a:pt x="24" y="31"/>
                    <a:pt x="0" y="22"/>
                    <a:pt x="0" y="22"/>
                  </a:cubicBezTo>
                  <a:lnTo>
                    <a:pt x="23" y="0"/>
                  </a:lnTo>
                  <a:close/>
                </a:path>
              </a:pathLst>
            </a:custGeom>
            <a:solidFill>
              <a:srgbClr val="E6D4A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3" name="Google Shape;1693;p223"/>
            <p:cNvSpPr/>
            <p:nvPr/>
          </p:nvSpPr>
          <p:spPr>
            <a:xfrm>
              <a:off x="3038475" y="5300663"/>
              <a:ext cx="225425" cy="236538"/>
            </a:xfrm>
            <a:custGeom>
              <a:avLst/>
              <a:gdLst/>
              <a:ahLst/>
              <a:cxnLst/>
              <a:rect l="l" t="t" r="r" b="b"/>
              <a:pathLst>
                <a:path w="142" h="149" extrusionOk="0">
                  <a:moveTo>
                    <a:pt x="46" y="0"/>
                  </a:moveTo>
                  <a:lnTo>
                    <a:pt x="0" y="110"/>
                  </a:lnTo>
                  <a:lnTo>
                    <a:pt x="73" y="149"/>
                  </a:lnTo>
                  <a:lnTo>
                    <a:pt x="142" y="35"/>
                  </a:lnTo>
                  <a:lnTo>
                    <a:pt x="46" y="0"/>
                  </a:lnTo>
                  <a:close/>
                </a:path>
              </a:pathLst>
            </a:custGeom>
            <a:solidFill>
              <a:srgbClr val="E6D4A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4" name="Google Shape;1694;p223"/>
            <p:cNvSpPr/>
            <p:nvPr/>
          </p:nvSpPr>
          <p:spPr>
            <a:xfrm>
              <a:off x="3813175" y="5440363"/>
              <a:ext cx="146050" cy="146050"/>
            </a:xfrm>
            <a:custGeom>
              <a:avLst/>
              <a:gdLst/>
              <a:ahLst/>
              <a:cxnLst/>
              <a:rect l="l" t="t" r="r" b="b"/>
              <a:pathLst>
                <a:path w="92" h="92" extrusionOk="0">
                  <a:moveTo>
                    <a:pt x="0" y="20"/>
                  </a:moveTo>
                  <a:lnTo>
                    <a:pt x="17" y="92"/>
                  </a:lnTo>
                  <a:lnTo>
                    <a:pt x="92" y="79"/>
                  </a:lnTo>
                  <a:lnTo>
                    <a:pt x="79" y="0"/>
                  </a:lnTo>
                  <a:lnTo>
                    <a:pt x="0" y="20"/>
                  </a:lnTo>
                  <a:close/>
                </a:path>
              </a:pathLst>
            </a:custGeom>
            <a:solidFill>
              <a:srgbClr val="E6D4A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5" name="Google Shape;1695;p223"/>
            <p:cNvSpPr/>
            <p:nvPr/>
          </p:nvSpPr>
          <p:spPr>
            <a:xfrm>
              <a:off x="2967038" y="5397500"/>
              <a:ext cx="438150" cy="273050"/>
            </a:xfrm>
            <a:custGeom>
              <a:avLst/>
              <a:gdLst/>
              <a:ahLst/>
              <a:cxnLst/>
              <a:rect l="l" t="t" r="r" b="b"/>
              <a:pathLst>
                <a:path w="140" h="88" extrusionOk="0">
                  <a:moveTo>
                    <a:pt x="1" y="53"/>
                  </a:moveTo>
                  <a:cubicBezTo>
                    <a:pt x="1" y="53"/>
                    <a:pt x="4" y="16"/>
                    <a:pt x="15" y="8"/>
                  </a:cubicBezTo>
                  <a:cubicBezTo>
                    <a:pt x="25" y="0"/>
                    <a:pt x="58" y="28"/>
                    <a:pt x="66" y="38"/>
                  </a:cubicBezTo>
                  <a:cubicBezTo>
                    <a:pt x="75" y="48"/>
                    <a:pt x="81" y="56"/>
                    <a:pt x="97" y="57"/>
                  </a:cubicBezTo>
                  <a:cubicBezTo>
                    <a:pt x="112" y="57"/>
                    <a:pt x="140" y="60"/>
                    <a:pt x="137" y="88"/>
                  </a:cubicBezTo>
                  <a:cubicBezTo>
                    <a:pt x="50" y="88"/>
                    <a:pt x="50" y="88"/>
                    <a:pt x="50" y="88"/>
                  </a:cubicBezTo>
                  <a:cubicBezTo>
                    <a:pt x="50" y="88"/>
                    <a:pt x="25" y="73"/>
                    <a:pt x="15" y="70"/>
                  </a:cubicBezTo>
                  <a:cubicBezTo>
                    <a:pt x="5" y="68"/>
                    <a:pt x="0" y="60"/>
                    <a:pt x="1" y="53"/>
                  </a:cubicBezTo>
                  <a:close/>
                </a:path>
              </a:pathLst>
            </a:custGeom>
            <a:solidFill>
              <a:srgbClr val="603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6" name="Google Shape;1696;p223"/>
            <p:cNvSpPr/>
            <p:nvPr/>
          </p:nvSpPr>
          <p:spPr>
            <a:xfrm>
              <a:off x="3819525" y="5549900"/>
              <a:ext cx="358775" cy="139700"/>
            </a:xfrm>
            <a:custGeom>
              <a:avLst/>
              <a:gdLst/>
              <a:ahLst/>
              <a:cxnLst/>
              <a:rect l="l" t="t" r="r" b="b"/>
              <a:pathLst>
                <a:path w="115" h="45" extrusionOk="0">
                  <a:moveTo>
                    <a:pt x="2" y="45"/>
                  </a:moveTo>
                  <a:cubicBezTo>
                    <a:pt x="2" y="45"/>
                    <a:pt x="0" y="23"/>
                    <a:pt x="3" y="14"/>
                  </a:cubicBezTo>
                  <a:cubicBezTo>
                    <a:pt x="7" y="5"/>
                    <a:pt x="32" y="0"/>
                    <a:pt x="44" y="2"/>
                  </a:cubicBezTo>
                  <a:cubicBezTo>
                    <a:pt x="57" y="3"/>
                    <a:pt x="85" y="9"/>
                    <a:pt x="101" y="20"/>
                  </a:cubicBezTo>
                  <a:cubicBezTo>
                    <a:pt x="115" y="30"/>
                    <a:pt x="111" y="45"/>
                    <a:pt x="111" y="45"/>
                  </a:cubicBezTo>
                  <a:lnTo>
                    <a:pt x="2" y="45"/>
                  </a:lnTo>
                  <a:close/>
                </a:path>
              </a:pathLst>
            </a:custGeom>
            <a:solidFill>
              <a:srgbClr val="60332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7" name="Google Shape;1697;p223"/>
            <p:cNvSpPr/>
            <p:nvPr/>
          </p:nvSpPr>
          <p:spPr>
            <a:xfrm>
              <a:off x="3192463" y="3640138"/>
              <a:ext cx="788988" cy="1855788"/>
            </a:xfrm>
            <a:custGeom>
              <a:avLst/>
              <a:gdLst/>
              <a:ahLst/>
              <a:cxnLst/>
              <a:rect l="l" t="t" r="r" b="b"/>
              <a:pathLst>
                <a:path w="252" h="596" extrusionOk="0">
                  <a:moveTo>
                    <a:pt x="0" y="0"/>
                  </a:moveTo>
                  <a:cubicBezTo>
                    <a:pt x="0" y="0"/>
                    <a:pt x="23" y="67"/>
                    <a:pt x="43" y="127"/>
                  </a:cubicBezTo>
                  <a:cubicBezTo>
                    <a:pt x="64" y="188"/>
                    <a:pt x="118" y="277"/>
                    <a:pt x="139" y="360"/>
                  </a:cubicBezTo>
                  <a:cubicBezTo>
                    <a:pt x="160" y="442"/>
                    <a:pt x="190" y="594"/>
                    <a:pt x="190" y="594"/>
                  </a:cubicBezTo>
                  <a:cubicBezTo>
                    <a:pt x="190" y="594"/>
                    <a:pt x="231" y="596"/>
                    <a:pt x="252" y="580"/>
                  </a:cubicBezTo>
                  <a:cubicBezTo>
                    <a:pt x="252" y="580"/>
                    <a:pt x="224" y="367"/>
                    <a:pt x="218" y="311"/>
                  </a:cubicBezTo>
                  <a:cubicBezTo>
                    <a:pt x="212" y="256"/>
                    <a:pt x="141" y="5"/>
                    <a:pt x="141" y="5"/>
                  </a:cubicBezTo>
                  <a:lnTo>
                    <a:pt x="0" y="0"/>
                  </a:lnTo>
                  <a:close/>
                </a:path>
              </a:pathLst>
            </a:custGeom>
            <a:solidFill>
              <a:srgbClr val="2D2D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8" name="Google Shape;1698;p223"/>
            <p:cNvSpPr/>
            <p:nvPr/>
          </p:nvSpPr>
          <p:spPr>
            <a:xfrm>
              <a:off x="3054350" y="3640138"/>
              <a:ext cx="749300" cy="1806575"/>
            </a:xfrm>
            <a:custGeom>
              <a:avLst/>
              <a:gdLst/>
              <a:ahLst/>
              <a:cxnLst/>
              <a:rect l="l" t="t" r="r" b="b"/>
              <a:pathLst>
                <a:path w="239" h="580" extrusionOk="0">
                  <a:moveTo>
                    <a:pt x="116" y="0"/>
                  </a:moveTo>
                  <a:cubicBezTo>
                    <a:pt x="116" y="0"/>
                    <a:pt x="97" y="241"/>
                    <a:pt x="93" y="265"/>
                  </a:cubicBezTo>
                  <a:cubicBezTo>
                    <a:pt x="89" y="290"/>
                    <a:pt x="10" y="536"/>
                    <a:pt x="5" y="540"/>
                  </a:cubicBezTo>
                  <a:cubicBezTo>
                    <a:pt x="0" y="544"/>
                    <a:pt x="54" y="536"/>
                    <a:pt x="72" y="580"/>
                  </a:cubicBezTo>
                  <a:cubicBezTo>
                    <a:pt x="72" y="580"/>
                    <a:pt x="167" y="353"/>
                    <a:pt x="181" y="322"/>
                  </a:cubicBezTo>
                  <a:cubicBezTo>
                    <a:pt x="195" y="291"/>
                    <a:pt x="239" y="42"/>
                    <a:pt x="238" y="14"/>
                  </a:cubicBezTo>
                  <a:lnTo>
                    <a:pt x="116" y="0"/>
                  </a:lnTo>
                  <a:close/>
                </a:path>
              </a:pathLst>
            </a:custGeom>
            <a:solidFill>
              <a:srgbClr val="4F4F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9" name="Google Shape;1699;p223"/>
            <p:cNvSpPr/>
            <p:nvPr/>
          </p:nvSpPr>
          <p:spPr>
            <a:xfrm>
              <a:off x="3352800" y="1528763"/>
              <a:ext cx="447675" cy="774700"/>
            </a:xfrm>
            <a:custGeom>
              <a:avLst/>
              <a:gdLst/>
              <a:ahLst/>
              <a:cxnLst/>
              <a:rect l="l" t="t" r="r" b="b"/>
              <a:pathLst>
                <a:path w="143" h="249" extrusionOk="0">
                  <a:moveTo>
                    <a:pt x="143" y="34"/>
                  </a:moveTo>
                  <a:cubicBezTo>
                    <a:pt x="143" y="34"/>
                    <a:pt x="136" y="86"/>
                    <a:pt x="138" y="95"/>
                  </a:cubicBezTo>
                  <a:cubicBezTo>
                    <a:pt x="141" y="104"/>
                    <a:pt x="141" y="111"/>
                    <a:pt x="141" y="111"/>
                  </a:cubicBezTo>
                  <a:cubicBezTo>
                    <a:pt x="136" y="113"/>
                    <a:pt x="136" y="113"/>
                    <a:pt x="136" y="113"/>
                  </a:cubicBezTo>
                  <a:cubicBezTo>
                    <a:pt x="136" y="113"/>
                    <a:pt x="139" y="155"/>
                    <a:pt x="128" y="168"/>
                  </a:cubicBezTo>
                  <a:cubicBezTo>
                    <a:pt x="116" y="181"/>
                    <a:pt x="82" y="189"/>
                    <a:pt x="80" y="199"/>
                  </a:cubicBezTo>
                  <a:cubicBezTo>
                    <a:pt x="78" y="209"/>
                    <a:pt x="85" y="249"/>
                    <a:pt x="85" y="249"/>
                  </a:cubicBezTo>
                  <a:cubicBezTo>
                    <a:pt x="1" y="247"/>
                    <a:pt x="1" y="247"/>
                    <a:pt x="1" y="247"/>
                  </a:cubicBezTo>
                  <a:cubicBezTo>
                    <a:pt x="1" y="247"/>
                    <a:pt x="21" y="222"/>
                    <a:pt x="10" y="176"/>
                  </a:cubicBezTo>
                  <a:cubicBezTo>
                    <a:pt x="0" y="131"/>
                    <a:pt x="15" y="76"/>
                    <a:pt x="34" y="53"/>
                  </a:cubicBezTo>
                  <a:cubicBezTo>
                    <a:pt x="53" y="30"/>
                    <a:pt x="88" y="0"/>
                    <a:pt x="143" y="34"/>
                  </a:cubicBezTo>
                  <a:close/>
                </a:path>
              </a:pathLst>
            </a:custGeom>
            <a:solidFill>
              <a:srgbClr val="E6D4A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0" name="Google Shape;1700;p223"/>
            <p:cNvSpPr/>
            <p:nvPr/>
          </p:nvSpPr>
          <p:spPr>
            <a:xfrm>
              <a:off x="3221038" y="1397000"/>
              <a:ext cx="612775" cy="731838"/>
            </a:xfrm>
            <a:custGeom>
              <a:avLst/>
              <a:gdLst/>
              <a:ahLst/>
              <a:cxnLst/>
              <a:rect l="l" t="t" r="r" b="b"/>
              <a:pathLst>
                <a:path w="196" h="235" extrusionOk="0">
                  <a:moveTo>
                    <a:pt x="110" y="225"/>
                  </a:moveTo>
                  <a:cubicBezTo>
                    <a:pt x="110" y="225"/>
                    <a:pt x="145" y="185"/>
                    <a:pt x="143" y="152"/>
                  </a:cubicBezTo>
                  <a:cubicBezTo>
                    <a:pt x="141" y="130"/>
                    <a:pt x="149" y="109"/>
                    <a:pt x="167" y="108"/>
                  </a:cubicBezTo>
                  <a:cubicBezTo>
                    <a:pt x="184" y="107"/>
                    <a:pt x="196" y="74"/>
                    <a:pt x="190" y="52"/>
                  </a:cubicBezTo>
                  <a:cubicBezTo>
                    <a:pt x="185" y="31"/>
                    <a:pt x="141" y="9"/>
                    <a:pt x="106" y="5"/>
                  </a:cubicBezTo>
                  <a:cubicBezTo>
                    <a:pt x="68" y="0"/>
                    <a:pt x="19" y="15"/>
                    <a:pt x="9" y="77"/>
                  </a:cubicBezTo>
                  <a:cubicBezTo>
                    <a:pt x="0" y="139"/>
                    <a:pt x="34" y="198"/>
                    <a:pt x="53" y="223"/>
                  </a:cubicBezTo>
                  <a:cubicBezTo>
                    <a:pt x="53" y="223"/>
                    <a:pt x="74" y="235"/>
                    <a:pt x="110" y="225"/>
                  </a:cubicBezTo>
                  <a:close/>
                </a:path>
              </a:pathLst>
            </a:custGeom>
            <a:solidFill>
              <a:srgbClr val="26262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1" name="Google Shape;1701;p223"/>
            <p:cNvSpPr/>
            <p:nvPr/>
          </p:nvSpPr>
          <p:spPr>
            <a:xfrm>
              <a:off x="2693988" y="2212975"/>
              <a:ext cx="1770063" cy="1530350"/>
            </a:xfrm>
            <a:custGeom>
              <a:avLst/>
              <a:gdLst/>
              <a:ahLst/>
              <a:cxnLst/>
              <a:rect l="l" t="t" r="r" b="b"/>
              <a:pathLst>
                <a:path w="565" h="491" extrusionOk="0">
                  <a:moveTo>
                    <a:pt x="0" y="461"/>
                  </a:moveTo>
                  <a:cubicBezTo>
                    <a:pt x="50" y="466"/>
                    <a:pt x="50" y="466"/>
                    <a:pt x="50" y="466"/>
                  </a:cubicBezTo>
                  <a:cubicBezTo>
                    <a:pt x="50" y="466"/>
                    <a:pt x="69" y="344"/>
                    <a:pt x="80" y="306"/>
                  </a:cubicBezTo>
                  <a:cubicBezTo>
                    <a:pt x="91" y="268"/>
                    <a:pt x="147" y="181"/>
                    <a:pt x="147" y="181"/>
                  </a:cubicBezTo>
                  <a:cubicBezTo>
                    <a:pt x="147" y="476"/>
                    <a:pt x="147" y="476"/>
                    <a:pt x="147" y="476"/>
                  </a:cubicBezTo>
                  <a:cubicBezTo>
                    <a:pt x="147" y="476"/>
                    <a:pt x="255" y="491"/>
                    <a:pt x="359" y="482"/>
                  </a:cubicBezTo>
                  <a:cubicBezTo>
                    <a:pt x="351" y="191"/>
                    <a:pt x="351" y="191"/>
                    <a:pt x="351" y="191"/>
                  </a:cubicBezTo>
                  <a:cubicBezTo>
                    <a:pt x="351" y="191"/>
                    <a:pt x="398" y="303"/>
                    <a:pt x="407" y="318"/>
                  </a:cubicBezTo>
                  <a:cubicBezTo>
                    <a:pt x="416" y="333"/>
                    <a:pt x="518" y="413"/>
                    <a:pt x="518" y="413"/>
                  </a:cubicBezTo>
                  <a:cubicBezTo>
                    <a:pt x="565" y="378"/>
                    <a:pt x="565" y="378"/>
                    <a:pt x="565" y="378"/>
                  </a:cubicBezTo>
                  <a:cubicBezTo>
                    <a:pt x="565" y="378"/>
                    <a:pt x="479" y="306"/>
                    <a:pt x="462" y="279"/>
                  </a:cubicBezTo>
                  <a:cubicBezTo>
                    <a:pt x="445" y="252"/>
                    <a:pt x="406" y="65"/>
                    <a:pt x="359" y="38"/>
                  </a:cubicBezTo>
                  <a:cubicBezTo>
                    <a:pt x="313" y="11"/>
                    <a:pt x="216" y="0"/>
                    <a:pt x="158" y="23"/>
                  </a:cubicBezTo>
                  <a:cubicBezTo>
                    <a:pt x="99" y="46"/>
                    <a:pt x="34" y="214"/>
                    <a:pt x="18" y="268"/>
                  </a:cubicBezTo>
                  <a:cubicBezTo>
                    <a:pt x="1" y="323"/>
                    <a:pt x="0" y="461"/>
                    <a:pt x="0" y="46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702" name="Google Shape;1702;p223"/>
          <p:cNvSpPr txBox="1"/>
          <p:nvPr/>
        </p:nvSpPr>
        <p:spPr>
          <a:xfrm>
            <a:off x="3588628" y="1582074"/>
            <a:ext cx="2107500" cy="291000"/>
          </a:xfrm>
          <a:prstGeom prst="rect">
            <a:avLst/>
          </a:prstGeom>
          <a:noFill/>
          <a:ln>
            <a:noFill/>
          </a:ln>
        </p:spPr>
        <p:txBody>
          <a:bodyPr spcFirstLastPara="1" wrap="square" lIns="0" tIns="34275" rIns="0" bIns="34275"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rgbClr val="FFFFFF"/>
                </a:solidFill>
                <a:latin typeface="Open Sans"/>
                <a:ea typeface="Open Sans"/>
                <a:cs typeface="Open Sans"/>
                <a:sym typeface="Open Sans"/>
              </a:rPr>
              <a:t>Successful Change</a:t>
            </a:r>
            <a:endParaRPr sz="1800" b="0" i="0" u="none" strike="noStrike" cap="none">
              <a:solidFill>
                <a:srgbClr val="FFFFFF"/>
              </a:solidFill>
              <a:latin typeface="Open Sans"/>
              <a:ea typeface="Open Sans"/>
              <a:cs typeface="Open Sans"/>
              <a:sym typeface="Open Sans"/>
            </a:endParaRPr>
          </a:p>
        </p:txBody>
      </p:sp>
      <p:grpSp>
        <p:nvGrpSpPr>
          <p:cNvPr id="1703" name="Google Shape;1703;p223"/>
          <p:cNvGrpSpPr/>
          <p:nvPr/>
        </p:nvGrpSpPr>
        <p:grpSpPr>
          <a:xfrm>
            <a:off x="6219945" y="3315366"/>
            <a:ext cx="132524" cy="396130"/>
            <a:chOff x="3131435" y="3978072"/>
            <a:chExt cx="544692" cy="1935176"/>
          </a:xfrm>
        </p:grpSpPr>
        <p:sp>
          <p:nvSpPr>
            <p:cNvPr id="1704" name="Google Shape;1704;p223"/>
            <p:cNvSpPr/>
            <p:nvPr/>
          </p:nvSpPr>
          <p:spPr>
            <a:xfrm>
              <a:off x="3134695" y="3978072"/>
              <a:ext cx="541432" cy="1935176"/>
            </a:xfrm>
            <a:custGeom>
              <a:avLst/>
              <a:gdLst/>
              <a:ahLst/>
              <a:cxnLst/>
              <a:rect l="l" t="t" r="r" b="b"/>
              <a:pathLst>
                <a:path w="541432" h="2092082" extrusionOk="0">
                  <a:moveTo>
                    <a:pt x="270716" y="0"/>
                  </a:moveTo>
                  <a:cubicBezTo>
                    <a:pt x="420228" y="0"/>
                    <a:pt x="541432" y="121204"/>
                    <a:pt x="541432" y="270716"/>
                  </a:cubicBezTo>
                  <a:lnTo>
                    <a:pt x="541432" y="2092082"/>
                  </a:lnTo>
                  <a:lnTo>
                    <a:pt x="0" y="2092082"/>
                  </a:lnTo>
                  <a:lnTo>
                    <a:pt x="0" y="270716"/>
                  </a:lnTo>
                  <a:cubicBezTo>
                    <a:pt x="0" y="121204"/>
                    <a:pt x="121204" y="0"/>
                    <a:pt x="270716" y="0"/>
                  </a:cubicBezTo>
                  <a:close/>
                </a:path>
              </a:pathLst>
            </a:custGeom>
            <a:solidFill>
              <a:srgbClr val="BFBFB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05" name="Google Shape;1705;p223"/>
            <p:cNvSpPr/>
            <p:nvPr/>
          </p:nvSpPr>
          <p:spPr>
            <a:xfrm>
              <a:off x="3131435" y="4440039"/>
              <a:ext cx="541200" cy="382500"/>
            </a:xfrm>
            <a:prstGeom prst="rect">
              <a:avLst/>
            </a:prstGeom>
            <a:solidFill>
              <a:srgbClr val="7F7F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06" name="Google Shape;1706;p223"/>
            <p:cNvSpPr/>
            <p:nvPr/>
          </p:nvSpPr>
          <p:spPr>
            <a:xfrm>
              <a:off x="3131435" y="5203460"/>
              <a:ext cx="541200" cy="382500"/>
            </a:xfrm>
            <a:prstGeom prst="rect">
              <a:avLst/>
            </a:prstGeom>
            <a:solidFill>
              <a:srgbClr val="7F7F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707" name="Google Shape;1707;p223"/>
          <p:cNvGrpSpPr/>
          <p:nvPr/>
        </p:nvGrpSpPr>
        <p:grpSpPr>
          <a:xfrm>
            <a:off x="3955494" y="3958049"/>
            <a:ext cx="161610" cy="576876"/>
            <a:chOff x="3131435" y="3978072"/>
            <a:chExt cx="544692" cy="1935176"/>
          </a:xfrm>
        </p:grpSpPr>
        <p:sp>
          <p:nvSpPr>
            <p:cNvPr id="1708" name="Google Shape;1708;p223"/>
            <p:cNvSpPr/>
            <p:nvPr/>
          </p:nvSpPr>
          <p:spPr>
            <a:xfrm>
              <a:off x="3134695" y="3978072"/>
              <a:ext cx="541432" cy="1935176"/>
            </a:xfrm>
            <a:custGeom>
              <a:avLst/>
              <a:gdLst/>
              <a:ahLst/>
              <a:cxnLst/>
              <a:rect l="l" t="t" r="r" b="b"/>
              <a:pathLst>
                <a:path w="541432" h="2092082" extrusionOk="0">
                  <a:moveTo>
                    <a:pt x="270716" y="0"/>
                  </a:moveTo>
                  <a:cubicBezTo>
                    <a:pt x="420228" y="0"/>
                    <a:pt x="541432" y="121204"/>
                    <a:pt x="541432" y="270716"/>
                  </a:cubicBezTo>
                  <a:lnTo>
                    <a:pt x="541432" y="2092082"/>
                  </a:lnTo>
                  <a:lnTo>
                    <a:pt x="0" y="2092082"/>
                  </a:lnTo>
                  <a:lnTo>
                    <a:pt x="0" y="270716"/>
                  </a:lnTo>
                  <a:cubicBezTo>
                    <a:pt x="0" y="121204"/>
                    <a:pt x="121204" y="0"/>
                    <a:pt x="270716" y="0"/>
                  </a:cubicBezTo>
                  <a:close/>
                </a:path>
              </a:pathLst>
            </a:custGeom>
            <a:solidFill>
              <a:srgbClr val="BFBFB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09" name="Google Shape;1709;p223"/>
            <p:cNvSpPr/>
            <p:nvPr/>
          </p:nvSpPr>
          <p:spPr>
            <a:xfrm>
              <a:off x="3131435" y="4440039"/>
              <a:ext cx="541200" cy="382500"/>
            </a:xfrm>
            <a:prstGeom prst="rect">
              <a:avLst/>
            </a:prstGeom>
            <a:solidFill>
              <a:srgbClr val="7F7F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10" name="Google Shape;1710;p223"/>
            <p:cNvSpPr/>
            <p:nvPr/>
          </p:nvSpPr>
          <p:spPr>
            <a:xfrm>
              <a:off x="3131435" y="5203460"/>
              <a:ext cx="541200" cy="382500"/>
            </a:xfrm>
            <a:prstGeom prst="rect">
              <a:avLst/>
            </a:prstGeom>
            <a:solidFill>
              <a:srgbClr val="7F7F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711" name="Google Shape;1711;p223"/>
          <p:cNvGrpSpPr/>
          <p:nvPr/>
        </p:nvGrpSpPr>
        <p:grpSpPr>
          <a:xfrm>
            <a:off x="3588624" y="2511666"/>
            <a:ext cx="87260" cy="377359"/>
            <a:chOff x="3131435" y="3978072"/>
            <a:chExt cx="544692" cy="1935176"/>
          </a:xfrm>
        </p:grpSpPr>
        <p:sp>
          <p:nvSpPr>
            <p:cNvPr id="1712" name="Google Shape;1712;p223"/>
            <p:cNvSpPr/>
            <p:nvPr/>
          </p:nvSpPr>
          <p:spPr>
            <a:xfrm>
              <a:off x="3134695" y="3978072"/>
              <a:ext cx="541432" cy="1935176"/>
            </a:xfrm>
            <a:custGeom>
              <a:avLst/>
              <a:gdLst/>
              <a:ahLst/>
              <a:cxnLst/>
              <a:rect l="l" t="t" r="r" b="b"/>
              <a:pathLst>
                <a:path w="541432" h="2092082" extrusionOk="0">
                  <a:moveTo>
                    <a:pt x="270716" y="0"/>
                  </a:moveTo>
                  <a:cubicBezTo>
                    <a:pt x="420228" y="0"/>
                    <a:pt x="541432" y="121204"/>
                    <a:pt x="541432" y="270716"/>
                  </a:cubicBezTo>
                  <a:lnTo>
                    <a:pt x="541432" y="2092082"/>
                  </a:lnTo>
                  <a:lnTo>
                    <a:pt x="0" y="2092082"/>
                  </a:lnTo>
                  <a:lnTo>
                    <a:pt x="0" y="270716"/>
                  </a:lnTo>
                  <a:cubicBezTo>
                    <a:pt x="0" y="121204"/>
                    <a:pt x="121204" y="0"/>
                    <a:pt x="270716" y="0"/>
                  </a:cubicBezTo>
                  <a:close/>
                </a:path>
              </a:pathLst>
            </a:custGeom>
            <a:solidFill>
              <a:srgbClr val="BFBFB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13" name="Google Shape;1713;p223"/>
            <p:cNvSpPr/>
            <p:nvPr/>
          </p:nvSpPr>
          <p:spPr>
            <a:xfrm>
              <a:off x="3131435" y="4440039"/>
              <a:ext cx="541200" cy="382500"/>
            </a:xfrm>
            <a:prstGeom prst="rect">
              <a:avLst/>
            </a:prstGeom>
            <a:solidFill>
              <a:srgbClr val="7F7F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14" name="Google Shape;1714;p223"/>
            <p:cNvSpPr/>
            <p:nvPr/>
          </p:nvSpPr>
          <p:spPr>
            <a:xfrm>
              <a:off x="3131435" y="5203460"/>
              <a:ext cx="541200" cy="382500"/>
            </a:xfrm>
            <a:prstGeom prst="rect">
              <a:avLst/>
            </a:prstGeom>
            <a:solidFill>
              <a:srgbClr val="7F7F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1715" name="Google Shape;1715;p223"/>
          <p:cNvSpPr txBox="1"/>
          <p:nvPr/>
        </p:nvSpPr>
        <p:spPr>
          <a:xfrm>
            <a:off x="86174" y="4097725"/>
            <a:ext cx="3404700" cy="715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400" b="0" i="0" u="none" strike="noStrike" cap="none">
                <a:solidFill>
                  <a:srgbClr val="000000"/>
                </a:solidFill>
                <a:latin typeface="Calibri"/>
                <a:ea typeface="Calibri"/>
                <a:cs typeface="Calibri"/>
                <a:sym typeface="Calibri"/>
              </a:rPr>
              <a:t>Application of methods/tools to engage and support </a:t>
            </a:r>
            <a:r>
              <a:rPr lang="en-US" sz="1400" b="1" i="0" u="none" strike="noStrike" cap="none">
                <a:solidFill>
                  <a:srgbClr val="000000"/>
                </a:solidFill>
                <a:latin typeface="Calibri"/>
                <a:ea typeface="Calibri"/>
                <a:cs typeface="Calibri"/>
                <a:sym typeface="Calibri"/>
              </a:rPr>
              <a:t>partners </a:t>
            </a:r>
            <a:r>
              <a:rPr lang="en-US" sz="1400" b="0" i="0" u="none" strike="noStrike" cap="none">
                <a:solidFill>
                  <a:srgbClr val="000000"/>
                </a:solidFill>
                <a:latin typeface="Calibri"/>
                <a:ea typeface="Calibri"/>
                <a:cs typeface="Calibri"/>
                <a:sym typeface="Calibri"/>
              </a:rPr>
              <a:t>through changes in policies, processes and/or technologies.</a:t>
            </a:r>
            <a:endParaRPr sz="1400" b="0" i="0" u="none" strike="noStrike" cap="none">
              <a:solidFill>
                <a:srgbClr val="000000"/>
              </a:solidFill>
              <a:latin typeface="Arial"/>
              <a:ea typeface="Arial"/>
              <a:cs typeface="Arial"/>
              <a:sym typeface="Arial"/>
            </a:endParaRPr>
          </a:p>
        </p:txBody>
      </p:sp>
      <p:grpSp>
        <p:nvGrpSpPr>
          <p:cNvPr id="1716" name="Google Shape;1716;p223"/>
          <p:cNvGrpSpPr/>
          <p:nvPr/>
        </p:nvGrpSpPr>
        <p:grpSpPr>
          <a:xfrm>
            <a:off x="86168" y="3617348"/>
            <a:ext cx="2652750" cy="612875"/>
            <a:chOff x="2044424" y="4895263"/>
            <a:chExt cx="3537000" cy="817167"/>
          </a:xfrm>
        </p:grpSpPr>
        <p:sp>
          <p:nvSpPr>
            <p:cNvPr id="1717" name="Google Shape;1717;p223"/>
            <p:cNvSpPr txBox="1"/>
            <p:nvPr/>
          </p:nvSpPr>
          <p:spPr>
            <a:xfrm>
              <a:off x="2044424" y="5038623"/>
              <a:ext cx="3537000" cy="5304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7697AA"/>
                </a:buClr>
                <a:buSzPts val="2000"/>
                <a:buFont typeface="Arial"/>
                <a:buNone/>
              </a:pPr>
              <a:r>
                <a:rPr lang="en-US" sz="1800" b="1" i="0" u="none" strike="noStrike" cap="none">
                  <a:solidFill>
                    <a:srgbClr val="2E5F7D"/>
                  </a:solidFill>
                  <a:latin typeface="Calibri"/>
                  <a:ea typeface="Calibri"/>
                  <a:cs typeface="Calibri"/>
                  <a:sym typeface="Calibri"/>
                </a:rPr>
                <a:t>Change Management</a:t>
              </a:r>
              <a:endParaRPr sz="1800" b="1" i="0" u="none" strike="noStrike" cap="none">
                <a:solidFill>
                  <a:srgbClr val="2E5F7D"/>
                </a:solidFill>
                <a:latin typeface="Calibri"/>
                <a:ea typeface="Calibri"/>
                <a:cs typeface="Calibri"/>
                <a:sym typeface="Calibri"/>
              </a:endParaRPr>
            </a:p>
          </p:txBody>
        </p:sp>
        <p:pic>
          <p:nvPicPr>
            <p:cNvPr id="1718" name="Google Shape;1718;p223"/>
            <p:cNvPicPr preferRelativeResize="0"/>
            <p:nvPr/>
          </p:nvPicPr>
          <p:blipFill rotWithShape="1">
            <a:blip r:embed="rId3">
              <a:alphaModFix/>
            </a:blip>
            <a:srcRect/>
            <a:stretch/>
          </p:blipFill>
          <p:spPr>
            <a:xfrm>
              <a:off x="2074055" y="4895263"/>
              <a:ext cx="682080" cy="817167"/>
            </a:xfrm>
            <a:prstGeom prst="rect">
              <a:avLst/>
            </a:prstGeom>
            <a:noFill/>
            <a:ln>
              <a:noFill/>
            </a:ln>
          </p:spPr>
        </p:pic>
      </p:grpSp>
      <p:sp>
        <p:nvSpPr>
          <p:cNvPr id="1719" name="Google Shape;1719;p223"/>
          <p:cNvSpPr txBox="1"/>
          <p:nvPr/>
        </p:nvSpPr>
        <p:spPr>
          <a:xfrm>
            <a:off x="6755823" y="2714000"/>
            <a:ext cx="2360700" cy="1275900"/>
          </a:xfrm>
          <a:prstGeom prst="rect">
            <a:avLst/>
          </a:prstGeom>
          <a:noFill/>
          <a:ln>
            <a:noFill/>
          </a:ln>
        </p:spPr>
        <p:txBody>
          <a:bodyPr spcFirstLastPara="1" wrap="square" lIns="68575" tIns="34275" rIns="68575" bIns="34275" anchor="t" anchorCtr="0">
            <a:spAutoFit/>
          </a:bodyPr>
          <a:lstStyle/>
          <a:p>
            <a:pPr marL="0" marR="0" lvl="0" indent="0" algn="l" rtl="0">
              <a:lnSpc>
                <a:spcPct val="115000"/>
              </a:lnSpc>
              <a:spcBef>
                <a:spcPts val="0"/>
              </a:spcBef>
              <a:spcAft>
                <a:spcPts val="0"/>
              </a:spcAft>
              <a:buClr>
                <a:srgbClr val="000000"/>
              </a:buClr>
              <a:buSzPts val="1200"/>
              <a:buFont typeface="Arial"/>
              <a:buNone/>
            </a:pPr>
            <a:r>
              <a:rPr lang="en-US" sz="1400" b="0" i="0" u="none" strike="noStrike" cap="none">
                <a:solidFill>
                  <a:schemeClr val="dk1"/>
                </a:solidFill>
                <a:latin typeface="Calibri"/>
                <a:ea typeface="Calibri"/>
                <a:cs typeface="Calibri"/>
                <a:sym typeface="Calibri"/>
              </a:rPr>
              <a:t>Application of methods and tools to achieve defined </a:t>
            </a:r>
            <a:r>
              <a:rPr lang="en-US" sz="1400" b="1" i="0" u="none" strike="noStrike" cap="none">
                <a:solidFill>
                  <a:schemeClr val="dk1"/>
                </a:solidFill>
                <a:latin typeface="Calibri"/>
                <a:ea typeface="Calibri"/>
                <a:cs typeface="Calibri"/>
                <a:sym typeface="Calibri"/>
              </a:rPr>
              <a:t>objectives</a:t>
            </a:r>
            <a:r>
              <a:rPr lang="en-US" sz="1400" b="0" i="0" u="none" strike="noStrike" cap="none">
                <a:solidFill>
                  <a:schemeClr val="dk1"/>
                </a:solidFill>
                <a:latin typeface="Calibri"/>
                <a:ea typeface="Calibri"/>
                <a:cs typeface="Calibri"/>
                <a:sym typeface="Calibri"/>
              </a:rPr>
              <a:t> within the available time, human, technical and budgetary resources.</a:t>
            </a:r>
            <a:endParaRPr sz="1300" b="0" i="0" u="none" strike="noStrike" cap="none">
              <a:solidFill>
                <a:srgbClr val="000000"/>
              </a:solidFill>
              <a:latin typeface="Arial"/>
              <a:ea typeface="Arial"/>
              <a:cs typeface="Arial"/>
              <a:sym typeface="Arial"/>
            </a:endParaRPr>
          </a:p>
        </p:txBody>
      </p:sp>
      <p:sp>
        <p:nvSpPr>
          <p:cNvPr id="1720" name="Google Shape;1720;p223"/>
          <p:cNvSpPr txBox="1"/>
          <p:nvPr/>
        </p:nvSpPr>
        <p:spPr>
          <a:xfrm>
            <a:off x="183950" y="2700150"/>
            <a:ext cx="3306900" cy="1028100"/>
          </a:xfrm>
          <a:prstGeom prst="rect">
            <a:avLst/>
          </a:prstGeom>
          <a:noFill/>
          <a:ln>
            <a:noFill/>
          </a:ln>
        </p:spPr>
        <p:txBody>
          <a:bodyPr spcFirstLastPara="1" wrap="square" lIns="68575" tIns="34275" rIns="68575" bIns="34275" anchor="t" anchorCtr="0">
            <a:spAutoFit/>
          </a:bodyPr>
          <a:lstStyle/>
          <a:p>
            <a:pPr marL="0" marR="0" lvl="0" indent="0" algn="l" rtl="0">
              <a:lnSpc>
                <a:spcPct val="115000"/>
              </a:lnSpc>
              <a:spcBef>
                <a:spcPts val="800"/>
              </a:spcBef>
              <a:spcAft>
                <a:spcPts val="0"/>
              </a:spcAft>
              <a:buClr>
                <a:schemeClr val="dk1"/>
              </a:buClr>
              <a:buSzPts val="800"/>
              <a:buFont typeface="Arial"/>
              <a:buNone/>
            </a:pPr>
            <a:r>
              <a:rPr lang="en-US" sz="1400" b="0" i="0" u="none" strike="noStrike" cap="none">
                <a:solidFill>
                  <a:schemeClr val="dk1"/>
                </a:solidFill>
                <a:latin typeface="Calibri"/>
                <a:ea typeface="Calibri"/>
                <a:cs typeface="Calibri"/>
                <a:sym typeface="Calibri"/>
              </a:rPr>
              <a:t>Conceptual </a:t>
            </a:r>
            <a:r>
              <a:rPr lang="en-US" sz="1400" b="1" i="0" u="none" strike="noStrike" cap="none">
                <a:solidFill>
                  <a:schemeClr val="dk1"/>
                </a:solidFill>
                <a:latin typeface="Calibri"/>
                <a:ea typeface="Calibri"/>
                <a:cs typeface="Calibri"/>
                <a:sym typeface="Calibri"/>
              </a:rPr>
              <a:t>model</a:t>
            </a:r>
            <a:r>
              <a:rPr lang="en-US" sz="1400" b="0" i="0" u="none" strike="noStrike" cap="none">
                <a:solidFill>
                  <a:schemeClr val="dk1"/>
                </a:solidFill>
                <a:latin typeface="Calibri"/>
                <a:ea typeface="Calibri"/>
                <a:cs typeface="Calibri"/>
                <a:sym typeface="Calibri"/>
              </a:rPr>
              <a:t> used in information system design and development that defines the stages in bringing a project from inception to completion. </a:t>
            </a:r>
            <a:endParaRPr sz="1400" b="0" i="0" u="none" strike="noStrike" cap="none">
              <a:solidFill>
                <a:schemeClr val="dk1"/>
              </a:solidFill>
              <a:latin typeface="Calibri"/>
              <a:ea typeface="Calibri"/>
              <a:cs typeface="Calibri"/>
              <a:sym typeface="Calibri"/>
            </a:endParaRPr>
          </a:p>
        </p:txBody>
      </p:sp>
      <p:grpSp>
        <p:nvGrpSpPr>
          <p:cNvPr id="1721" name="Google Shape;1721;p223"/>
          <p:cNvGrpSpPr/>
          <p:nvPr/>
        </p:nvGrpSpPr>
        <p:grpSpPr>
          <a:xfrm>
            <a:off x="6422055" y="2380555"/>
            <a:ext cx="2722198" cy="451471"/>
            <a:chOff x="8347775" y="4119302"/>
            <a:chExt cx="3629597" cy="601962"/>
          </a:xfrm>
        </p:grpSpPr>
        <p:sp>
          <p:nvSpPr>
            <p:cNvPr id="1722" name="Google Shape;1722;p223"/>
            <p:cNvSpPr txBox="1"/>
            <p:nvPr/>
          </p:nvSpPr>
          <p:spPr>
            <a:xfrm>
              <a:off x="8440372" y="4164320"/>
              <a:ext cx="3537000" cy="5304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7697AA"/>
                </a:buClr>
                <a:buSzPts val="2000"/>
                <a:buFont typeface="Arial"/>
                <a:buNone/>
              </a:pPr>
              <a:r>
                <a:rPr lang="en-US" sz="1800" b="1" i="0" u="none" strike="noStrike" cap="none">
                  <a:solidFill>
                    <a:srgbClr val="2E5F7D"/>
                  </a:solidFill>
                  <a:latin typeface="Calibri"/>
                  <a:ea typeface="Calibri"/>
                  <a:cs typeface="Calibri"/>
                  <a:sym typeface="Calibri"/>
                </a:rPr>
                <a:t>Project Management</a:t>
              </a:r>
              <a:endParaRPr sz="1100" b="1" i="0" u="none" strike="noStrike" cap="none">
                <a:solidFill>
                  <a:srgbClr val="2E5F7D"/>
                </a:solidFill>
                <a:latin typeface="Arial"/>
                <a:ea typeface="Arial"/>
                <a:cs typeface="Arial"/>
                <a:sym typeface="Arial"/>
              </a:endParaRPr>
            </a:p>
          </p:txBody>
        </p:sp>
        <p:pic>
          <p:nvPicPr>
            <p:cNvPr id="1723" name="Google Shape;1723;p223"/>
            <p:cNvPicPr preferRelativeResize="0"/>
            <p:nvPr/>
          </p:nvPicPr>
          <p:blipFill rotWithShape="1">
            <a:blip r:embed="rId4">
              <a:alphaModFix/>
            </a:blip>
            <a:srcRect/>
            <a:stretch/>
          </p:blipFill>
          <p:spPr>
            <a:xfrm>
              <a:off x="8347775" y="4119302"/>
              <a:ext cx="520581" cy="601962"/>
            </a:xfrm>
            <a:prstGeom prst="rect">
              <a:avLst/>
            </a:prstGeom>
            <a:noFill/>
            <a:ln>
              <a:noFill/>
            </a:ln>
          </p:spPr>
        </p:pic>
      </p:grpSp>
      <p:grpSp>
        <p:nvGrpSpPr>
          <p:cNvPr id="1724" name="Google Shape;1724;p223"/>
          <p:cNvGrpSpPr/>
          <p:nvPr/>
        </p:nvGrpSpPr>
        <p:grpSpPr>
          <a:xfrm>
            <a:off x="0" y="2271075"/>
            <a:ext cx="3524175" cy="397800"/>
            <a:chOff x="-44399" y="3015763"/>
            <a:chExt cx="4698900" cy="530400"/>
          </a:xfrm>
        </p:grpSpPr>
        <p:sp>
          <p:nvSpPr>
            <p:cNvPr id="1725" name="Google Shape;1725;p223"/>
            <p:cNvSpPr txBox="1"/>
            <p:nvPr/>
          </p:nvSpPr>
          <p:spPr>
            <a:xfrm>
              <a:off x="-44399" y="3015763"/>
              <a:ext cx="4698900" cy="5304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7697AA"/>
                </a:buClr>
                <a:buSzPts val="1700"/>
                <a:buFont typeface="Arial"/>
                <a:buNone/>
              </a:pPr>
              <a:r>
                <a:rPr lang="en-US" sz="1500" b="0" i="0" u="none" strike="noStrike" cap="none">
                  <a:solidFill>
                    <a:srgbClr val="7697AA"/>
                  </a:solidFill>
                  <a:latin typeface="Calibri"/>
                  <a:ea typeface="Calibri"/>
                  <a:cs typeface="Calibri"/>
                  <a:sym typeface="Calibri"/>
                </a:rPr>
                <a:t>  </a:t>
              </a:r>
              <a:r>
                <a:rPr lang="en-US" sz="1800" b="1" i="0" u="none" strike="noStrike" cap="none">
                  <a:solidFill>
                    <a:srgbClr val="2E5F7D"/>
                  </a:solidFill>
                  <a:latin typeface="Calibri"/>
                  <a:ea typeface="Calibri"/>
                  <a:cs typeface="Calibri"/>
                  <a:sym typeface="Calibri"/>
                </a:rPr>
                <a:t>Systems Development Life Cycle</a:t>
              </a:r>
              <a:endParaRPr sz="1800" b="1" i="0" u="none" strike="noStrike" cap="none">
                <a:solidFill>
                  <a:srgbClr val="2E5F7D"/>
                </a:solidFill>
                <a:latin typeface="Calibri"/>
                <a:ea typeface="Calibri"/>
                <a:cs typeface="Calibri"/>
                <a:sym typeface="Calibri"/>
              </a:endParaRPr>
            </a:p>
          </p:txBody>
        </p:sp>
        <p:pic>
          <p:nvPicPr>
            <p:cNvPr id="1726" name="Google Shape;1726;p223"/>
            <p:cNvPicPr preferRelativeResize="0"/>
            <p:nvPr/>
          </p:nvPicPr>
          <p:blipFill rotWithShape="1">
            <a:blip r:embed="rId5">
              <a:alphaModFix/>
            </a:blip>
            <a:srcRect/>
            <a:stretch/>
          </p:blipFill>
          <p:spPr>
            <a:xfrm>
              <a:off x="-42805" y="3041359"/>
              <a:ext cx="555948" cy="479190"/>
            </a:xfrm>
            <a:prstGeom prst="rect">
              <a:avLst/>
            </a:prstGeom>
            <a:noFill/>
            <a:ln>
              <a:noFill/>
            </a:ln>
          </p:spPr>
        </p:pic>
      </p:grpSp>
      <p:sp>
        <p:nvSpPr>
          <p:cNvPr id="1727" name="Google Shape;1727;p223"/>
          <p:cNvSpPr txBox="1"/>
          <p:nvPr/>
        </p:nvSpPr>
        <p:spPr>
          <a:xfrm>
            <a:off x="6364252" y="4857850"/>
            <a:ext cx="2618700" cy="323100"/>
          </a:xfrm>
          <a:prstGeom prst="rect">
            <a:avLst/>
          </a:prstGeom>
          <a:noFill/>
          <a:ln>
            <a:noFill/>
          </a:ln>
        </p:spPr>
        <p:txBody>
          <a:bodyPr spcFirstLastPara="1" wrap="square" lIns="68575" tIns="68575" rIns="68575" bIns="6857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200" b="0" i="0" u="none" strike="noStrike" cap="none">
                <a:solidFill>
                  <a:srgbClr val="000000"/>
                </a:solidFill>
                <a:latin typeface="Calibri"/>
                <a:ea typeface="Calibri"/>
                <a:cs typeface="Calibri"/>
                <a:sym typeface="Calibri"/>
              </a:rPr>
              <a:t>2021 PHII IIS Core Competency Model</a:t>
            </a:r>
            <a:endParaRPr sz="12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715"/>
                                        </p:tgtEl>
                                      </p:cBhvr>
                                    </p:animEffect>
                                    <p:set>
                                      <p:cBhvr>
                                        <p:cTn id="15" dur="1" fill="hold">
                                          <p:stCondLst>
                                            <p:cond delay="500"/>
                                          </p:stCondLst>
                                        </p:cTn>
                                        <p:tgtEl>
                                          <p:spTgt spid="171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7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71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719"/>
                                        </p:tgtEl>
                                      </p:cBhvr>
                                    </p:animEffect>
                                    <p:set>
                                      <p:cBhvr>
                                        <p:cTn id="28" dur="1" fill="hold">
                                          <p:stCondLst>
                                            <p:cond delay="500"/>
                                          </p:stCondLst>
                                        </p:cTn>
                                        <p:tgtEl>
                                          <p:spTgt spid="171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720"/>
                                        </p:tgtEl>
                                      </p:cBhvr>
                                    </p:animEffect>
                                    <p:set>
                                      <p:cBhvr>
                                        <p:cTn id="41" dur="1" fill="hold">
                                          <p:stCondLst>
                                            <p:cond delay="500"/>
                                          </p:stCondLst>
                                        </p:cTn>
                                        <p:tgtEl>
                                          <p:spTgt spid="17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2"/>
        <p:cNvGrpSpPr/>
        <p:nvPr/>
      </p:nvGrpSpPr>
      <p:grpSpPr>
        <a:xfrm>
          <a:off x="0" y="0"/>
          <a:ext cx="0" cy="0"/>
          <a:chOff x="0" y="0"/>
          <a:chExt cx="0" cy="0"/>
        </a:xfrm>
      </p:grpSpPr>
      <p:sp>
        <p:nvSpPr>
          <p:cNvPr id="1733" name="Google Shape;1733;p224"/>
          <p:cNvSpPr txBox="1"/>
          <p:nvPr/>
        </p:nvSpPr>
        <p:spPr>
          <a:xfrm>
            <a:off x="171215" y="461576"/>
            <a:ext cx="8765400" cy="14007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3300" b="0" i="0" u="none" strike="noStrike" cap="none">
                <a:solidFill>
                  <a:srgbClr val="2E5F7D"/>
                </a:solidFill>
                <a:latin typeface="Calibri"/>
                <a:ea typeface="Calibri"/>
                <a:cs typeface="Calibri"/>
                <a:sym typeface="Calibri"/>
              </a:rPr>
              <a:t>Project Managing the SDLC </a:t>
            </a:r>
            <a:endParaRPr sz="3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US" sz="2200" b="0" i="1" u="none" strike="noStrike" cap="none">
                <a:solidFill>
                  <a:schemeClr val="dk1"/>
                </a:solidFill>
                <a:latin typeface="Calibri"/>
                <a:ea typeface="Calibri"/>
                <a:cs typeface="Calibri"/>
                <a:sym typeface="Calibri"/>
              </a:rPr>
              <a:t>Convergence of People, Process and Technology</a:t>
            </a:r>
            <a:endParaRPr sz="2200" b="0" i="1" u="none" strike="noStrike" cap="none">
              <a:solidFill>
                <a:srgbClr val="2E5F7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2E5F7D"/>
                </a:solidFill>
                <a:latin typeface="Calibri"/>
                <a:ea typeface="Calibri"/>
                <a:cs typeface="Calibri"/>
                <a:sym typeface="Calibri"/>
              </a:rPr>
              <a:t> </a:t>
            </a:r>
            <a:endParaRPr sz="2700" b="0" i="0" u="none" strike="noStrike" cap="none">
              <a:solidFill>
                <a:srgbClr val="2E5F7D"/>
              </a:solidFill>
              <a:latin typeface="Calibri"/>
              <a:ea typeface="Calibri"/>
              <a:cs typeface="Calibri"/>
              <a:sym typeface="Calibri"/>
            </a:endParaRPr>
          </a:p>
        </p:txBody>
      </p:sp>
      <p:grpSp>
        <p:nvGrpSpPr>
          <p:cNvPr id="1734" name="Google Shape;1734;p224"/>
          <p:cNvGrpSpPr/>
          <p:nvPr/>
        </p:nvGrpSpPr>
        <p:grpSpPr>
          <a:xfrm>
            <a:off x="514439" y="1392376"/>
            <a:ext cx="8078976" cy="3751123"/>
            <a:chOff x="999959" y="1494115"/>
            <a:chExt cx="10858839" cy="5101487"/>
          </a:xfrm>
        </p:grpSpPr>
        <p:grpSp>
          <p:nvGrpSpPr>
            <p:cNvPr id="1735" name="Google Shape;1735;p224"/>
            <p:cNvGrpSpPr/>
            <p:nvPr/>
          </p:nvGrpSpPr>
          <p:grpSpPr>
            <a:xfrm>
              <a:off x="5578413" y="1494115"/>
              <a:ext cx="3657470" cy="3291601"/>
              <a:chOff x="8384987" y="1901950"/>
              <a:chExt cx="3054000" cy="3054000"/>
            </a:xfrm>
          </p:grpSpPr>
          <p:sp>
            <p:nvSpPr>
              <p:cNvPr id="1736" name="Google Shape;1736;p224"/>
              <p:cNvSpPr/>
              <p:nvPr/>
            </p:nvSpPr>
            <p:spPr>
              <a:xfrm>
                <a:off x="8384987" y="1901950"/>
                <a:ext cx="3054000" cy="3054000"/>
              </a:xfrm>
              <a:prstGeom prst="ellipse">
                <a:avLst/>
              </a:prstGeom>
              <a:solidFill>
                <a:srgbClr val="045D9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lt1"/>
                  </a:solidFill>
                  <a:latin typeface="Arial"/>
                  <a:ea typeface="Arial"/>
                  <a:cs typeface="Arial"/>
                  <a:sym typeface="Arial"/>
                </a:endParaRPr>
              </a:p>
            </p:txBody>
          </p:sp>
          <p:sp>
            <p:nvSpPr>
              <p:cNvPr id="1737" name="Google Shape;1737;p224"/>
              <p:cNvSpPr/>
              <p:nvPr/>
            </p:nvSpPr>
            <p:spPr>
              <a:xfrm>
                <a:off x="8384987" y="1901950"/>
                <a:ext cx="3054000" cy="3054000"/>
              </a:xfrm>
              <a:prstGeom prst="ellipse">
                <a:avLst/>
              </a:prstGeom>
              <a:solidFill>
                <a:srgbClr val="045D9C"/>
              </a:solidFill>
              <a:ln w="12700" cap="flat" cmpd="sng">
                <a:solidFill>
                  <a:srgbClr val="045D9C"/>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lt1"/>
                  </a:solidFill>
                  <a:latin typeface="Arial"/>
                  <a:ea typeface="Arial"/>
                  <a:cs typeface="Arial"/>
                  <a:sym typeface="Arial"/>
                </a:endParaRPr>
              </a:p>
            </p:txBody>
          </p:sp>
        </p:grpSp>
        <p:sp>
          <p:nvSpPr>
            <p:cNvPr id="1738" name="Google Shape;1738;p224"/>
            <p:cNvSpPr/>
            <p:nvPr/>
          </p:nvSpPr>
          <p:spPr>
            <a:xfrm>
              <a:off x="5002065" y="3303702"/>
              <a:ext cx="3498600" cy="3291900"/>
            </a:xfrm>
            <a:prstGeom prst="ellipse">
              <a:avLst/>
            </a:prstGeom>
            <a:solidFill>
              <a:srgbClr val="0FA2D5">
                <a:alpha val="80000"/>
              </a:srgbClr>
            </a:solidFill>
            <a:ln w="12700" cap="flat" cmpd="sng">
              <a:solidFill>
                <a:srgbClr val="3FB5DD"/>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lt1"/>
                </a:solidFill>
                <a:latin typeface="Arial"/>
                <a:ea typeface="Arial"/>
                <a:cs typeface="Arial"/>
                <a:sym typeface="Arial"/>
              </a:endParaRPr>
            </a:p>
          </p:txBody>
        </p:sp>
        <p:sp>
          <p:nvSpPr>
            <p:cNvPr id="1739" name="Google Shape;1739;p224"/>
            <p:cNvSpPr/>
            <p:nvPr/>
          </p:nvSpPr>
          <p:spPr>
            <a:xfrm>
              <a:off x="3653020" y="1555786"/>
              <a:ext cx="3657600" cy="3291900"/>
            </a:xfrm>
            <a:prstGeom prst="ellipse">
              <a:avLst/>
            </a:prstGeom>
            <a:solidFill>
              <a:srgbClr val="8CCEE6">
                <a:alpha val="8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lt1"/>
                </a:solidFill>
                <a:latin typeface="Arial"/>
                <a:ea typeface="Arial"/>
                <a:cs typeface="Arial"/>
                <a:sym typeface="Arial"/>
              </a:endParaRPr>
            </a:p>
          </p:txBody>
        </p:sp>
        <p:sp>
          <p:nvSpPr>
            <p:cNvPr id="1740" name="Google Shape;1740;p224"/>
            <p:cNvSpPr txBox="1"/>
            <p:nvPr/>
          </p:nvSpPr>
          <p:spPr>
            <a:xfrm>
              <a:off x="4265594" y="1958761"/>
              <a:ext cx="1283100" cy="5967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1200" b="1" i="0" u="none" strike="noStrike" cap="none">
                  <a:solidFill>
                    <a:schemeClr val="lt1"/>
                  </a:solidFill>
                  <a:latin typeface="Calibri"/>
                  <a:ea typeface="Calibri"/>
                  <a:cs typeface="Calibri"/>
                  <a:sym typeface="Calibri"/>
                </a:rPr>
                <a:t>Project Sponsorship</a:t>
              </a:r>
              <a:endParaRPr sz="1200" b="1" i="0" u="none" strike="noStrike" cap="none">
                <a:solidFill>
                  <a:srgbClr val="000000"/>
                </a:solidFill>
                <a:latin typeface="Arial"/>
                <a:ea typeface="Arial"/>
                <a:cs typeface="Arial"/>
                <a:sym typeface="Arial"/>
              </a:endParaRPr>
            </a:p>
          </p:txBody>
        </p:sp>
        <p:sp>
          <p:nvSpPr>
            <p:cNvPr id="1741" name="Google Shape;1741;p224"/>
            <p:cNvSpPr txBox="1"/>
            <p:nvPr/>
          </p:nvSpPr>
          <p:spPr>
            <a:xfrm>
              <a:off x="7310616" y="2012648"/>
              <a:ext cx="1068900" cy="3453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1200" b="1" i="0" u="none" strike="noStrike" cap="none">
                  <a:solidFill>
                    <a:schemeClr val="lt1"/>
                  </a:solidFill>
                  <a:latin typeface="Calibri"/>
                  <a:ea typeface="Calibri"/>
                  <a:cs typeface="Calibri"/>
                  <a:sym typeface="Calibri"/>
                </a:rPr>
                <a:t>Staffing</a:t>
              </a:r>
              <a:endParaRPr b="1" i="0" u="none" strike="noStrike" cap="none">
                <a:solidFill>
                  <a:srgbClr val="000000"/>
                </a:solidFill>
              </a:endParaRPr>
            </a:p>
          </p:txBody>
        </p:sp>
        <p:sp>
          <p:nvSpPr>
            <p:cNvPr id="1742" name="Google Shape;1742;p224"/>
            <p:cNvSpPr txBox="1"/>
            <p:nvPr/>
          </p:nvSpPr>
          <p:spPr>
            <a:xfrm>
              <a:off x="7474442" y="2408732"/>
              <a:ext cx="1068900" cy="3453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1200" b="1" i="0" u="none" strike="noStrike" cap="none">
                  <a:solidFill>
                    <a:schemeClr val="lt1"/>
                  </a:solidFill>
                  <a:latin typeface="Calibri"/>
                  <a:ea typeface="Calibri"/>
                  <a:cs typeface="Calibri"/>
                  <a:sym typeface="Calibri"/>
                </a:rPr>
                <a:t>Scope</a:t>
              </a:r>
              <a:endParaRPr sz="1200" b="1" i="0" u="none" strike="noStrike" cap="none">
                <a:solidFill>
                  <a:srgbClr val="000000"/>
                </a:solidFill>
                <a:latin typeface="Arial"/>
                <a:ea typeface="Arial"/>
                <a:cs typeface="Arial"/>
                <a:sym typeface="Arial"/>
              </a:endParaRPr>
            </a:p>
          </p:txBody>
        </p:sp>
        <p:sp>
          <p:nvSpPr>
            <p:cNvPr id="1743" name="Google Shape;1743;p224"/>
            <p:cNvSpPr txBox="1"/>
            <p:nvPr/>
          </p:nvSpPr>
          <p:spPr>
            <a:xfrm>
              <a:off x="6872692" y="1695330"/>
              <a:ext cx="1068900" cy="3453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1200" b="1" i="0" u="none" strike="noStrike" cap="none">
                  <a:solidFill>
                    <a:schemeClr val="lt1"/>
                  </a:solidFill>
                  <a:latin typeface="Calibri"/>
                  <a:ea typeface="Calibri"/>
                  <a:cs typeface="Calibri"/>
                  <a:sym typeface="Calibri"/>
                </a:rPr>
                <a:t>Budget</a:t>
              </a:r>
              <a:endParaRPr sz="1200" b="1" i="0" u="none" strike="noStrike" cap="none">
                <a:solidFill>
                  <a:srgbClr val="000000"/>
                </a:solidFill>
              </a:endParaRPr>
            </a:p>
          </p:txBody>
        </p:sp>
        <p:sp>
          <p:nvSpPr>
            <p:cNvPr id="1744" name="Google Shape;1744;p224"/>
            <p:cNvSpPr txBox="1"/>
            <p:nvPr/>
          </p:nvSpPr>
          <p:spPr>
            <a:xfrm>
              <a:off x="7352104" y="2792308"/>
              <a:ext cx="1872000" cy="3453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1200" b="1" i="0" u="none" strike="noStrike" cap="none">
                  <a:solidFill>
                    <a:schemeClr val="lt1"/>
                  </a:solidFill>
                  <a:latin typeface="Calibri"/>
                  <a:ea typeface="Calibri"/>
                  <a:cs typeface="Calibri"/>
                  <a:sym typeface="Calibri"/>
                </a:rPr>
                <a:t>Risk Management</a:t>
              </a:r>
              <a:endParaRPr sz="1200" b="1" i="0" u="none" strike="noStrike" cap="none">
                <a:solidFill>
                  <a:srgbClr val="000000"/>
                </a:solidFill>
                <a:latin typeface="Arial"/>
                <a:ea typeface="Arial"/>
                <a:cs typeface="Arial"/>
                <a:sym typeface="Arial"/>
              </a:endParaRPr>
            </a:p>
          </p:txBody>
        </p:sp>
        <p:sp>
          <p:nvSpPr>
            <p:cNvPr id="1745" name="Google Shape;1745;p224"/>
            <p:cNvSpPr txBox="1"/>
            <p:nvPr/>
          </p:nvSpPr>
          <p:spPr>
            <a:xfrm>
              <a:off x="7639079" y="3175874"/>
              <a:ext cx="1558500" cy="3453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1200" b="1" i="0" u="none" strike="noStrike" cap="none">
                  <a:solidFill>
                    <a:schemeClr val="lt1"/>
                  </a:solidFill>
                  <a:latin typeface="Calibri"/>
                  <a:ea typeface="Calibri"/>
                  <a:cs typeface="Calibri"/>
                  <a:sym typeface="Calibri"/>
                </a:rPr>
                <a:t>Change Control</a:t>
              </a:r>
              <a:endParaRPr sz="1200" b="1" i="0" u="none" strike="noStrike" cap="none">
                <a:solidFill>
                  <a:srgbClr val="000000"/>
                </a:solidFill>
                <a:latin typeface="Arial"/>
                <a:ea typeface="Arial"/>
                <a:cs typeface="Arial"/>
                <a:sym typeface="Arial"/>
              </a:endParaRPr>
            </a:p>
          </p:txBody>
        </p:sp>
        <p:sp>
          <p:nvSpPr>
            <p:cNvPr id="1746" name="Google Shape;1746;p224"/>
            <p:cNvSpPr txBox="1"/>
            <p:nvPr/>
          </p:nvSpPr>
          <p:spPr>
            <a:xfrm>
              <a:off x="3944211" y="2756921"/>
              <a:ext cx="1283100" cy="3453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1200" b="1" i="0" u="none" strike="noStrike" cap="none">
                  <a:solidFill>
                    <a:schemeClr val="lt1"/>
                  </a:solidFill>
                  <a:latin typeface="Calibri"/>
                  <a:ea typeface="Calibri"/>
                  <a:cs typeface="Calibri"/>
                  <a:sym typeface="Calibri"/>
                </a:rPr>
                <a:t>Training</a:t>
              </a:r>
              <a:endParaRPr sz="1200" b="1" i="0" u="none" strike="noStrike" cap="none">
                <a:solidFill>
                  <a:srgbClr val="000000"/>
                </a:solidFill>
                <a:latin typeface="Arial"/>
                <a:ea typeface="Arial"/>
                <a:cs typeface="Arial"/>
                <a:sym typeface="Arial"/>
              </a:endParaRPr>
            </a:p>
          </p:txBody>
        </p:sp>
        <p:sp>
          <p:nvSpPr>
            <p:cNvPr id="1747" name="Google Shape;1747;p224"/>
            <p:cNvSpPr txBox="1"/>
            <p:nvPr/>
          </p:nvSpPr>
          <p:spPr>
            <a:xfrm>
              <a:off x="4007227" y="3500017"/>
              <a:ext cx="1283100" cy="5967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1200" b="1" i="0" u="none" strike="noStrike" cap="none">
                  <a:solidFill>
                    <a:schemeClr val="lt1"/>
                  </a:solidFill>
                  <a:latin typeface="Calibri"/>
                  <a:ea typeface="Calibri"/>
                  <a:cs typeface="Calibri"/>
                  <a:sym typeface="Calibri"/>
                </a:rPr>
                <a:t>Business Case</a:t>
              </a:r>
              <a:endParaRPr sz="1200" b="1" i="0" u="none" strike="noStrike" cap="none">
                <a:solidFill>
                  <a:srgbClr val="000000"/>
                </a:solidFill>
                <a:latin typeface="Arial"/>
                <a:ea typeface="Arial"/>
                <a:cs typeface="Arial"/>
                <a:sym typeface="Arial"/>
              </a:endParaRPr>
            </a:p>
          </p:txBody>
        </p:sp>
        <p:sp>
          <p:nvSpPr>
            <p:cNvPr id="1748" name="Google Shape;1748;p224"/>
            <p:cNvSpPr txBox="1"/>
            <p:nvPr/>
          </p:nvSpPr>
          <p:spPr>
            <a:xfrm>
              <a:off x="5788112" y="2167671"/>
              <a:ext cx="1283100" cy="3453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200" b="1" i="0" u="none" strike="noStrike" cap="none">
                  <a:solidFill>
                    <a:srgbClr val="045D9C"/>
                  </a:solidFill>
                  <a:latin typeface="Calibri"/>
                  <a:ea typeface="Calibri"/>
                  <a:cs typeface="Calibri"/>
                  <a:sym typeface="Calibri"/>
                </a:rPr>
                <a:t>Planning</a:t>
              </a:r>
              <a:endParaRPr sz="1200" b="1" i="0" u="none" strike="noStrike" cap="none">
                <a:solidFill>
                  <a:srgbClr val="000000"/>
                </a:solidFill>
                <a:latin typeface="Arial"/>
                <a:ea typeface="Arial"/>
                <a:cs typeface="Arial"/>
                <a:sym typeface="Arial"/>
              </a:endParaRPr>
            </a:p>
          </p:txBody>
        </p:sp>
        <p:sp>
          <p:nvSpPr>
            <p:cNvPr id="1749" name="Google Shape;1749;p224"/>
            <p:cNvSpPr txBox="1"/>
            <p:nvPr/>
          </p:nvSpPr>
          <p:spPr>
            <a:xfrm>
              <a:off x="5709346" y="2562557"/>
              <a:ext cx="1283100" cy="3453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200" b="1" i="0" u="none" strike="noStrike" cap="none">
                  <a:solidFill>
                    <a:srgbClr val="045D9C"/>
                  </a:solidFill>
                  <a:latin typeface="Calibri"/>
                  <a:ea typeface="Calibri"/>
                  <a:cs typeface="Calibri"/>
                  <a:sym typeface="Calibri"/>
                </a:rPr>
                <a:t>Charter</a:t>
              </a:r>
              <a:endParaRPr sz="1200" b="1" i="0" u="none" strike="noStrike" cap="none">
                <a:solidFill>
                  <a:srgbClr val="000000"/>
                </a:solidFill>
              </a:endParaRPr>
            </a:p>
          </p:txBody>
        </p:sp>
        <p:sp>
          <p:nvSpPr>
            <p:cNvPr id="1750" name="Google Shape;1750;p224"/>
            <p:cNvSpPr txBox="1"/>
            <p:nvPr/>
          </p:nvSpPr>
          <p:spPr>
            <a:xfrm>
              <a:off x="5582181" y="2933135"/>
              <a:ext cx="1694400" cy="3453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200" b="1" i="0" u="none" strike="noStrike" cap="none">
                  <a:solidFill>
                    <a:srgbClr val="045D9C"/>
                  </a:solidFill>
                  <a:latin typeface="Calibri"/>
                  <a:ea typeface="Calibri"/>
                  <a:cs typeface="Calibri"/>
                  <a:sym typeface="Calibri"/>
                </a:rPr>
                <a:t>Communications</a:t>
              </a:r>
              <a:endParaRPr sz="1200" b="1" i="0" u="none" strike="noStrike" cap="none">
                <a:solidFill>
                  <a:srgbClr val="000000"/>
                </a:solidFill>
                <a:latin typeface="Arial"/>
                <a:ea typeface="Arial"/>
                <a:cs typeface="Arial"/>
                <a:sym typeface="Arial"/>
              </a:endParaRPr>
            </a:p>
          </p:txBody>
        </p:sp>
        <p:sp>
          <p:nvSpPr>
            <p:cNvPr id="1751" name="Google Shape;1751;p224"/>
            <p:cNvSpPr txBox="1"/>
            <p:nvPr/>
          </p:nvSpPr>
          <p:spPr>
            <a:xfrm>
              <a:off x="999959" y="2435958"/>
              <a:ext cx="2593200" cy="9420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800" b="1" i="0" u="none" strike="noStrike" cap="none">
                  <a:solidFill>
                    <a:srgbClr val="2E5F7D"/>
                  </a:solidFill>
                  <a:latin typeface="Calibri"/>
                  <a:ea typeface="Calibri"/>
                  <a:cs typeface="Calibri"/>
                  <a:sym typeface="Calibri"/>
                </a:rPr>
                <a:t>Change Management</a:t>
              </a:r>
              <a:endParaRPr sz="1800" b="1" i="0" u="none" strike="noStrike" cap="none">
                <a:solidFill>
                  <a:srgbClr val="2E5F7D"/>
                </a:solidFill>
                <a:latin typeface="Calibri"/>
                <a:ea typeface="Calibri"/>
                <a:cs typeface="Calibri"/>
                <a:sym typeface="Calibri"/>
              </a:endParaRPr>
            </a:p>
          </p:txBody>
        </p:sp>
        <p:sp>
          <p:nvSpPr>
            <p:cNvPr id="1752" name="Google Shape;1752;p224"/>
            <p:cNvSpPr txBox="1"/>
            <p:nvPr/>
          </p:nvSpPr>
          <p:spPr>
            <a:xfrm>
              <a:off x="2962245" y="5225681"/>
              <a:ext cx="2593200" cy="5652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800" b="1" i="0" u="none" strike="noStrike" cap="none">
                  <a:solidFill>
                    <a:srgbClr val="2E5F7D"/>
                  </a:solidFill>
                  <a:latin typeface="Calibri"/>
                  <a:ea typeface="Calibri"/>
                  <a:cs typeface="Calibri"/>
                  <a:sym typeface="Calibri"/>
                </a:rPr>
                <a:t>SDLC</a:t>
              </a:r>
              <a:endParaRPr sz="1800" b="1" i="0" u="none" strike="noStrike" cap="none">
                <a:solidFill>
                  <a:srgbClr val="2E5F7D"/>
                </a:solidFill>
                <a:latin typeface="Calibri"/>
                <a:ea typeface="Calibri"/>
                <a:cs typeface="Calibri"/>
                <a:sym typeface="Calibri"/>
              </a:endParaRPr>
            </a:p>
          </p:txBody>
        </p:sp>
        <p:sp>
          <p:nvSpPr>
            <p:cNvPr id="1753" name="Google Shape;1753;p224"/>
            <p:cNvSpPr txBox="1"/>
            <p:nvPr/>
          </p:nvSpPr>
          <p:spPr>
            <a:xfrm>
              <a:off x="9265598" y="2145165"/>
              <a:ext cx="2593200" cy="9420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800" b="1" i="0" u="none" strike="noStrike" cap="none">
                  <a:solidFill>
                    <a:srgbClr val="2E5F7D"/>
                  </a:solidFill>
                  <a:latin typeface="Calibri"/>
                  <a:ea typeface="Calibri"/>
                  <a:cs typeface="Calibri"/>
                  <a:sym typeface="Calibri"/>
                </a:rPr>
                <a:t>Project Management</a:t>
              </a:r>
              <a:endParaRPr sz="1800" b="1" i="0" u="none" strike="noStrike" cap="none">
                <a:solidFill>
                  <a:srgbClr val="2E5F7D"/>
                </a:solidFill>
                <a:latin typeface="Calibri"/>
                <a:ea typeface="Calibri"/>
                <a:cs typeface="Calibri"/>
                <a:sym typeface="Calibri"/>
              </a:endParaRPr>
            </a:p>
          </p:txBody>
        </p:sp>
        <p:sp>
          <p:nvSpPr>
            <p:cNvPr id="1754" name="Google Shape;1754;p224"/>
            <p:cNvSpPr txBox="1"/>
            <p:nvPr/>
          </p:nvSpPr>
          <p:spPr>
            <a:xfrm>
              <a:off x="5685474" y="3460641"/>
              <a:ext cx="1558500" cy="3453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200" b="1" i="0" u="none" strike="noStrike" cap="none">
                  <a:solidFill>
                    <a:srgbClr val="045D9C"/>
                  </a:solidFill>
                  <a:latin typeface="Calibri"/>
                  <a:ea typeface="Calibri"/>
                  <a:cs typeface="Calibri"/>
                  <a:sym typeface="Calibri"/>
                </a:rPr>
                <a:t>Documentation</a:t>
              </a:r>
              <a:endParaRPr sz="1200" b="1" i="0" u="none" strike="noStrike" cap="none">
                <a:solidFill>
                  <a:srgbClr val="000000"/>
                </a:solidFill>
                <a:latin typeface="Arial"/>
                <a:ea typeface="Arial"/>
                <a:cs typeface="Arial"/>
                <a:sym typeface="Arial"/>
              </a:endParaRPr>
            </a:p>
          </p:txBody>
        </p:sp>
        <p:sp>
          <p:nvSpPr>
            <p:cNvPr id="1755" name="Google Shape;1755;p224"/>
            <p:cNvSpPr txBox="1"/>
            <p:nvPr/>
          </p:nvSpPr>
          <p:spPr>
            <a:xfrm>
              <a:off x="5749462" y="3725516"/>
              <a:ext cx="1449600" cy="3453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200" b="1" i="0" u="none" strike="noStrike" cap="none">
                  <a:solidFill>
                    <a:srgbClr val="045D9C"/>
                  </a:solidFill>
                  <a:latin typeface="Calibri"/>
                  <a:ea typeface="Calibri"/>
                  <a:cs typeface="Calibri"/>
                  <a:sym typeface="Calibri"/>
                </a:rPr>
                <a:t>Status</a:t>
              </a:r>
              <a:endParaRPr sz="1200" b="1" i="0" u="none" strike="noStrike" cap="none">
                <a:solidFill>
                  <a:srgbClr val="000000"/>
                </a:solidFill>
                <a:latin typeface="Arial"/>
                <a:ea typeface="Arial"/>
                <a:cs typeface="Arial"/>
                <a:sym typeface="Arial"/>
              </a:endParaRPr>
            </a:p>
          </p:txBody>
        </p:sp>
        <p:sp>
          <p:nvSpPr>
            <p:cNvPr id="1756" name="Google Shape;1756;p224"/>
            <p:cNvSpPr txBox="1"/>
            <p:nvPr/>
          </p:nvSpPr>
          <p:spPr>
            <a:xfrm>
              <a:off x="5719903" y="3963841"/>
              <a:ext cx="1449600" cy="3453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200" b="1" i="0" u="none" strike="noStrike" cap="none">
                  <a:solidFill>
                    <a:srgbClr val="045D9C"/>
                  </a:solidFill>
                  <a:latin typeface="Calibri"/>
                  <a:ea typeface="Calibri"/>
                  <a:cs typeface="Calibri"/>
                  <a:sym typeface="Calibri"/>
                </a:rPr>
                <a:t>Reporting</a:t>
              </a:r>
              <a:endParaRPr sz="1200" b="1" i="0" u="none" strike="noStrike" cap="none">
                <a:solidFill>
                  <a:srgbClr val="000000"/>
                </a:solidFill>
                <a:latin typeface="Arial"/>
                <a:ea typeface="Arial"/>
                <a:cs typeface="Arial"/>
                <a:sym typeface="Arial"/>
              </a:endParaRPr>
            </a:p>
          </p:txBody>
        </p:sp>
        <p:sp>
          <p:nvSpPr>
            <p:cNvPr id="1757" name="Google Shape;1757;p224"/>
            <p:cNvSpPr txBox="1"/>
            <p:nvPr/>
          </p:nvSpPr>
          <p:spPr>
            <a:xfrm>
              <a:off x="6810845" y="3731160"/>
              <a:ext cx="1693800" cy="3453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1200" b="1" i="0" u="none" strike="noStrike" cap="none">
                  <a:solidFill>
                    <a:schemeClr val="lt1"/>
                  </a:solidFill>
                  <a:latin typeface="Calibri"/>
                  <a:ea typeface="Calibri"/>
                  <a:cs typeface="Calibri"/>
                  <a:sym typeface="Calibri"/>
                </a:rPr>
                <a:t>Maintenance</a:t>
              </a:r>
              <a:endParaRPr sz="1200" b="1" i="0" u="none" strike="noStrike" cap="none">
                <a:solidFill>
                  <a:srgbClr val="000000"/>
                </a:solidFill>
                <a:latin typeface="Calibri"/>
                <a:ea typeface="Calibri"/>
                <a:cs typeface="Calibri"/>
                <a:sym typeface="Calibri"/>
              </a:endParaRPr>
            </a:p>
          </p:txBody>
        </p:sp>
        <p:sp>
          <p:nvSpPr>
            <p:cNvPr id="1758" name="Google Shape;1758;p224"/>
            <p:cNvSpPr txBox="1"/>
            <p:nvPr/>
          </p:nvSpPr>
          <p:spPr>
            <a:xfrm>
              <a:off x="6688782" y="3942979"/>
              <a:ext cx="1693800" cy="3453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1200" b="1" i="0" u="none" strike="noStrike" cap="none">
                  <a:solidFill>
                    <a:schemeClr val="lt1"/>
                  </a:solidFill>
                  <a:latin typeface="Calibri"/>
                  <a:ea typeface="Calibri"/>
                  <a:cs typeface="Calibri"/>
                  <a:sym typeface="Calibri"/>
                </a:rPr>
                <a:t>Process Flows</a:t>
              </a:r>
              <a:endParaRPr sz="1200" b="1" i="0" u="none" strike="noStrike" cap="none">
                <a:solidFill>
                  <a:srgbClr val="000000"/>
                </a:solidFill>
                <a:latin typeface="Calibri"/>
                <a:ea typeface="Calibri"/>
                <a:cs typeface="Calibri"/>
                <a:sym typeface="Calibri"/>
              </a:endParaRPr>
            </a:p>
          </p:txBody>
        </p:sp>
        <p:sp>
          <p:nvSpPr>
            <p:cNvPr id="1759" name="Google Shape;1759;p224"/>
            <p:cNvSpPr txBox="1"/>
            <p:nvPr/>
          </p:nvSpPr>
          <p:spPr>
            <a:xfrm>
              <a:off x="6688767" y="4215485"/>
              <a:ext cx="1693800" cy="3453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1200" b="1" i="0" u="none" strike="noStrike" cap="none">
                  <a:solidFill>
                    <a:schemeClr val="lt1"/>
                  </a:solidFill>
                  <a:latin typeface="Calibri"/>
                  <a:ea typeface="Calibri"/>
                  <a:cs typeface="Calibri"/>
                  <a:sym typeface="Calibri"/>
                </a:rPr>
                <a:t>Requirements</a:t>
              </a:r>
              <a:endParaRPr sz="1200" b="1" i="0" u="none" strike="noStrike" cap="none">
                <a:solidFill>
                  <a:srgbClr val="000000"/>
                </a:solidFill>
                <a:latin typeface="Calibri"/>
                <a:ea typeface="Calibri"/>
                <a:cs typeface="Calibri"/>
                <a:sym typeface="Calibri"/>
              </a:endParaRPr>
            </a:p>
          </p:txBody>
        </p:sp>
        <p:sp>
          <p:nvSpPr>
            <p:cNvPr id="1760" name="Google Shape;1760;p224"/>
            <p:cNvSpPr txBox="1"/>
            <p:nvPr/>
          </p:nvSpPr>
          <p:spPr>
            <a:xfrm>
              <a:off x="6560250" y="4425317"/>
              <a:ext cx="1693800" cy="3453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1200" b="1" i="0" u="none" strike="noStrike" cap="none">
                  <a:solidFill>
                    <a:schemeClr val="lt1"/>
                  </a:solidFill>
                  <a:latin typeface="Calibri"/>
                  <a:ea typeface="Calibri"/>
                  <a:cs typeface="Calibri"/>
                  <a:sym typeface="Calibri"/>
                </a:rPr>
                <a:t>Implementation</a:t>
              </a:r>
              <a:endParaRPr sz="1200" b="1" i="0" u="none" strike="noStrike" cap="none">
                <a:solidFill>
                  <a:srgbClr val="000000"/>
                </a:solidFill>
                <a:latin typeface="Calibri"/>
                <a:ea typeface="Calibri"/>
                <a:cs typeface="Calibri"/>
                <a:sym typeface="Calibri"/>
              </a:endParaRPr>
            </a:p>
          </p:txBody>
        </p:sp>
        <p:sp>
          <p:nvSpPr>
            <p:cNvPr id="1761" name="Google Shape;1761;p224"/>
            <p:cNvSpPr txBox="1"/>
            <p:nvPr/>
          </p:nvSpPr>
          <p:spPr>
            <a:xfrm>
              <a:off x="5002043" y="5286457"/>
              <a:ext cx="1449600" cy="3453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1200" b="1" i="0" u="none" strike="noStrike" cap="none">
                  <a:solidFill>
                    <a:schemeClr val="lt1"/>
                  </a:solidFill>
                  <a:latin typeface="Calibri"/>
                  <a:ea typeface="Calibri"/>
                  <a:cs typeface="Calibri"/>
                  <a:sym typeface="Calibri"/>
                </a:rPr>
                <a:t>Design</a:t>
              </a:r>
              <a:endParaRPr sz="1200" b="1" i="0" u="none" strike="noStrike" cap="none">
                <a:solidFill>
                  <a:srgbClr val="000000"/>
                </a:solidFill>
                <a:latin typeface="Calibri"/>
                <a:ea typeface="Calibri"/>
                <a:cs typeface="Calibri"/>
                <a:sym typeface="Calibri"/>
              </a:endParaRPr>
            </a:p>
          </p:txBody>
        </p:sp>
        <p:sp>
          <p:nvSpPr>
            <p:cNvPr id="1762" name="Google Shape;1762;p224"/>
            <p:cNvSpPr txBox="1"/>
            <p:nvPr/>
          </p:nvSpPr>
          <p:spPr>
            <a:xfrm>
              <a:off x="6810867" y="5137768"/>
              <a:ext cx="1449600" cy="3453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1200" b="1" i="0" u="none" strike="noStrike" cap="none">
                  <a:solidFill>
                    <a:schemeClr val="lt1"/>
                  </a:solidFill>
                  <a:latin typeface="Calibri"/>
                  <a:ea typeface="Calibri"/>
                  <a:cs typeface="Calibri"/>
                  <a:sym typeface="Calibri"/>
                </a:rPr>
                <a:t>Performance</a:t>
              </a:r>
              <a:endParaRPr sz="1200" b="1" i="0" u="none" strike="noStrike" cap="none">
                <a:solidFill>
                  <a:srgbClr val="000000"/>
                </a:solidFill>
                <a:latin typeface="Calibri"/>
                <a:ea typeface="Calibri"/>
                <a:cs typeface="Calibri"/>
                <a:sym typeface="Calibri"/>
              </a:endParaRPr>
            </a:p>
          </p:txBody>
        </p:sp>
        <p:sp>
          <p:nvSpPr>
            <p:cNvPr id="1763" name="Google Shape;1763;p224"/>
            <p:cNvSpPr txBox="1"/>
            <p:nvPr/>
          </p:nvSpPr>
          <p:spPr>
            <a:xfrm>
              <a:off x="6638973" y="5486422"/>
              <a:ext cx="1449600" cy="3453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1200" b="1" i="0" u="none" strike="noStrike" cap="none">
                  <a:solidFill>
                    <a:schemeClr val="lt1"/>
                  </a:solidFill>
                  <a:latin typeface="Calibri"/>
                  <a:ea typeface="Calibri"/>
                  <a:cs typeface="Calibri"/>
                  <a:sym typeface="Calibri"/>
                </a:rPr>
                <a:t>Capacity</a:t>
              </a:r>
              <a:endParaRPr sz="1200" b="1" i="0" u="none" strike="noStrike" cap="none">
                <a:solidFill>
                  <a:srgbClr val="000000"/>
                </a:solidFill>
                <a:latin typeface="Calibri"/>
                <a:ea typeface="Calibri"/>
                <a:cs typeface="Calibri"/>
                <a:sym typeface="Calibri"/>
              </a:endParaRPr>
            </a:p>
          </p:txBody>
        </p:sp>
        <p:sp>
          <p:nvSpPr>
            <p:cNvPr id="1764" name="Google Shape;1764;p224"/>
            <p:cNvSpPr txBox="1"/>
            <p:nvPr/>
          </p:nvSpPr>
          <p:spPr>
            <a:xfrm>
              <a:off x="6026561" y="5835095"/>
              <a:ext cx="1449600" cy="3453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1200" b="1" i="0" u="none" strike="noStrike" cap="none">
                  <a:solidFill>
                    <a:schemeClr val="lt1"/>
                  </a:solidFill>
                  <a:latin typeface="Calibri"/>
                  <a:ea typeface="Calibri"/>
                  <a:cs typeface="Calibri"/>
                  <a:sym typeface="Calibri"/>
                </a:rPr>
                <a:t>Scalability</a:t>
              </a:r>
              <a:endParaRPr sz="1200" b="1" i="0" u="none" strike="noStrike" cap="none">
                <a:solidFill>
                  <a:srgbClr val="000000"/>
                </a:solidFill>
                <a:latin typeface="Calibri"/>
                <a:ea typeface="Calibri"/>
                <a:cs typeface="Calibri"/>
                <a:sym typeface="Calibri"/>
              </a:endParaRPr>
            </a:p>
          </p:txBody>
        </p:sp>
      </p:grpSp>
      <p:sp>
        <p:nvSpPr>
          <p:cNvPr id="1765" name="Google Shape;1765;p224"/>
          <p:cNvSpPr txBox="1"/>
          <p:nvPr/>
        </p:nvSpPr>
        <p:spPr>
          <a:xfrm>
            <a:off x="4010318" y="3948446"/>
            <a:ext cx="1087200" cy="25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1200" b="1" i="0" u="none" strike="noStrike" cap="none">
                <a:solidFill>
                  <a:schemeClr val="lt1"/>
                </a:solidFill>
                <a:latin typeface="Calibri"/>
                <a:ea typeface="Calibri"/>
                <a:cs typeface="Calibri"/>
                <a:sym typeface="Calibri"/>
              </a:rPr>
              <a:t>Deployment</a:t>
            </a:r>
            <a:endParaRPr sz="1200" b="1" i="0" u="none" strike="noStrike" cap="none">
              <a:solidFill>
                <a:srgbClr val="000000"/>
              </a:solidFill>
              <a:latin typeface="Arial"/>
              <a:ea typeface="Arial"/>
              <a:cs typeface="Arial"/>
              <a:sym typeface="Arial"/>
            </a:endParaRPr>
          </a:p>
        </p:txBody>
      </p:sp>
      <p:sp>
        <p:nvSpPr>
          <p:cNvPr id="1766" name="Google Shape;1766;p224"/>
          <p:cNvSpPr txBox="1"/>
          <p:nvPr/>
        </p:nvSpPr>
        <p:spPr>
          <a:xfrm>
            <a:off x="3605568" y="3523746"/>
            <a:ext cx="1087200" cy="25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1200" b="1" i="0" u="none" strike="noStrike" cap="none">
                <a:solidFill>
                  <a:srgbClr val="045D9C"/>
                </a:solidFill>
                <a:latin typeface="Calibri"/>
                <a:ea typeface="Calibri"/>
                <a:cs typeface="Calibri"/>
                <a:sym typeface="Calibri"/>
              </a:rPr>
              <a:t>Testing</a:t>
            </a:r>
            <a:endParaRPr sz="1200" b="1" i="0" u="none" strike="noStrike" cap="none">
              <a:solidFill>
                <a:srgbClr val="045D9C"/>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1"/>
        <p:cNvGrpSpPr/>
        <p:nvPr/>
      </p:nvGrpSpPr>
      <p:grpSpPr>
        <a:xfrm>
          <a:off x="0" y="0"/>
          <a:ext cx="0" cy="0"/>
          <a:chOff x="0" y="0"/>
          <a:chExt cx="0" cy="0"/>
        </a:xfrm>
      </p:grpSpPr>
      <p:sp>
        <p:nvSpPr>
          <p:cNvPr id="1772" name="Google Shape;1772;p225"/>
          <p:cNvSpPr txBox="1">
            <a:spLocks noGrp="1"/>
          </p:cNvSpPr>
          <p:nvPr>
            <p:ph type="title"/>
          </p:nvPr>
        </p:nvSpPr>
        <p:spPr>
          <a:xfrm>
            <a:off x="1371589" y="422836"/>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Activity: Change Readiness Assessment </a:t>
            </a:r>
            <a:endParaRPr/>
          </a:p>
        </p:txBody>
      </p:sp>
      <p:pic>
        <p:nvPicPr>
          <p:cNvPr id="1773" name="Google Shape;1773;p225"/>
          <p:cNvPicPr preferRelativeResize="0"/>
          <p:nvPr/>
        </p:nvPicPr>
        <p:blipFill rotWithShape="1">
          <a:blip r:embed="rId3">
            <a:alphaModFix/>
          </a:blip>
          <a:srcRect/>
          <a:stretch/>
        </p:blipFill>
        <p:spPr>
          <a:xfrm>
            <a:off x="0" y="0"/>
            <a:ext cx="1371600" cy="1371600"/>
          </a:xfrm>
          <a:prstGeom prst="rect">
            <a:avLst/>
          </a:prstGeom>
          <a:noFill/>
          <a:ln>
            <a:noFill/>
          </a:ln>
        </p:spPr>
      </p:pic>
      <p:pic>
        <p:nvPicPr>
          <p:cNvPr id="1774" name="Google Shape;1774;p225"/>
          <p:cNvPicPr preferRelativeResize="0"/>
          <p:nvPr/>
        </p:nvPicPr>
        <p:blipFill rotWithShape="1">
          <a:blip r:embed="rId4">
            <a:alphaModFix/>
          </a:blip>
          <a:srcRect/>
          <a:stretch/>
        </p:blipFill>
        <p:spPr>
          <a:xfrm>
            <a:off x="7390000" y="2125775"/>
            <a:ext cx="1678001" cy="1678001"/>
          </a:xfrm>
          <a:prstGeom prst="rect">
            <a:avLst/>
          </a:prstGeom>
          <a:noFill/>
          <a:ln>
            <a:noFill/>
          </a:ln>
        </p:spPr>
      </p:pic>
      <p:sp>
        <p:nvSpPr>
          <p:cNvPr id="1775" name="Google Shape;1775;p225"/>
          <p:cNvSpPr txBox="1">
            <a:spLocks noGrp="1"/>
          </p:cNvSpPr>
          <p:nvPr>
            <p:ph type="body" idx="1"/>
          </p:nvPr>
        </p:nvSpPr>
        <p:spPr>
          <a:xfrm>
            <a:off x="227175" y="1281175"/>
            <a:ext cx="7347900" cy="3367200"/>
          </a:xfrm>
          <a:prstGeom prst="rect">
            <a:avLst/>
          </a:prstGeom>
          <a:noFill/>
          <a:ln>
            <a:noFill/>
          </a:ln>
        </p:spPr>
        <p:txBody>
          <a:bodyPr spcFirstLastPara="1" wrap="square" lIns="68575" tIns="34275" rIns="68575" bIns="34275" anchor="t" anchorCtr="0">
            <a:noAutofit/>
          </a:bodyPr>
          <a:lstStyle/>
          <a:p>
            <a:pPr marL="457200" lvl="0" indent="-368300" algn="l" rtl="0">
              <a:lnSpc>
                <a:spcPct val="100000"/>
              </a:lnSpc>
              <a:spcBef>
                <a:spcPts val="0"/>
              </a:spcBef>
              <a:spcAft>
                <a:spcPts val="0"/>
              </a:spcAft>
              <a:buSzPts val="2200"/>
              <a:buChar char="•"/>
            </a:pPr>
            <a:r>
              <a:rPr lang="en-US" sz="2200"/>
              <a:t>Thinking about your organization, click on the QR code to answer some questions in Menti (Yes/No)</a:t>
            </a:r>
            <a:endParaRPr sz="2200"/>
          </a:p>
          <a:p>
            <a:pPr marL="457200" lvl="0" indent="-368300" algn="l" rtl="0">
              <a:lnSpc>
                <a:spcPct val="100000"/>
              </a:lnSpc>
              <a:spcBef>
                <a:spcPts val="0"/>
              </a:spcBef>
              <a:spcAft>
                <a:spcPts val="0"/>
              </a:spcAft>
              <a:buSzPts val="2200"/>
              <a:buChar char="•"/>
            </a:pPr>
            <a:r>
              <a:rPr lang="en-US" sz="2200"/>
              <a:t>Discuss your responses with the larger group</a:t>
            </a: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0"/>
        <p:cNvGrpSpPr/>
        <p:nvPr/>
      </p:nvGrpSpPr>
      <p:grpSpPr>
        <a:xfrm>
          <a:off x="0" y="0"/>
          <a:ext cx="0" cy="0"/>
          <a:chOff x="0" y="0"/>
          <a:chExt cx="0" cy="0"/>
        </a:xfrm>
      </p:grpSpPr>
      <p:sp>
        <p:nvSpPr>
          <p:cNvPr id="1781" name="Google Shape;1781;p226"/>
          <p:cNvSpPr txBox="1">
            <a:spLocks noGrp="1"/>
          </p:cNvSpPr>
          <p:nvPr>
            <p:ph type="title"/>
          </p:nvPr>
        </p:nvSpPr>
        <p:spPr>
          <a:xfrm>
            <a:off x="338050" y="639872"/>
            <a:ext cx="8467800" cy="10224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Project Management Framework</a:t>
            </a:r>
            <a:endParaRPr sz="2200"/>
          </a:p>
        </p:txBody>
      </p:sp>
      <p:pic>
        <p:nvPicPr>
          <p:cNvPr id="1782" name="Google Shape;1782;p226"/>
          <p:cNvPicPr preferRelativeResize="0"/>
          <p:nvPr/>
        </p:nvPicPr>
        <p:blipFill rotWithShape="1">
          <a:blip r:embed="rId3">
            <a:alphaModFix/>
          </a:blip>
          <a:srcRect/>
          <a:stretch/>
        </p:blipFill>
        <p:spPr>
          <a:xfrm>
            <a:off x="0" y="1942964"/>
            <a:ext cx="8572500" cy="1907381"/>
          </a:xfrm>
          <a:prstGeom prst="rect">
            <a:avLst/>
          </a:prstGeom>
          <a:noFill/>
          <a:ln>
            <a:noFill/>
          </a:ln>
        </p:spPr>
      </p:pic>
      <p:sp>
        <p:nvSpPr>
          <p:cNvPr id="1783" name="Google Shape;1783;p226"/>
          <p:cNvSpPr txBox="1"/>
          <p:nvPr/>
        </p:nvSpPr>
        <p:spPr>
          <a:xfrm>
            <a:off x="608950" y="4835700"/>
            <a:ext cx="4437000" cy="3231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200">
                <a:latin typeface="Calibri"/>
                <a:ea typeface="Calibri"/>
                <a:cs typeface="Calibri"/>
                <a:sym typeface="Calibri"/>
              </a:rPr>
              <a:t>Resource</a:t>
            </a:r>
            <a:r>
              <a:rPr lang="en-US" sz="1200" b="0" i="0" u="none" strike="noStrike" cap="none">
                <a:solidFill>
                  <a:srgbClr val="000000"/>
                </a:solidFill>
                <a:latin typeface="Calibri"/>
                <a:ea typeface="Calibri"/>
                <a:cs typeface="Calibri"/>
                <a:sym typeface="Calibri"/>
              </a:rPr>
              <a:t>: </a:t>
            </a:r>
            <a:r>
              <a:rPr lang="en-US" sz="1200" b="0" i="0" u="sng" strike="noStrike" cap="none">
                <a:solidFill>
                  <a:schemeClr val="hlink"/>
                </a:solidFill>
                <a:latin typeface="Calibri"/>
                <a:ea typeface="Calibri"/>
                <a:cs typeface="Calibri"/>
                <a:sym typeface="Calibri"/>
                <a:hlinkClick r:id="rId4"/>
              </a:rPr>
              <a:t>https://phii.org/what-we-do/iis-hub/iis-operations/</a:t>
            </a:r>
            <a:r>
              <a:rPr lang="en-US" sz="1200" b="0" i="0" u="none" strike="noStrike" cap="none">
                <a:solidFill>
                  <a:srgbClr val="000000"/>
                </a:solidFill>
                <a:latin typeface="Calibri"/>
                <a:ea typeface="Calibri"/>
                <a:cs typeface="Calibri"/>
                <a:sym typeface="Calibri"/>
              </a:rPr>
              <a:t> </a:t>
            </a:r>
            <a:endParaRPr sz="1200" b="0" i="0" u="none" strike="noStrike" cap="none">
              <a:solidFill>
                <a:srgbClr val="000000"/>
              </a:solidFill>
              <a:latin typeface="Calibri"/>
              <a:ea typeface="Calibri"/>
              <a:cs typeface="Calibri"/>
              <a:sym typeface="Calibri"/>
            </a:endParaRPr>
          </a:p>
        </p:txBody>
      </p:sp>
      <p:sp>
        <p:nvSpPr>
          <p:cNvPr id="1784" name="Google Shape;1784;p226"/>
          <p:cNvSpPr txBox="1"/>
          <p:nvPr/>
        </p:nvSpPr>
        <p:spPr>
          <a:xfrm>
            <a:off x="338050" y="1479250"/>
            <a:ext cx="6698400" cy="3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800"/>
              <a:buFont typeface="Arial"/>
              <a:buNone/>
            </a:pPr>
            <a:r>
              <a:rPr lang="en-US" sz="2200" i="1">
                <a:solidFill>
                  <a:srgbClr val="333333"/>
                </a:solidFill>
                <a:highlight>
                  <a:schemeClr val="lt1"/>
                </a:highlight>
                <a:latin typeface="Calibri"/>
                <a:ea typeface="Calibri"/>
                <a:cs typeface="Calibri"/>
                <a:sym typeface="Calibri"/>
              </a:rPr>
              <a:t>The five phases of the project management lifecycle:</a:t>
            </a:r>
            <a:endParaRPr sz="21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9"/>
        <p:cNvGrpSpPr/>
        <p:nvPr/>
      </p:nvGrpSpPr>
      <p:grpSpPr>
        <a:xfrm>
          <a:off x="0" y="0"/>
          <a:ext cx="0" cy="0"/>
          <a:chOff x="0" y="0"/>
          <a:chExt cx="0" cy="0"/>
        </a:xfrm>
      </p:grpSpPr>
      <p:pic>
        <p:nvPicPr>
          <p:cNvPr id="1790" name="Google Shape;1790;p227"/>
          <p:cNvPicPr preferRelativeResize="0"/>
          <p:nvPr/>
        </p:nvPicPr>
        <p:blipFill rotWithShape="1">
          <a:blip r:embed="rId3">
            <a:alphaModFix/>
          </a:blip>
          <a:srcRect/>
          <a:stretch/>
        </p:blipFill>
        <p:spPr>
          <a:xfrm>
            <a:off x="914400" y="942825"/>
            <a:ext cx="7094533" cy="4086374"/>
          </a:xfrm>
          <a:prstGeom prst="rect">
            <a:avLst/>
          </a:prstGeom>
          <a:noFill/>
          <a:ln>
            <a:noFill/>
          </a:ln>
        </p:spPr>
      </p:pic>
      <p:sp>
        <p:nvSpPr>
          <p:cNvPr id="1791" name="Google Shape;1791;p227"/>
          <p:cNvSpPr txBox="1"/>
          <p:nvPr/>
        </p:nvSpPr>
        <p:spPr>
          <a:xfrm>
            <a:off x="393225" y="296400"/>
            <a:ext cx="9059700" cy="6465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US" sz="3300" b="0" i="0" u="none" strike="noStrike" cap="none">
                <a:solidFill>
                  <a:srgbClr val="2E5F7D"/>
                </a:solidFill>
                <a:latin typeface="Calibri"/>
                <a:ea typeface="Calibri"/>
                <a:cs typeface="Calibri"/>
                <a:sym typeface="Calibri"/>
              </a:rPr>
              <a:t>SDLC Delivery Approaches: Agile and Waterfall</a:t>
            </a:r>
            <a:endParaRPr sz="3300" b="0" i="0" u="none" strike="noStrike" cap="none">
              <a:solidFill>
                <a:srgbClr val="000000"/>
              </a:solidFill>
              <a:latin typeface="Calibri"/>
              <a:ea typeface="Calibri"/>
              <a:cs typeface="Calibri"/>
              <a:sym typeface="Calibri"/>
            </a:endParaRPr>
          </a:p>
        </p:txBody>
      </p:sp>
      <p:sp>
        <p:nvSpPr>
          <p:cNvPr id="1792" name="Google Shape;1792;p227"/>
          <p:cNvSpPr txBox="1"/>
          <p:nvPr/>
        </p:nvSpPr>
        <p:spPr>
          <a:xfrm>
            <a:off x="7069613" y="4727925"/>
            <a:ext cx="1511700" cy="4155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Calibri"/>
                <a:ea typeface="Calibri"/>
                <a:cs typeface="Calibri"/>
                <a:sym typeface="Calibri"/>
              </a:rPr>
              <a:t>Source: https://saigontechnology.com/blog/agile-vs-waterfall-in-software-development</a:t>
            </a:r>
            <a:endParaRPr sz="600" b="0"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2199</Words>
  <Application>Microsoft Office PowerPoint</Application>
  <PresentationFormat>On-screen Show (16:9)</PresentationFormat>
  <Paragraphs>219</Paragraphs>
  <Slides>17</Slides>
  <Notes>17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Roboto</vt:lpstr>
      <vt:lpstr>NTR</vt:lpstr>
      <vt:lpstr>Calibri</vt:lpstr>
      <vt:lpstr>Open Sans</vt:lpstr>
      <vt:lpstr>Arial</vt:lpstr>
      <vt:lpstr>Office Theme</vt:lpstr>
      <vt:lpstr>Office Theme</vt:lpstr>
      <vt:lpstr>Office Theme</vt:lpstr>
      <vt:lpstr>Change Management, Project Management, and the Systems Development Life Cycle  The Convergence of People and Process to Successfully Deliver Technology</vt:lpstr>
      <vt:lpstr>Learning Objectives</vt:lpstr>
      <vt:lpstr>Activity: Word Cloud</vt:lpstr>
      <vt:lpstr>Information Systems Management</vt:lpstr>
      <vt:lpstr>PowerPoint Presentation</vt:lpstr>
      <vt:lpstr>PowerPoint Presentation</vt:lpstr>
      <vt:lpstr>Activity: Change Readiness Assessment </vt:lpstr>
      <vt:lpstr>Project Management Framework</vt:lpstr>
      <vt:lpstr>PowerPoint Presentation</vt:lpstr>
      <vt:lpstr>Leveraging Agile for System Development</vt:lpstr>
      <vt:lpstr>IIS Functional Model</vt:lpstr>
      <vt:lpstr>PowerPoint Presentation</vt:lpstr>
      <vt:lpstr>IIS Leader Considerations</vt:lpstr>
      <vt:lpstr>Activity: SWOT(lite) of Your IIS</vt:lpstr>
      <vt:lpstr>Role of an IIS Leader </vt:lpstr>
      <vt:lpstr>Questions/Comments/Discussion?</vt:lpstr>
      <vt:lpstr>Change Management, Project Management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IIS Leadership Workshop</dc:title>
  <dc:creator>Hayleigh McCall McDavid</dc:creator>
  <cp:lastModifiedBy>Hayleigh McCall McDavid</cp:lastModifiedBy>
  <cp:revision>4</cp:revision>
  <dcterms:modified xsi:type="dcterms:W3CDTF">2024-06-05T18:31:57Z</dcterms:modified>
</cp:coreProperties>
</file>