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7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BDCACA-2B64-554C-94FB-D51485060288}" type="doc">
      <dgm:prSet loTypeId="urn:microsoft.com/office/officeart/2008/layout/NameandTitleOrganizational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648A8D-897F-E04D-BF2D-28815CC215CC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IIS manager</a:t>
          </a:r>
          <a:endParaRPr lang="en-US" sz="1000" dirty="0"/>
        </a:p>
      </dgm:t>
    </dgm:pt>
    <dgm:pt modelId="{67E1E79A-5475-EB4F-81E6-5A94200C4269}" type="parTrans" cxnId="{F13047BB-3505-6741-AFDA-3D53CBEC040D}">
      <dgm:prSet/>
      <dgm:spPr/>
      <dgm:t>
        <a:bodyPr/>
        <a:lstStyle/>
        <a:p>
          <a:endParaRPr lang="en-US"/>
        </a:p>
      </dgm:t>
    </dgm:pt>
    <dgm:pt modelId="{293C13CE-100C-D34A-8147-BCB7D547F027}" type="sibTrans" cxnId="{F13047BB-3505-6741-AFDA-3D53CBEC040D}">
      <dgm:prSet/>
      <dgm:spPr/>
      <dgm:t>
        <a:bodyPr/>
        <a:lstStyle/>
        <a:p>
          <a:pPr algn="r"/>
          <a:r>
            <a:rPr lang="en-US" dirty="0" smtClean="0"/>
            <a:t>&lt;Name&gt;</a:t>
          </a:r>
          <a:endParaRPr lang="en-US" dirty="0"/>
        </a:p>
      </dgm:t>
    </dgm:pt>
    <dgm:pt modelId="{A13A77C8-6841-A841-8D96-4CDA99CE4FC2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User support &amp; training</a:t>
          </a:r>
          <a:endParaRPr lang="en-US" sz="1000" dirty="0"/>
        </a:p>
      </dgm:t>
    </dgm:pt>
    <dgm:pt modelId="{A5C3DD06-F366-F64C-A2AB-C8DE766EDD74}" type="parTrans" cxnId="{73047EE1-E090-4F47-9CB7-FEFD050577CD}">
      <dgm:prSet/>
      <dgm:spPr/>
      <dgm:t>
        <a:bodyPr/>
        <a:lstStyle/>
        <a:p>
          <a:endParaRPr lang="en-US"/>
        </a:p>
      </dgm:t>
    </dgm:pt>
    <dgm:pt modelId="{5C8B1A0F-8459-B24F-8DE7-D7D8756E7188}" type="sibTrans" cxnId="{73047EE1-E090-4F47-9CB7-FEFD050577CD}">
      <dgm:prSet/>
      <dgm:spPr/>
      <dgm:t>
        <a:bodyPr/>
        <a:lstStyle/>
        <a:p>
          <a:r>
            <a:rPr lang="en-US" dirty="0" smtClean="0"/>
            <a:t>&lt;Name/FTE&gt;</a:t>
          </a:r>
          <a:endParaRPr lang="en-US" dirty="0"/>
        </a:p>
      </dgm:t>
    </dgm:pt>
    <dgm:pt modelId="{533AE5DB-4D49-4140-8EF6-BC6A2C59BBAE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Technical support </a:t>
          </a:r>
          <a:endParaRPr lang="en-US" sz="1000" dirty="0"/>
        </a:p>
      </dgm:t>
    </dgm:pt>
    <dgm:pt modelId="{DCC1F949-56BB-2049-B71C-F27CCC13DDB0}" type="parTrans" cxnId="{57F64FA2-678E-B441-98E0-63D8F229B8EE}">
      <dgm:prSet/>
      <dgm:spPr/>
      <dgm:t>
        <a:bodyPr/>
        <a:lstStyle/>
        <a:p>
          <a:endParaRPr lang="en-US"/>
        </a:p>
      </dgm:t>
    </dgm:pt>
    <dgm:pt modelId="{85E66E58-EFCF-9246-93D4-680C2C0A9FDF}" type="sibTrans" cxnId="{57F64FA2-678E-B441-98E0-63D8F229B8EE}">
      <dgm:prSet/>
      <dgm:spPr/>
      <dgm:t>
        <a:bodyPr/>
        <a:lstStyle/>
        <a:p>
          <a:r>
            <a:rPr lang="en-US" dirty="0" smtClean="0"/>
            <a:t>&lt;Name/FTE&gt;</a:t>
          </a:r>
          <a:endParaRPr lang="en-US" dirty="0"/>
        </a:p>
      </dgm:t>
    </dgm:pt>
    <dgm:pt modelId="{399D7372-D93F-B049-8ACE-EEF45958134A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Interoperability</a:t>
          </a:r>
          <a:endParaRPr lang="en-US" sz="1000" dirty="0"/>
        </a:p>
      </dgm:t>
    </dgm:pt>
    <dgm:pt modelId="{1C336A79-C983-B649-8805-470B313E775B}" type="parTrans" cxnId="{B63120B7-52AA-1841-85E8-856BBDEE6D77}">
      <dgm:prSet/>
      <dgm:spPr/>
      <dgm:t>
        <a:bodyPr/>
        <a:lstStyle/>
        <a:p>
          <a:endParaRPr lang="en-US"/>
        </a:p>
      </dgm:t>
    </dgm:pt>
    <dgm:pt modelId="{BAFED7B1-3AF1-7649-A9FB-DA51FE0E2B21}" type="sibTrans" cxnId="{B63120B7-52AA-1841-85E8-856BBDEE6D77}">
      <dgm:prSet/>
      <dgm:spPr/>
      <dgm:t>
        <a:bodyPr/>
        <a:lstStyle/>
        <a:p>
          <a:r>
            <a:rPr lang="en-US" dirty="0" smtClean="0"/>
            <a:t>&lt;Name/FTE&gt;</a:t>
          </a:r>
          <a:endParaRPr lang="en-US" dirty="0"/>
        </a:p>
      </dgm:t>
    </dgm:pt>
    <dgm:pt modelId="{73BE8B0E-AD63-4F4E-9C78-94EDA9A6EF5C}" type="asst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000" dirty="0" smtClean="0"/>
            <a:t>Manage projects</a:t>
          </a:r>
          <a:endParaRPr lang="en-US" sz="1000" dirty="0"/>
        </a:p>
      </dgm:t>
    </dgm:pt>
    <dgm:pt modelId="{B9DCC638-F24E-6F49-911B-4671CBC4EBA4}" type="parTrans" cxnId="{D011B9C0-A77D-D346-A246-EBEA0F198C4E}">
      <dgm:prSet/>
      <dgm:spPr/>
      <dgm:t>
        <a:bodyPr/>
        <a:lstStyle/>
        <a:p>
          <a:endParaRPr lang="en-US"/>
        </a:p>
      </dgm:t>
    </dgm:pt>
    <dgm:pt modelId="{43B2A1D3-60AD-7C42-BE27-D3AD45D719CB}" type="sibTrans" cxnId="{D011B9C0-A77D-D346-A246-EBEA0F198C4E}">
      <dgm:prSet/>
      <dgm:spPr/>
      <dgm:t>
        <a:bodyPr/>
        <a:lstStyle/>
        <a:p>
          <a:pPr algn="r"/>
          <a:r>
            <a:rPr lang="en-US" dirty="0" smtClean="0"/>
            <a:t>&lt;Name(s)/FTEs&gt;</a:t>
          </a:r>
          <a:endParaRPr lang="en-US" dirty="0"/>
        </a:p>
      </dgm:t>
    </dgm:pt>
    <dgm:pt modelId="{52AC4350-5021-FA40-9061-22E3B20609BF}" type="asst">
      <dgm:prSet phldrT="[Text]" custT="1"/>
      <dgm:spPr/>
      <dgm:t>
        <a:bodyPr/>
        <a:lstStyle/>
        <a:p>
          <a:r>
            <a:rPr lang="en-US" sz="1000" dirty="0" smtClean="0"/>
            <a:t>Business analysis</a:t>
          </a:r>
          <a:endParaRPr lang="en-US" sz="1000" dirty="0"/>
        </a:p>
      </dgm:t>
    </dgm:pt>
    <dgm:pt modelId="{73B8BF67-D757-FB4A-8DBF-1A2A7359EADE}" type="parTrans" cxnId="{DB89EDFF-4A46-2149-B6F1-0DCD35673FBD}">
      <dgm:prSet/>
      <dgm:spPr/>
      <dgm:t>
        <a:bodyPr/>
        <a:lstStyle/>
        <a:p>
          <a:endParaRPr lang="en-US"/>
        </a:p>
      </dgm:t>
    </dgm:pt>
    <dgm:pt modelId="{0056CDC5-70F9-1D4D-9DBC-2DE62F5DF4E5}" type="sibTrans" cxnId="{DB89EDFF-4A46-2149-B6F1-0DCD35673FBD}">
      <dgm:prSet/>
      <dgm:spPr/>
      <dgm:t>
        <a:bodyPr/>
        <a:lstStyle/>
        <a:p>
          <a:pPr algn="r"/>
          <a:r>
            <a:rPr lang="en-US" dirty="0" smtClean="0"/>
            <a:t>&lt;Name(s)/FTEs&gt;</a:t>
          </a:r>
          <a:endParaRPr lang="en-US" dirty="0"/>
        </a:p>
      </dgm:t>
    </dgm:pt>
    <dgm:pt modelId="{D27C9CEC-C66C-9143-8DBC-1675B38DE3D0}">
      <dgm:prSet phldrT="[Text]" custT="1"/>
      <dgm:spPr>
        <a:pattFill prst="wdUpDiag">
          <a:fgClr>
            <a:schemeClr val="accent6">
              <a:lumMod val="75000"/>
            </a:schemeClr>
          </a:fgClr>
          <a:bgClr>
            <a:schemeClr val="accent1">
              <a:lumMod val="50000"/>
            </a:schemeClr>
          </a:bgClr>
        </a:pattFill>
      </dgm:spPr>
      <dgm:t>
        <a:bodyPr/>
        <a:lstStyle/>
        <a:p>
          <a:r>
            <a:rPr lang="en-US" sz="1000" dirty="0" smtClean="0"/>
            <a:t>IT lead</a:t>
          </a:r>
          <a:endParaRPr lang="en-US" sz="1000" dirty="0"/>
        </a:p>
      </dgm:t>
    </dgm:pt>
    <dgm:pt modelId="{B52F26E5-3241-E143-9252-E0C0BFD2E699}" type="parTrans" cxnId="{8F5E9857-5801-0343-9B1F-7C9815BECB69}">
      <dgm:prSet/>
      <dgm:spPr/>
      <dgm:t>
        <a:bodyPr/>
        <a:lstStyle/>
        <a:p>
          <a:endParaRPr lang="en-US"/>
        </a:p>
      </dgm:t>
    </dgm:pt>
    <dgm:pt modelId="{47D3F09A-359D-8649-A431-2E70AD120529}" type="sibTrans" cxnId="{8F5E9857-5801-0343-9B1F-7C9815BECB69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986AD8C0-E23C-8846-8CF0-CAA4A2AE4E24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Data quality</a:t>
          </a:r>
          <a:endParaRPr lang="en-US" sz="1000" dirty="0"/>
        </a:p>
      </dgm:t>
    </dgm:pt>
    <dgm:pt modelId="{9A996D52-46C7-1447-8531-A314356A68DC}" type="parTrans" cxnId="{FB3B3EBB-843C-8C4B-805F-4AA57EF9E898}">
      <dgm:prSet/>
      <dgm:spPr/>
      <dgm:t>
        <a:bodyPr/>
        <a:lstStyle/>
        <a:p>
          <a:endParaRPr lang="en-US"/>
        </a:p>
      </dgm:t>
    </dgm:pt>
    <dgm:pt modelId="{E0304301-AC9D-614E-AD8B-B551811C436C}" type="sibTrans" cxnId="{FB3B3EBB-843C-8C4B-805F-4AA57EF9E898}">
      <dgm:prSet/>
      <dgm:spPr/>
      <dgm:t>
        <a:bodyPr/>
        <a:lstStyle/>
        <a:p>
          <a:r>
            <a:rPr lang="en-US" dirty="0" smtClean="0"/>
            <a:t>&lt;Name/FTE&gt;</a:t>
          </a:r>
          <a:endParaRPr lang="en-US" dirty="0"/>
        </a:p>
      </dgm:t>
    </dgm:pt>
    <dgm:pt modelId="{F1AFCA90-7292-824A-9AE2-DE54CEB8677B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Data analysis </a:t>
          </a:r>
          <a:br>
            <a:rPr lang="en-US" sz="1000" dirty="0" smtClean="0"/>
          </a:br>
          <a:r>
            <a:rPr lang="en-US" sz="1000" dirty="0" smtClean="0"/>
            <a:t>and use</a:t>
          </a:r>
          <a:endParaRPr lang="en-US" sz="1000" dirty="0"/>
        </a:p>
      </dgm:t>
    </dgm:pt>
    <dgm:pt modelId="{9A2CA8AD-0692-AC46-A284-E16A38936575}" type="parTrans" cxnId="{B55B6D2C-BE0B-6046-8C7D-6FB0EF0A2DF7}">
      <dgm:prSet/>
      <dgm:spPr/>
      <dgm:t>
        <a:bodyPr/>
        <a:lstStyle/>
        <a:p>
          <a:endParaRPr lang="en-US"/>
        </a:p>
      </dgm:t>
    </dgm:pt>
    <dgm:pt modelId="{270AEB74-F9B7-D948-80C2-584BB436EE3E}" type="sibTrans" cxnId="{B55B6D2C-BE0B-6046-8C7D-6FB0EF0A2DF7}">
      <dgm:prSet/>
      <dgm:spPr/>
      <dgm:t>
        <a:bodyPr/>
        <a:lstStyle/>
        <a:p>
          <a:r>
            <a:rPr lang="en-US" dirty="0" smtClean="0"/>
            <a:t>&lt;Name/FTE&gt;</a:t>
          </a:r>
          <a:endParaRPr lang="en-US" dirty="0"/>
        </a:p>
      </dgm:t>
    </dgm:pt>
    <dgm:pt modelId="{B6C4AFC9-6A3B-2642-B0D5-419C5E339B04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000" dirty="0" smtClean="0"/>
            <a:t>User outreach </a:t>
          </a:r>
          <a:br>
            <a:rPr lang="en-US" sz="1000" dirty="0" smtClean="0"/>
          </a:br>
          <a:r>
            <a:rPr lang="en-US" sz="1000" dirty="0" smtClean="0"/>
            <a:t>&amp; training</a:t>
          </a:r>
          <a:endParaRPr lang="en-US" sz="1000" dirty="0"/>
        </a:p>
      </dgm:t>
    </dgm:pt>
    <dgm:pt modelId="{9B1AA010-91C1-184D-B4C5-5F29E00AB8D0}" type="parTrans" cxnId="{3F0DE504-AF1A-774B-BAD2-E147C8D56464}">
      <dgm:prSet/>
      <dgm:spPr/>
      <dgm:t>
        <a:bodyPr/>
        <a:lstStyle/>
        <a:p>
          <a:endParaRPr lang="en-US"/>
        </a:p>
      </dgm:t>
    </dgm:pt>
    <dgm:pt modelId="{951F83DE-8C07-6544-AA4A-8A3D98F3513F}" type="sibTrans" cxnId="{3F0DE504-AF1A-774B-BAD2-E147C8D56464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17F75ADD-D401-E347-9FA2-982E88263D68}">
      <dgm:prSet phldrT="[Text]" custT="1"/>
      <dgm:spPr/>
      <dgm:t>
        <a:bodyPr/>
        <a:lstStyle/>
        <a:p>
          <a:r>
            <a:rPr lang="en-US" sz="1000" dirty="0" smtClean="0"/>
            <a:t>Help desk</a:t>
          </a:r>
          <a:endParaRPr lang="en-US" sz="1000" dirty="0"/>
        </a:p>
      </dgm:t>
    </dgm:pt>
    <dgm:pt modelId="{C1CC7EBC-CDDE-2F42-BFE1-C0596D6CFCEA}" type="parTrans" cxnId="{B64075C6-6B2D-4B43-9C51-23560B24FF57}">
      <dgm:prSet/>
      <dgm:spPr/>
      <dgm:t>
        <a:bodyPr/>
        <a:lstStyle/>
        <a:p>
          <a:endParaRPr lang="en-US"/>
        </a:p>
      </dgm:t>
    </dgm:pt>
    <dgm:pt modelId="{8AF1BCEA-3D66-C644-A1A6-A0995CC497DD}" type="sibTrans" cxnId="{B64075C6-6B2D-4B43-9C51-23560B24FF57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E395BDAC-B4DF-144E-979A-91F96AE7A0A7}">
      <dgm:prSet phldrT="[Text]" custT="1"/>
      <dgm:spPr/>
      <dgm:t>
        <a:bodyPr/>
        <a:lstStyle/>
        <a:p>
          <a:r>
            <a:rPr lang="en-US" sz="1000" dirty="0" smtClean="0"/>
            <a:t>Organization &amp; user data</a:t>
          </a:r>
          <a:endParaRPr lang="en-US" sz="1000" dirty="0"/>
        </a:p>
      </dgm:t>
    </dgm:pt>
    <dgm:pt modelId="{5E628D66-49C8-A64C-9F64-128E18E0A58C}" type="parTrans" cxnId="{5BBDD2BA-4876-634F-BDAD-B9487390BF7C}">
      <dgm:prSet/>
      <dgm:spPr/>
      <dgm:t>
        <a:bodyPr/>
        <a:lstStyle/>
        <a:p>
          <a:endParaRPr lang="en-US"/>
        </a:p>
      </dgm:t>
    </dgm:pt>
    <dgm:pt modelId="{11AFC3E9-B18B-3B4E-B94F-9F4EE8C5CCD5}" type="sibTrans" cxnId="{5BBDD2BA-4876-634F-BDAD-B9487390BF7C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7EF18711-81A2-334A-944D-0697D0BEB64C}">
      <dgm:prSet phldrT="[Text]" custT="1"/>
      <dgm:spPr/>
      <dgm:t>
        <a:bodyPr/>
        <a:lstStyle/>
        <a:p>
          <a:r>
            <a:rPr lang="en-US" sz="1000" dirty="0" smtClean="0"/>
            <a:t>User acceptance testing</a:t>
          </a:r>
          <a:endParaRPr lang="en-US" sz="1000" dirty="0"/>
        </a:p>
      </dgm:t>
    </dgm:pt>
    <dgm:pt modelId="{7936C024-69F9-5144-821E-AC08EE56921A}" type="parTrans" cxnId="{76672B81-C8B6-534D-AB00-B5939EAAF665}">
      <dgm:prSet/>
      <dgm:spPr/>
      <dgm:t>
        <a:bodyPr/>
        <a:lstStyle/>
        <a:p>
          <a:endParaRPr lang="en-US"/>
        </a:p>
      </dgm:t>
    </dgm:pt>
    <dgm:pt modelId="{ED74A45F-416A-9B46-8F9C-F9217D5E5484}" type="sibTrans" cxnId="{76672B81-C8B6-534D-AB00-B5939EAAF665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F4B0FEA1-8C6A-2742-B5BE-A1A77418BBA9}">
      <dgm:prSet phldrT="[Text]" custT="1"/>
      <dgm:spPr/>
      <dgm:t>
        <a:bodyPr/>
        <a:lstStyle/>
        <a:p>
          <a:r>
            <a:rPr lang="en-US" sz="1000" dirty="0" smtClean="0"/>
            <a:t>Application development</a:t>
          </a:r>
          <a:endParaRPr lang="en-US" sz="1000" dirty="0"/>
        </a:p>
      </dgm:t>
    </dgm:pt>
    <dgm:pt modelId="{4D72C506-8CB6-014A-BFB5-959E5EBEA88A}" type="parTrans" cxnId="{1D1E9277-C619-CE47-8494-18A887563214}">
      <dgm:prSet/>
      <dgm:spPr/>
      <dgm:t>
        <a:bodyPr/>
        <a:lstStyle/>
        <a:p>
          <a:endParaRPr lang="en-US"/>
        </a:p>
      </dgm:t>
    </dgm:pt>
    <dgm:pt modelId="{449378BC-286A-4445-96A5-E3E0349CD6B8}" type="sibTrans" cxnId="{1D1E9277-C619-CE47-8494-18A887563214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E1D888D1-D417-F24F-9338-EB4EFD2C89B2}">
      <dgm:prSet phldrT="[Text]" custT="1"/>
      <dgm:spPr/>
      <dgm:t>
        <a:bodyPr/>
        <a:lstStyle/>
        <a:p>
          <a:r>
            <a:rPr lang="en-US" sz="1000" dirty="0" smtClean="0"/>
            <a:t>Database configuration</a:t>
          </a:r>
          <a:endParaRPr lang="en-US" sz="1000" dirty="0"/>
        </a:p>
      </dgm:t>
    </dgm:pt>
    <dgm:pt modelId="{54F19986-D344-C546-9FD4-EE9C30EB5D7C}" type="parTrans" cxnId="{9741B1A6-16B0-D442-BE75-31DCDBD4319E}">
      <dgm:prSet/>
      <dgm:spPr/>
      <dgm:t>
        <a:bodyPr/>
        <a:lstStyle/>
        <a:p>
          <a:endParaRPr lang="en-US"/>
        </a:p>
      </dgm:t>
    </dgm:pt>
    <dgm:pt modelId="{92F6ADD5-0541-F54E-B87C-F5DA2B9A868C}" type="sibTrans" cxnId="{9741B1A6-16B0-D442-BE75-31DCDBD4319E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3CC42FF7-9B2A-CC4F-8632-42FD88085C71}">
      <dgm:prSet phldrT="[Text]" custT="1"/>
      <dgm:spPr/>
      <dgm:t>
        <a:bodyPr/>
        <a:lstStyle/>
        <a:p>
          <a:r>
            <a:rPr lang="en-US" sz="1000" dirty="0" smtClean="0"/>
            <a:t>Onboarding: </a:t>
          </a:r>
          <a:br>
            <a:rPr lang="en-US" sz="1000" dirty="0" smtClean="0"/>
          </a:br>
          <a:r>
            <a:rPr lang="en-US" sz="1000" dirty="0" smtClean="0"/>
            <a:t>HL7 content</a:t>
          </a:r>
          <a:endParaRPr lang="en-US" sz="1000" dirty="0"/>
        </a:p>
      </dgm:t>
    </dgm:pt>
    <dgm:pt modelId="{66501675-713A-0947-AC4B-A6FEE2F9FB7E}" type="parTrans" cxnId="{4F70B240-EB35-914C-9BCE-AA5CC94EBE7A}">
      <dgm:prSet/>
      <dgm:spPr/>
      <dgm:t>
        <a:bodyPr/>
        <a:lstStyle/>
        <a:p>
          <a:endParaRPr lang="en-US"/>
        </a:p>
      </dgm:t>
    </dgm:pt>
    <dgm:pt modelId="{1B951E06-0165-DC4C-83B7-58BA2C89FA0A}" type="sibTrans" cxnId="{4F70B240-EB35-914C-9BCE-AA5CC94EBE7A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9CECAC84-F8CE-A841-A203-26BF814F8244}">
      <dgm:prSet phldrT="[Text]" custT="1"/>
      <dgm:spPr/>
      <dgm:t>
        <a:bodyPr/>
        <a:lstStyle/>
        <a:p>
          <a:r>
            <a:rPr lang="en-US" sz="1000" dirty="0" smtClean="0"/>
            <a:t>Onboarding: </a:t>
          </a:r>
          <a:br>
            <a:rPr lang="en-US" sz="1000" dirty="0" smtClean="0"/>
          </a:br>
          <a:r>
            <a:rPr lang="en-US" sz="1000" dirty="0" smtClean="0"/>
            <a:t>HL7 structure</a:t>
          </a:r>
          <a:endParaRPr lang="en-US" sz="1000" dirty="0"/>
        </a:p>
      </dgm:t>
    </dgm:pt>
    <dgm:pt modelId="{446F0C01-7E2D-8C40-A1CD-722DF3D2EEED}" type="parTrans" cxnId="{B0EBCE79-71BF-E04B-9366-4546B953FAD7}">
      <dgm:prSet/>
      <dgm:spPr/>
      <dgm:t>
        <a:bodyPr/>
        <a:lstStyle/>
        <a:p>
          <a:endParaRPr lang="en-US"/>
        </a:p>
      </dgm:t>
    </dgm:pt>
    <dgm:pt modelId="{96DFEE74-26B6-8247-9E69-A3B4CFA1CDD8}" type="sibTrans" cxnId="{B0EBCE79-71BF-E04B-9366-4546B953FAD7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7478AE40-F989-D14B-A7B4-9B12DC1B609C}">
      <dgm:prSet phldrT="[Text]" custT="1"/>
      <dgm:spPr/>
      <dgm:t>
        <a:bodyPr/>
        <a:lstStyle/>
        <a:p>
          <a:r>
            <a:rPr lang="en-US" sz="1000" dirty="0" smtClean="0"/>
            <a:t>Interface monitoring</a:t>
          </a:r>
          <a:endParaRPr lang="en-US" sz="1000" dirty="0"/>
        </a:p>
      </dgm:t>
    </dgm:pt>
    <dgm:pt modelId="{9D348726-C016-3347-A047-3F70014671C3}" type="parTrans" cxnId="{40E3DE38-A14B-694B-9D94-0092F348BA55}">
      <dgm:prSet/>
      <dgm:spPr/>
      <dgm:t>
        <a:bodyPr/>
        <a:lstStyle/>
        <a:p>
          <a:endParaRPr lang="en-US"/>
        </a:p>
      </dgm:t>
    </dgm:pt>
    <dgm:pt modelId="{44FC4FB5-645B-8841-8C6C-4FCA1D8826B2}" type="sibTrans" cxnId="{40E3DE38-A14B-694B-9D94-0092F348BA55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F856444C-9D97-AF4C-B701-E9CA0CBA4BF0}">
      <dgm:prSet phldrT="[Text]" custT="1"/>
      <dgm:spPr/>
      <dgm:t>
        <a:bodyPr/>
        <a:lstStyle/>
        <a:p>
          <a:r>
            <a:rPr lang="en-US" sz="1000" dirty="0" smtClean="0"/>
            <a:t>Deduplication and merging</a:t>
          </a:r>
          <a:endParaRPr lang="en-US" sz="1000" dirty="0"/>
        </a:p>
      </dgm:t>
    </dgm:pt>
    <dgm:pt modelId="{766C88CC-A827-1D4F-9F3C-FED5FD62EB53}" type="parTrans" cxnId="{190376F4-BB2A-4548-9975-E3190C61EA7A}">
      <dgm:prSet/>
      <dgm:spPr/>
      <dgm:t>
        <a:bodyPr/>
        <a:lstStyle/>
        <a:p>
          <a:endParaRPr lang="en-US"/>
        </a:p>
      </dgm:t>
    </dgm:pt>
    <dgm:pt modelId="{37EE2F78-54A0-DE42-8CAD-E0C7569DA4DE}" type="sibTrans" cxnId="{190376F4-BB2A-4548-9975-E3190C61EA7A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C7BCDEE1-6FE6-D14D-A829-CCE5E7CA4FB5}">
      <dgm:prSet phldrT="[Text]" custT="1"/>
      <dgm:spPr/>
      <dgm:t>
        <a:bodyPr/>
        <a:lstStyle/>
        <a:p>
          <a:r>
            <a:rPr lang="en-US" sz="1000" dirty="0" smtClean="0"/>
            <a:t>Coverage assessments</a:t>
          </a:r>
          <a:endParaRPr lang="en-US" sz="1000" dirty="0"/>
        </a:p>
      </dgm:t>
    </dgm:pt>
    <dgm:pt modelId="{44020D12-5B20-0743-89C2-EB3B7E7B2330}" type="parTrans" cxnId="{2AECDBFD-8AA7-E74D-9F6C-29201A958154}">
      <dgm:prSet/>
      <dgm:spPr/>
      <dgm:t>
        <a:bodyPr/>
        <a:lstStyle/>
        <a:p>
          <a:endParaRPr lang="en-US"/>
        </a:p>
      </dgm:t>
    </dgm:pt>
    <dgm:pt modelId="{53E1DD77-B080-4844-BE85-17084A947CF3}" type="sibTrans" cxnId="{2AECDBFD-8AA7-E74D-9F6C-29201A958154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E4D273B3-8929-DD44-90CC-34A7635F6CDE}">
      <dgm:prSet phldrT="[Text]" custT="1"/>
      <dgm:spPr/>
      <dgm:t>
        <a:bodyPr/>
        <a:lstStyle/>
        <a:p>
          <a:r>
            <a:rPr lang="en-US" sz="1000" dirty="0" smtClean="0"/>
            <a:t>Code sets &amp; forecasting</a:t>
          </a:r>
          <a:endParaRPr lang="en-US" sz="1000" dirty="0"/>
        </a:p>
      </dgm:t>
    </dgm:pt>
    <dgm:pt modelId="{6BC4A68D-7E55-204C-931F-B7238B1A7086}" type="parTrans" cxnId="{285EC297-EA93-2A4A-B8AC-E4ECA1DBEDCA}">
      <dgm:prSet/>
      <dgm:spPr/>
      <dgm:t>
        <a:bodyPr/>
        <a:lstStyle/>
        <a:p>
          <a:endParaRPr lang="en-US"/>
        </a:p>
      </dgm:t>
    </dgm:pt>
    <dgm:pt modelId="{0ED93756-0EB3-3E4A-9046-2523433BC03A}" type="sibTrans" cxnId="{285EC297-EA93-2A4A-B8AC-E4ECA1DBEDCA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437CA715-FA04-3D4B-AA4F-4B717147B3F0}">
      <dgm:prSet phldrT="[Text]" custT="1"/>
      <dgm:spPr/>
      <dgm:t>
        <a:bodyPr/>
        <a:lstStyle/>
        <a:p>
          <a:r>
            <a:rPr lang="en-US" sz="1000" dirty="0" smtClean="0"/>
            <a:t>AFIX/IQIP</a:t>
          </a:r>
          <a:endParaRPr lang="en-US" sz="1000" dirty="0"/>
        </a:p>
      </dgm:t>
    </dgm:pt>
    <dgm:pt modelId="{1F8B3C22-5D46-E541-9A58-F71D1AFFE62F}" type="parTrans" cxnId="{528EE7C2-BA2D-3248-A5CF-FD3D95E2414F}">
      <dgm:prSet/>
      <dgm:spPr/>
      <dgm:t>
        <a:bodyPr/>
        <a:lstStyle/>
        <a:p>
          <a:endParaRPr lang="en-US"/>
        </a:p>
      </dgm:t>
    </dgm:pt>
    <dgm:pt modelId="{6F5606EA-9414-204E-9B2B-62C0C2AA98DC}" type="sibTrans" cxnId="{528EE7C2-BA2D-3248-A5CF-FD3D95E2414F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BECBC780-2875-D247-818A-C05BFF1969F4}">
      <dgm:prSet phldrT="[Text]" custT="1"/>
      <dgm:spPr/>
      <dgm:t>
        <a:bodyPr/>
        <a:lstStyle/>
        <a:p>
          <a:r>
            <a:rPr lang="en-US" sz="1000" dirty="0" smtClean="0"/>
            <a:t>Schools/child cares</a:t>
          </a:r>
          <a:endParaRPr lang="en-US" sz="1000" dirty="0"/>
        </a:p>
      </dgm:t>
    </dgm:pt>
    <dgm:pt modelId="{F6D11B29-BAE0-D844-9E6E-8CB6AC9C730C}" type="parTrans" cxnId="{85BF752A-A477-C441-8686-D16B4555568D}">
      <dgm:prSet/>
      <dgm:spPr/>
      <dgm:t>
        <a:bodyPr/>
        <a:lstStyle/>
        <a:p>
          <a:endParaRPr lang="en-US"/>
        </a:p>
      </dgm:t>
    </dgm:pt>
    <dgm:pt modelId="{39EA2863-0748-BF49-8110-FEED50A54E18}" type="sibTrans" cxnId="{85BF752A-A477-C441-8686-D16B4555568D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03F1E230-6DDA-4E4C-972D-4EA7B3147D4B}">
      <dgm:prSet phldrT="[Text]" custT="1"/>
      <dgm:spPr/>
      <dgm:t>
        <a:bodyPr/>
        <a:lstStyle/>
        <a:p>
          <a:r>
            <a:rPr lang="en-US" sz="1000" dirty="0" smtClean="0"/>
            <a:t>Reminder/recall</a:t>
          </a:r>
          <a:endParaRPr lang="en-US" sz="1000" dirty="0"/>
        </a:p>
      </dgm:t>
    </dgm:pt>
    <dgm:pt modelId="{5018E7A3-5419-7A48-BB04-9378FB041535}" type="parTrans" cxnId="{4EA9BF67-A176-1843-8997-4A377E91D311}">
      <dgm:prSet/>
      <dgm:spPr/>
      <dgm:t>
        <a:bodyPr/>
        <a:lstStyle/>
        <a:p>
          <a:endParaRPr lang="en-US"/>
        </a:p>
      </dgm:t>
    </dgm:pt>
    <dgm:pt modelId="{F3159D5A-29DA-5843-8B6D-D87AF22FB16C}" type="sibTrans" cxnId="{4EA9BF67-A176-1843-8997-4A377E91D311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375D27DC-EA35-5B42-BB8E-8E0BBA150F93}">
      <dgm:prSet phldrT="[Text]" custT="1"/>
      <dgm:spPr/>
      <dgm:t>
        <a:bodyPr/>
        <a:lstStyle/>
        <a:p>
          <a:r>
            <a:rPr lang="en-US" sz="1000" dirty="0" smtClean="0"/>
            <a:t>Imm record requests</a:t>
          </a:r>
          <a:endParaRPr lang="en-US" sz="1000" dirty="0"/>
        </a:p>
      </dgm:t>
    </dgm:pt>
    <dgm:pt modelId="{C813132E-6535-D544-8CE2-F78D51DEBA60}" type="parTrans" cxnId="{397CB232-DFF3-504C-9562-D8BCEF37CE8D}">
      <dgm:prSet/>
      <dgm:spPr/>
      <dgm:t>
        <a:bodyPr/>
        <a:lstStyle/>
        <a:p>
          <a:endParaRPr lang="en-US"/>
        </a:p>
      </dgm:t>
    </dgm:pt>
    <dgm:pt modelId="{6ADEA95D-C2A5-6042-AF6F-36B33AA44A64}" type="sibTrans" cxnId="{397CB232-DFF3-504C-9562-D8BCEF37CE8D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59DF0B96-E582-004E-8862-3F605825BB23}">
      <dgm:prSet phldrT="[Text]" custT="1"/>
      <dgm:spPr/>
      <dgm:t>
        <a:bodyPr/>
        <a:lstStyle/>
        <a:p>
          <a:r>
            <a:rPr lang="en-US" sz="1000" dirty="0" smtClean="0"/>
            <a:t>Data quality analysis</a:t>
          </a:r>
          <a:endParaRPr lang="en-US" sz="1000" dirty="0"/>
        </a:p>
      </dgm:t>
    </dgm:pt>
    <dgm:pt modelId="{B2CB9EF7-12AA-FE4E-8DC1-C801B4D1FFC6}" type="parTrans" cxnId="{E01B00FD-CD44-584D-96FF-0E7008D6F68A}">
      <dgm:prSet/>
      <dgm:spPr/>
      <dgm:t>
        <a:bodyPr/>
        <a:lstStyle/>
        <a:p>
          <a:endParaRPr lang="en-US"/>
        </a:p>
      </dgm:t>
    </dgm:pt>
    <dgm:pt modelId="{DAB6E63D-F4C8-4548-8C1C-15527EB25C76}" type="sibTrans" cxnId="{E01B00FD-CD44-584D-96FF-0E7008D6F68A}">
      <dgm:prSet/>
      <dgm:spPr/>
      <dgm:t>
        <a:bodyPr/>
        <a:lstStyle/>
        <a:p>
          <a:r>
            <a:rPr lang="en-US" dirty="0" smtClean="0"/>
            <a:t>&lt;Name(s)/FTEs&gt;</a:t>
          </a:r>
          <a:endParaRPr lang="en-US" dirty="0"/>
        </a:p>
      </dgm:t>
    </dgm:pt>
    <dgm:pt modelId="{8C78D940-DE6A-5B4D-9FC4-1375CDC5A5D7}" type="pres">
      <dgm:prSet presAssocID="{44BDCACA-2B64-554C-94FB-D514850602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0137BE9-BD63-284C-9ABF-831D24D32C66}" type="pres">
      <dgm:prSet presAssocID="{89648A8D-897F-E04D-BF2D-28815CC215CC}" presName="hierRoot1" presStyleCnt="0">
        <dgm:presLayoutVars>
          <dgm:hierBranch val="init"/>
        </dgm:presLayoutVars>
      </dgm:prSet>
      <dgm:spPr/>
    </dgm:pt>
    <dgm:pt modelId="{7190BFCE-CB66-7448-9A66-33B25913C876}" type="pres">
      <dgm:prSet presAssocID="{89648A8D-897F-E04D-BF2D-28815CC215CC}" presName="rootComposite1" presStyleCnt="0"/>
      <dgm:spPr/>
    </dgm:pt>
    <dgm:pt modelId="{1B86543D-D691-5F45-A5EB-F3BF1BF09E43}" type="pres">
      <dgm:prSet presAssocID="{89648A8D-897F-E04D-BF2D-28815CC215CC}" presName="rootText1" presStyleLbl="node0" presStyleIdx="0" presStyleCnt="1" custLinFactNeighborX="93757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8F0C9E67-134C-F341-B9DB-89E99CA68561}" type="pres">
      <dgm:prSet presAssocID="{89648A8D-897F-E04D-BF2D-28815CC215CC}" presName="titleText1" presStyleLbl="fgAcc0" presStyleIdx="0" presStyleCnt="1" custLinFactX="7604" custLinFactNeighborX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451E060-125B-FF40-A871-9E10D7311768}" type="pres">
      <dgm:prSet presAssocID="{89648A8D-897F-E04D-BF2D-28815CC215CC}" presName="rootConnector1" presStyleLbl="node1" presStyleIdx="0" presStyleCnt="23"/>
      <dgm:spPr/>
      <dgm:t>
        <a:bodyPr/>
        <a:lstStyle/>
        <a:p>
          <a:endParaRPr lang="en-US"/>
        </a:p>
      </dgm:t>
    </dgm:pt>
    <dgm:pt modelId="{8DB3286E-509D-8043-835A-023F3FF50FB0}" type="pres">
      <dgm:prSet presAssocID="{89648A8D-897F-E04D-BF2D-28815CC215CC}" presName="hierChild2" presStyleCnt="0"/>
      <dgm:spPr/>
    </dgm:pt>
    <dgm:pt modelId="{4A85C68D-C4A7-B843-99FD-5848ED46A6DF}" type="pres">
      <dgm:prSet presAssocID="{A5C3DD06-F366-F64C-A2AB-C8DE766EDD74}" presName="Name37" presStyleLbl="parChTrans1D2" presStyleIdx="0" presStyleCnt="7"/>
      <dgm:spPr/>
      <dgm:t>
        <a:bodyPr/>
        <a:lstStyle/>
        <a:p>
          <a:endParaRPr lang="en-US"/>
        </a:p>
      </dgm:t>
    </dgm:pt>
    <dgm:pt modelId="{2AB3FDA8-0F19-A944-BA1F-75954B36CA0A}" type="pres">
      <dgm:prSet presAssocID="{A13A77C8-6841-A841-8D96-4CDA99CE4FC2}" presName="hierRoot2" presStyleCnt="0">
        <dgm:presLayoutVars>
          <dgm:hierBranch val="init"/>
        </dgm:presLayoutVars>
      </dgm:prSet>
      <dgm:spPr/>
    </dgm:pt>
    <dgm:pt modelId="{DAA0DA4F-53B7-F341-B44E-A92D2454C104}" type="pres">
      <dgm:prSet presAssocID="{A13A77C8-6841-A841-8D96-4CDA99CE4FC2}" presName="rootComposite" presStyleCnt="0"/>
      <dgm:spPr/>
    </dgm:pt>
    <dgm:pt modelId="{D257E3BB-25F3-B84B-A5EB-D8891106EBA0}" type="pres">
      <dgm:prSet presAssocID="{A13A77C8-6841-A841-8D96-4CDA99CE4FC2}" presName="rootText" presStyleLbl="node1" presStyleIdx="0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E9009592-A39B-FE45-9F3F-8C58F0BC36B7}" type="pres">
      <dgm:prSet presAssocID="{A13A77C8-6841-A841-8D96-4CDA99CE4FC2}" presName="titleText2" presStyleLbl="fgAcc1" presStyleIdx="0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1AF25B8-5472-0547-8072-1E8C51B2F462}" type="pres">
      <dgm:prSet presAssocID="{A13A77C8-6841-A841-8D96-4CDA99CE4FC2}" presName="rootConnector" presStyleLbl="node2" presStyleIdx="0" presStyleCnt="0"/>
      <dgm:spPr/>
      <dgm:t>
        <a:bodyPr/>
        <a:lstStyle/>
        <a:p>
          <a:endParaRPr lang="en-US"/>
        </a:p>
      </dgm:t>
    </dgm:pt>
    <dgm:pt modelId="{EAF8E010-CCA5-1646-9308-EBE5302F3978}" type="pres">
      <dgm:prSet presAssocID="{A13A77C8-6841-A841-8D96-4CDA99CE4FC2}" presName="hierChild4" presStyleCnt="0"/>
      <dgm:spPr/>
    </dgm:pt>
    <dgm:pt modelId="{4B75EAAA-512C-2244-9B80-A986A9B02288}" type="pres">
      <dgm:prSet presAssocID="{9B1AA010-91C1-184D-B4C5-5F29E00AB8D0}" presName="Name37" presStyleLbl="parChTrans1D3" presStyleIdx="0" presStyleCnt="6"/>
      <dgm:spPr/>
      <dgm:t>
        <a:bodyPr/>
        <a:lstStyle/>
        <a:p>
          <a:endParaRPr lang="en-US"/>
        </a:p>
      </dgm:t>
    </dgm:pt>
    <dgm:pt modelId="{5A7E22A5-10AC-1D46-911E-929197053819}" type="pres">
      <dgm:prSet presAssocID="{B6C4AFC9-6A3B-2642-B0D5-419C5E339B04}" presName="hierRoot2" presStyleCnt="0">
        <dgm:presLayoutVars>
          <dgm:hierBranch val="init"/>
        </dgm:presLayoutVars>
      </dgm:prSet>
      <dgm:spPr/>
    </dgm:pt>
    <dgm:pt modelId="{2167C17D-B2A4-144B-AC1B-4D204C438693}" type="pres">
      <dgm:prSet presAssocID="{B6C4AFC9-6A3B-2642-B0D5-419C5E339B04}" presName="rootComposite" presStyleCnt="0"/>
      <dgm:spPr/>
    </dgm:pt>
    <dgm:pt modelId="{957D1840-4F9C-D945-B8D6-8D9F59FA37F4}" type="pres">
      <dgm:prSet presAssocID="{B6C4AFC9-6A3B-2642-B0D5-419C5E339B04}" presName="rootText" presStyleLbl="node1" presStyleIdx="1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3BA3AB6-5BC7-2146-902B-257888641B8F}" type="pres">
      <dgm:prSet presAssocID="{B6C4AFC9-6A3B-2642-B0D5-419C5E339B04}" presName="titleText2" presStyleLbl="fgAcc1" presStyleIdx="1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8D24983-2F85-5F4F-8954-77542AC9AA6C}" type="pres">
      <dgm:prSet presAssocID="{B6C4AFC9-6A3B-2642-B0D5-419C5E339B04}" presName="rootConnector" presStyleLbl="node3" presStyleIdx="0" presStyleCnt="0"/>
      <dgm:spPr/>
      <dgm:t>
        <a:bodyPr/>
        <a:lstStyle/>
        <a:p>
          <a:endParaRPr lang="en-US"/>
        </a:p>
      </dgm:t>
    </dgm:pt>
    <dgm:pt modelId="{00F2C1CD-4845-6F4D-874A-95D12BA6F352}" type="pres">
      <dgm:prSet presAssocID="{B6C4AFC9-6A3B-2642-B0D5-419C5E339B04}" presName="hierChild4" presStyleCnt="0"/>
      <dgm:spPr/>
    </dgm:pt>
    <dgm:pt modelId="{8F83BC90-A26B-8541-962B-71CD2FF43586}" type="pres">
      <dgm:prSet presAssocID="{C1CC7EBC-CDDE-2F42-BFE1-C0596D6CFCEA}" presName="Name37" presStyleLbl="parChTrans1D4" presStyleIdx="0" presStyleCnt="12"/>
      <dgm:spPr/>
      <dgm:t>
        <a:bodyPr/>
        <a:lstStyle/>
        <a:p>
          <a:endParaRPr lang="en-US"/>
        </a:p>
      </dgm:t>
    </dgm:pt>
    <dgm:pt modelId="{33301DCC-1C4E-A042-AC1B-EC15960B3954}" type="pres">
      <dgm:prSet presAssocID="{17F75ADD-D401-E347-9FA2-982E88263D68}" presName="hierRoot2" presStyleCnt="0">
        <dgm:presLayoutVars>
          <dgm:hierBranch val="init"/>
        </dgm:presLayoutVars>
      </dgm:prSet>
      <dgm:spPr/>
    </dgm:pt>
    <dgm:pt modelId="{F98E4B24-7746-EA46-A196-8D20C904E854}" type="pres">
      <dgm:prSet presAssocID="{17F75ADD-D401-E347-9FA2-982E88263D68}" presName="rootComposite" presStyleCnt="0"/>
      <dgm:spPr/>
    </dgm:pt>
    <dgm:pt modelId="{165BB1A0-31B5-0641-8422-CBCD59175FEA}" type="pres">
      <dgm:prSet presAssocID="{17F75ADD-D401-E347-9FA2-982E88263D68}" presName="rootText" presStyleLbl="node1" presStyleIdx="2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FBA598B8-DCEE-B04D-86F0-6337814BB9D0}" type="pres">
      <dgm:prSet presAssocID="{17F75ADD-D401-E347-9FA2-982E88263D68}" presName="titleText2" presStyleLbl="fgAcc1" presStyleIdx="2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E7E0FEF-F85D-F04D-92BF-73156F493C84}" type="pres">
      <dgm:prSet presAssocID="{17F75ADD-D401-E347-9FA2-982E88263D68}" presName="rootConnector" presStyleLbl="node4" presStyleIdx="0" presStyleCnt="0"/>
      <dgm:spPr/>
      <dgm:t>
        <a:bodyPr/>
        <a:lstStyle/>
        <a:p>
          <a:endParaRPr lang="en-US"/>
        </a:p>
      </dgm:t>
    </dgm:pt>
    <dgm:pt modelId="{1D404144-DEFC-1340-9BF4-08A29D45E352}" type="pres">
      <dgm:prSet presAssocID="{17F75ADD-D401-E347-9FA2-982E88263D68}" presName="hierChild4" presStyleCnt="0"/>
      <dgm:spPr/>
    </dgm:pt>
    <dgm:pt modelId="{E8A9ED3B-C2A1-6840-AF91-A95273C40809}" type="pres">
      <dgm:prSet presAssocID="{5E628D66-49C8-A64C-9F64-128E18E0A58C}" presName="Name37" presStyleLbl="parChTrans1D4" presStyleIdx="1" presStyleCnt="12"/>
      <dgm:spPr/>
      <dgm:t>
        <a:bodyPr/>
        <a:lstStyle/>
        <a:p>
          <a:endParaRPr lang="en-US"/>
        </a:p>
      </dgm:t>
    </dgm:pt>
    <dgm:pt modelId="{D42C6F94-1DBC-8F44-B337-ED0E41DF5C7E}" type="pres">
      <dgm:prSet presAssocID="{E395BDAC-B4DF-144E-979A-91F96AE7A0A7}" presName="hierRoot2" presStyleCnt="0">
        <dgm:presLayoutVars>
          <dgm:hierBranch val="init"/>
        </dgm:presLayoutVars>
      </dgm:prSet>
      <dgm:spPr/>
    </dgm:pt>
    <dgm:pt modelId="{E6A825AC-3C68-EC42-B58C-12784E8A7251}" type="pres">
      <dgm:prSet presAssocID="{E395BDAC-B4DF-144E-979A-91F96AE7A0A7}" presName="rootComposite" presStyleCnt="0"/>
      <dgm:spPr/>
    </dgm:pt>
    <dgm:pt modelId="{34578003-352D-8942-8D0C-F85D59BCC66E}" type="pres">
      <dgm:prSet presAssocID="{E395BDAC-B4DF-144E-979A-91F96AE7A0A7}" presName="rootText" presStyleLbl="node1" presStyleIdx="3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3E39B93C-CF32-6147-A76A-4D227A30D25B}" type="pres">
      <dgm:prSet presAssocID="{E395BDAC-B4DF-144E-979A-91F96AE7A0A7}" presName="titleText2" presStyleLbl="fgAcc1" presStyleIdx="3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787ADEC-BCDC-DB49-B988-CB8BA8717A65}" type="pres">
      <dgm:prSet presAssocID="{E395BDAC-B4DF-144E-979A-91F96AE7A0A7}" presName="rootConnector" presStyleLbl="node4" presStyleIdx="0" presStyleCnt="0"/>
      <dgm:spPr/>
      <dgm:t>
        <a:bodyPr/>
        <a:lstStyle/>
        <a:p>
          <a:endParaRPr lang="en-US"/>
        </a:p>
      </dgm:t>
    </dgm:pt>
    <dgm:pt modelId="{41DD9566-B2E0-0B4E-80FD-E1CD8582C005}" type="pres">
      <dgm:prSet presAssocID="{E395BDAC-B4DF-144E-979A-91F96AE7A0A7}" presName="hierChild4" presStyleCnt="0"/>
      <dgm:spPr/>
    </dgm:pt>
    <dgm:pt modelId="{8C4B21F5-747A-3249-A153-78DC8EF0386D}" type="pres">
      <dgm:prSet presAssocID="{E395BDAC-B4DF-144E-979A-91F96AE7A0A7}" presName="hierChild5" presStyleCnt="0"/>
      <dgm:spPr/>
    </dgm:pt>
    <dgm:pt modelId="{9124A568-D160-4C43-A997-89454C48274D}" type="pres">
      <dgm:prSet presAssocID="{17F75ADD-D401-E347-9FA2-982E88263D68}" presName="hierChild5" presStyleCnt="0"/>
      <dgm:spPr/>
    </dgm:pt>
    <dgm:pt modelId="{92443A9A-8247-D841-9DC2-D5E6A86EE8A3}" type="pres">
      <dgm:prSet presAssocID="{B6C4AFC9-6A3B-2642-B0D5-419C5E339B04}" presName="hierChild5" presStyleCnt="0"/>
      <dgm:spPr/>
    </dgm:pt>
    <dgm:pt modelId="{A7D961E6-1F1F-444A-95DC-DAF30F1A89AC}" type="pres">
      <dgm:prSet presAssocID="{A13A77C8-6841-A841-8D96-4CDA99CE4FC2}" presName="hierChild5" presStyleCnt="0"/>
      <dgm:spPr/>
    </dgm:pt>
    <dgm:pt modelId="{19084AF0-7083-9646-83D6-67EA8D0B86E3}" type="pres">
      <dgm:prSet presAssocID="{DCC1F949-56BB-2049-B71C-F27CCC13DDB0}" presName="Name37" presStyleLbl="parChTrans1D2" presStyleIdx="1" presStyleCnt="7"/>
      <dgm:spPr/>
      <dgm:t>
        <a:bodyPr/>
        <a:lstStyle/>
        <a:p>
          <a:endParaRPr lang="en-US"/>
        </a:p>
      </dgm:t>
    </dgm:pt>
    <dgm:pt modelId="{806C542B-A5BB-2A4B-B2D9-C594FA963F7C}" type="pres">
      <dgm:prSet presAssocID="{533AE5DB-4D49-4140-8EF6-BC6A2C59BBAE}" presName="hierRoot2" presStyleCnt="0">
        <dgm:presLayoutVars>
          <dgm:hierBranch val="init"/>
        </dgm:presLayoutVars>
      </dgm:prSet>
      <dgm:spPr/>
    </dgm:pt>
    <dgm:pt modelId="{4A173FEC-B3B7-C141-B786-F30637775A48}" type="pres">
      <dgm:prSet presAssocID="{533AE5DB-4D49-4140-8EF6-BC6A2C59BBAE}" presName="rootComposite" presStyleCnt="0"/>
      <dgm:spPr/>
    </dgm:pt>
    <dgm:pt modelId="{EFDDC410-F23A-D047-9AAD-4D28F9859214}" type="pres">
      <dgm:prSet presAssocID="{533AE5DB-4D49-4140-8EF6-BC6A2C59BBAE}" presName="rootText" presStyleLbl="node1" presStyleIdx="4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A08D606B-30EA-1646-9FEE-BEBB932F918E}" type="pres">
      <dgm:prSet presAssocID="{533AE5DB-4D49-4140-8EF6-BC6A2C59BBAE}" presName="titleText2" presStyleLbl="fgAcc1" presStyleIdx="4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DC073E5-C9C0-DB44-B25C-4AA8B8332D9B}" type="pres">
      <dgm:prSet presAssocID="{533AE5DB-4D49-4140-8EF6-BC6A2C59BBAE}" presName="rootConnector" presStyleLbl="node2" presStyleIdx="0" presStyleCnt="0"/>
      <dgm:spPr/>
      <dgm:t>
        <a:bodyPr/>
        <a:lstStyle/>
        <a:p>
          <a:endParaRPr lang="en-US"/>
        </a:p>
      </dgm:t>
    </dgm:pt>
    <dgm:pt modelId="{22B03259-4D4C-6A42-949D-670E499F5344}" type="pres">
      <dgm:prSet presAssocID="{533AE5DB-4D49-4140-8EF6-BC6A2C59BBAE}" presName="hierChild4" presStyleCnt="0"/>
      <dgm:spPr/>
    </dgm:pt>
    <dgm:pt modelId="{A30DAD4E-CAAC-4548-BBCB-5DD17C91197F}" type="pres">
      <dgm:prSet presAssocID="{7936C024-69F9-5144-821E-AC08EE56921A}" presName="Name37" presStyleLbl="parChTrans1D3" presStyleIdx="1" presStyleCnt="6"/>
      <dgm:spPr/>
      <dgm:t>
        <a:bodyPr/>
        <a:lstStyle/>
        <a:p>
          <a:endParaRPr lang="en-US"/>
        </a:p>
      </dgm:t>
    </dgm:pt>
    <dgm:pt modelId="{6FBBBBE5-1DF9-164A-90FB-9730710BFED9}" type="pres">
      <dgm:prSet presAssocID="{7EF18711-81A2-334A-944D-0697D0BEB64C}" presName="hierRoot2" presStyleCnt="0">
        <dgm:presLayoutVars>
          <dgm:hierBranch val="init"/>
        </dgm:presLayoutVars>
      </dgm:prSet>
      <dgm:spPr/>
    </dgm:pt>
    <dgm:pt modelId="{10677BBB-CFD1-E642-92A6-C72B9F2F1441}" type="pres">
      <dgm:prSet presAssocID="{7EF18711-81A2-334A-944D-0697D0BEB64C}" presName="rootComposite" presStyleCnt="0"/>
      <dgm:spPr/>
    </dgm:pt>
    <dgm:pt modelId="{97CB14C7-1450-E642-A7E9-9E1E8F9E2F56}" type="pres">
      <dgm:prSet presAssocID="{7EF18711-81A2-334A-944D-0697D0BEB64C}" presName="rootText" presStyleLbl="node1" presStyleIdx="5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8CC0B0CC-B0C7-FC44-9023-9CE90D297940}" type="pres">
      <dgm:prSet presAssocID="{7EF18711-81A2-334A-944D-0697D0BEB64C}" presName="titleText2" presStyleLbl="fgAcc1" presStyleIdx="5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982FD54-CBAF-BB41-ADC0-5C664CC4D99A}" type="pres">
      <dgm:prSet presAssocID="{7EF18711-81A2-334A-944D-0697D0BEB64C}" presName="rootConnector" presStyleLbl="node3" presStyleIdx="0" presStyleCnt="0"/>
      <dgm:spPr/>
      <dgm:t>
        <a:bodyPr/>
        <a:lstStyle/>
        <a:p>
          <a:endParaRPr lang="en-US"/>
        </a:p>
      </dgm:t>
    </dgm:pt>
    <dgm:pt modelId="{CE6FAC88-5FE0-704D-8AE2-37B662AAD610}" type="pres">
      <dgm:prSet presAssocID="{7EF18711-81A2-334A-944D-0697D0BEB64C}" presName="hierChild4" presStyleCnt="0"/>
      <dgm:spPr/>
    </dgm:pt>
    <dgm:pt modelId="{26B9E4A2-727E-D949-BF00-F3B8D79F1147}" type="pres">
      <dgm:prSet presAssocID="{6BC4A68D-7E55-204C-931F-B7238B1A7086}" presName="Name37" presStyleLbl="parChTrans1D4" presStyleIdx="2" presStyleCnt="12"/>
      <dgm:spPr/>
      <dgm:t>
        <a:bodyPr/>
        <a:lstStyle/>
        <a:p>
          <a:endParaRPr lang="en-US"/>
        </a:p>
      </dgm:t>
    </dgm:pt>
    <dgm:pt modelId="{5B2C915E-8B8D-FA47-8581-43C0F0C8648B}" type="pres">
      <dgm:prSet presAssocID="{E4D273B3-8929-DD44-90CC-34A7635F6CDE}" presName="hierRoot2" presStyleCnt="0">
        <dgm:presLayoutVars>
          <dgm:hierBranch val="init"/>
        </dgm:presLayoutVars>
      </dgm:prSet>
      <dgm:spPr/>
    </dgm:pt>
    <dgm:pt modelId="{DF8E50F8-5858-994C-BD3C-9D70FB316F50}" type="pres">
      <dgm:prSet presAssocID="{E4D273B3-8929-DD44-90CC-34A7635F6CDE}" presName="rootComposite" presStyleCnt="0"/>
      <dgm:spPr/>
    </dgm:pt>
    <dgm:pt modelId="{5870BAE8-EC71-BF42-9A12-8952AF0A4725}" type="pres">
      <dgm:prSet presAssocID="{E4D273B3-8929-DD44-90CC-34A7635F6CDE}" presName="rootText" presStyleLbl="node1" presStyleIdx="6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54AC6456-E972-494C-B942-4A718ECDAC71}" type="pres">
      <dgm:prSet presAssocID="{E4D273B3-8929-DD44-90CC-34A7635F6CDE}" presName="titleText2" presStyleLbl="fgAcc1" presStyleIdx="6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9BA6B91-F482-974E-AAA0-D4A969F96AE0}" type="pres">
      <dgm:prSet presAssocID="{E4D273B3-8929-DD44-90CC-34A7635F6CDE}" presName="rootConnector" presStyleLbl="node4" presStyleIdx="0" presStyleCnt="0"/>
      <dgm:spPr/>
      <dgm:t>
        <a:bodyPr/>
        <a:lstStyle/>
        <a:p>
          <a:endParaRPr lang="en-US"/>
        </a:p>
      </dgm:t>
    </dgm:pt>
    <dgm:pt modelId="{9824378F-4888-8640-BCA2-595ED585245A}" type="pres">
      <dgm:prSet presAssocID="{E4D273B3-8929-DD44-90CC-34A7635F6CDE}" presName="hierChild4" presStyleCnt="0"/>
      <dgm:spPr/>
    </dgm:pt>
    <dgm:pt modelId="{956796C8-AC80-2748-8F51-C57D477511A2}" type="pres">
      <dgm:prSet presAssocID="{E4D273B3-8929-DD44-90CC-34A7635F6CDE}" presName="hierChild5" presStyleCnt="0"/>
      <dgm:spPr/>
    </dgm:pt>
    <dgm:pt modelId="{58CAF7C8-0404-AF42-9CCF-6251AB51DA2B}" type="pres">
      <dgm:prSet presAssocID="{7EF18711-81A2-334A-944D-0697D0BEB64C}" presName="hierChild5" presStyleCnt="0"/>
      <dgm:spPr/>
    </dgm:pt>
    <dgm:pt modelId="{88ADB600-A80D-9540-B548-E9C4D15DCA60}" type="pres">
      <dgm:prSet presAssocID="{B52F26E5-3241-E143-9252-E0C0BFD2E699}" presName="Name37" presStyleLbl="parChTrans1D3" presStyleIdx="2" presStyleCnt="6"/>
      <dgm:spPr/>
      <dgm:t>
        <a:bodyPr/>
        <a:lstStyle/>
        <a:p>
          <a:endParaRPr lang="en-US"/>
        </a:p>
      </dgm:t>
    </dgm:pt>
    <dgm:pt modelId="{37FD2FDE-974E-6E4C-AB49-F0675EFA717D}" type="pres">
      <dgm:prSet presAssocID="{D27C9CEC-C66C-9143-8DBC-1675B38DE3D0}" presName="hierRoot2" presStyleCnt="0">
        <dgm:presLayoutVars>
          <dgm:hierBranch val="init"/>
        </dgm:presLayoutVars>
      </dgm:prSet>
      <dgm:spPr/>
    </dgm:pt>
    <dgm:pt modelId="{AEA8F7C0-111D-8345-88E8-3DCB67A81359}" type="pres">
      <dgm:prSet presAssocID="{D27C9CEC-C66C-9143-8DBC-1675B38DE3D0}" presName="rootComposite" presStyleCnt="0"/>
      <dgm:spPr/>
    </dgm:pt>
    <dgm:pt modelId="{FC27B3AE-0C4F-B542-9A46-EE35D7C4EE7C}" type="pres">
      <dgm:prSet presAssocID="{D27C9CEC-C66C-9143-8DBC-1675B38DE3D0}" presName="rootText" presStyleLbl="node1" presStyleIdx="7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280D9477-8865-B84B-AD48-098679D0CF9B}" type="pres">
      <dgm:prSet presAssocID="{D27C9CEC-C66C-9143-8DBC-1675B38DE3D0}" presName="titleText2" presStyleLbl="fgAcc1" presStyleIdx="7" presStyleCnt="23" custLinFactNeighborX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1D7C71D-EF32-864C-A88D-FEF786285AFD}" type="pres">
      <dgm:prSet presAssocID="{D27C9CEC-C66C-9143-8DBC-1675B38DE3D0}" presName="rootConnector" presStyleLbl="node3" presStyleIdx="0" presStyleCnt="0"/>
      <dgm:spPr/>
      <dgm:t>
        <a:bodyPr/>
        <a:lstStyle/>
        <a:p>
          <a:endParaRPr lang="en-US"/>
        </a:p>
      </dgm:t>
    </dgm:pt>
    <dgm:pt modelId="{CBE8ADD7-324D-C444-AC76-C0FD78E09577}" type="pres">
      <dgm:prSet presAssocID="{D27C9CEC-C66C-9143-8DBC-1675B38DE3D0}" presName="hierChild4" presStyleCnt="0"/>
      <dgm:spPr/>
    </dgm:pt>
    <dgm:pt modelId="{9B433E59-2FEB-2048-A5D5-6F1980B7CDF4}" type="pres">
      <dgm:prSet presAssocID="{4D72C506-8CB6-014A-BFB5-959E5EBEA88A}" presName="Name37" presStyleLbl="parChTrans1D4" presStyleIdx="3" presStyleCnt="12"/>
      <dgm:spPr/>
      <dgm:t>
        <a:bodyPr/>
        <a:lstStyle/>
        <a:p>
          <a:endParaRPr lang="en-US"/>
        </a:p>
      </dgm:t>
    </dgm:pt>
    <dgm:pt modelId="{6AC4DAE5-EB7C-804A-86C7-24541D395810}" type="pres">
      <dgm:prSet presAssocID="{F4B0FEA1-8C6A-2742-B5BE-A1A77418BBA9}" presName="hierRoot2" presStyleCnt="0">
        <dgm:presLayoutVars>
          <dgm:hierBranch val="init"/>
        </dgm:presLayoutVars>
      </dgm:prSet>
      <dgm:spPr/>
    </dgm:pt>
    <dgm:pt modelId="{24321E2E-0725-864A-8774-DBE3E1590D5D}" type="pres">
      <dgm:prSet presAssocID="{F4B0FEA1-8C6A-2742-B5BE-A1A77418BBA9}" presName="rootComposite" presStyleCnt="0"/>
      <dgm:spPr/>
    </dgm:pt>
    <dgm:pt modelId="{A5A751AF-A86D-664A-AAA8-C85049EB810B}" type="pres">
      <dgm:prSet presAssocID="{F4B0FEA1-8C6A-2742-B5BE-A1A77418BBA9}" presName="rootText" presStyleLbl="node1" presStyleIdx="8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EE7D1892-AD8F-6D4F-83DB-06A61DD68CBA}" type="pres">
      <dgm:prSet presAssocID="{F4B0FEA1-8C6A-2742-B5BE-A1A77418BBA9}" presName="titleText2" presStyleLbl="fgAcc1" presStyleIdx="8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2BBD9E7-8692-C643-90BA-CF5DA98484F3}" type="pres">
      <dgm:prSet presAssocID="{F4B0FEA1-8C6A-2742-B5BE-A1A77418BBA9}" presName="rootConnector" presStyleLbl="node4" presStyleIdx="0" presStyleCnt="0"/>
      <dgm:spPr/>
      <dgm:t>
        <a:bodyPr/>
        <a:lstStyle/>
        <a:p>
          <a:endParaRPr lang="en-US"/>
        </a:p>
      </dgm:t>
    </dgm:pt>
    <dgm:pt modelId="{E9ADC210-09B0-964F-9E7F-F6F9B69807F5}" type="pres">
      <dgm:prSet presAssocID="{F4B0FEA1-8C6A-2742-B5BE-A1A77418BBA9}" presName="hierChild4" presStyleCnt="0"/>
      <dgm:spPr/>
    </dgm:pt>
    <dgm:pt modelId="{CD93439F-3004-C844-A9DF-429E35F8C1FC}" type="pres">
      <dgm:prSet presAssocID="{54F19986-D344-C546-9FD4-EE9C30EB5D7C}" presName="Name37" presStyleLbl="parChTrans1D4" presStyleIdx="4" presStyleCnt="12"/>
      <dgm:spPr/>
      <dgm:t>
        <a:bodyPr/>
        <a:lstStyle/>
        <a:p>
          <a:endParaRPr lang="en-US"/>
        </a:p>
      </dgm:t>
    </dgm:pt>
    <dgm:pt modelId="{530C0B69-96E6-FE4B-8DE6-3488E8E01F53}" type="pres">
      <dgm:prSet presAssocID="{E1D888D1-D417-F24F-9338-EB4EFD2C89B2}" presName="hierRoot2" presStyleCnt="0">
        <dgm:presLayoutVars>
          <dgm:hierBranch val="init"/>
        </dgm:presLayoutVars>
      </dgm:prSet>
      <dgm:spPr/>
    </dgm:pt>
    <dgm:pt modelId="{297139BE-F307-C440-9F3A-4A26E4343F4A}" type="pres">
      <dgm:prSet presAssocID="{E1D888D1-D417-F24F-9338-EB4EFD2C89B2}" presName="rootComposite" presStyleCnt="0"/>
      <dgm:spPr/>
    </dgm:pt>
    <dgm:pt modelId="{0C04EC7B-0E36-114D-B1F7-9435EFEFF28C}" type="pres">
      <dgm:prSet presAssocID="{E1D888D1-D417-F24F-9338-EB4EFD2C89B2}" presName="rootText" presStyleLbl="node1" presStyleIdx="9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2D494D9F-D32B-854A-BA1B-CDC8AD2E6F85}" type="pres">
      <dgm:prSet presAssocID="{E1D888D1-D417-F24F-9338-EB4EFD2C89B2}" presName="titleText2" presStyleLbl="fgAcc1" presStyleIdx="9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8B482CA-AD85-6A48-93D3-DA5E21C748E0}" type="pres">
      <dgm:prSet presAssocID="{E1D888D1-D417-F24F-9338-EB4EFD2C89B2}" presName="rootConnector" presStyleLbl="node4" presStyleIdx="0" presStyleCnt="0"/>
      <dgm:spPr/>
      <dgm:t>
        <a:bodyPr/>
        <a:lstStyle/>
        <a:p>
          <a:endParaRPr lang="en-US"/>
        </a:p>
      </dgm:t>
    </dgm:pt>
    <dgm:pt modelId="{21CE0C28-96B7-BD4A-B9EA-8BAD83EFC39E}" type="pres">
      <dgm:prSet presAssocID="{E1D888D1-D417-F24F-9338-EB4EFD2C89B2}" presName="hierChild4" presStyleCnt="0"/>
      <dgm:spPr/>
    </dgm:pt>
    <dgm:pt modelId="{6CC89483-1CD8-A940-B21E-BF1DCBBF9C6F}" type="pres">
      <dgm:prSet presAssocID="{E1D888D1-D417-F24F-9338-EB4EFD2C89B2}" presName="hierChild5" presStyleCnt="0"/>
      <dgm:spPr/>
    </dgm:pt>
    <dgm:pt modelId="{2DF00794-63E7-854F-A1E9-91C0C8544206}" type="pres">
      <dgm:prSet presAssocID="{F4B0FEA1-8C6A-2742-B5BE-A1A77418BBA9}" presName="hierChild5" presStyleCnt="0"/>
      <dgm:spPr/>
    </dgm:pt>
    <dgm:pt modelId="{C9010A7A-39AF-5D48-9BF3-66CF3A6AF648}" type="pres">
      <dgm:prSet presAssocID="{D27C9CEC-C66C-9143-8DBC-1675B38DE3D0}" presName="hierChild5" presStyleCnt="0"/>
      <dgm:spPr/>
    </dgm:pt>
    <dgm:pt modelId="{D9F6B37F-8A07-774C-A30E-8DD4155EB5C5}" type="pres">
      <dgm:prSet presAssocID="{533AE5DB-4D49-4140-8EF6-BC6A2C59BBAE}" presName="hierChild5" presStyleCnt="0"/>
      <dgm:spPr/>
    </dgm:pt>
    <dgm:pt modelId="{2DE6CA96-FBBF-8B42-86D8-7FD8C6C97B71}" type="pres">
      <dgm:prSet presAssocID="{1C336A79-C983-B649-8805-470B313E775B}" presName="Name37" presStyleLbl="parChTrans1D2" presStyleIdx="2" presStyleCnt="7"/>
      <dgm:spPr/>
      <dgm:t>
        <a:bodyPr/>
        <a:lstStyle/>
        <a:p>
          <a:endParaRPr lang="en-US"/>
        </a:p>
      </dgm:t>
    </dgm:pt>
    <dgm:pt modelId="{3F20850F-4566-CD40-ADC6-26CD36D39BC7}" type="pres">
      <dgm:prSet presAssocID="{399D7372-D93F-B049-8ACE-EEF45958134A}" presName="hierRoot2" presStyleCnt="0">
        <dgm:presLayoutVars>
          <dgm:hierBranch val="init"/>
        </dgm:presLayoutVars>
      </dgm:prSet>
      <dgm:spPr/>
    </dgm:pt>
    <dgm:pt modelId="{0374BFDF-AD99-E743-B185-FD47F34364D7}" type="pres">
      <dgm:prSet presAssocID="{399D7372-D93F-B049-8ACE-EEF45958134A}" presName="rootComposite" presStyleCnt="0"/>
      <dgm:spPr/>
    </dgm:pt>
    <dgm:pt modelId="{45C4849C-D564-E249-AB40-56F39F97270B}" type="pres">
      <dgm:prSet presAssocID="{399D7372-D93F-B049-8ACE-EEF45958134A}" presName="rootText" presStyleLbl="node1" presStyleIdx="10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34054DC2-6825-0049-B77E-911CEC498D18}" type="pres">
      <dgm:prSet presAssocID="{399D7372-D93F-B049-8ACE-EEF45958134A}" presName="titleText2" presStyleLbl="fgAcc1" presStyleIdx="10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8AFEFE3-1369-874E-8347-6E006CFA5273}" type="pres">
      <dgm:prSet presAssocID="{399D7372-D93F-B049-8ACE-EEF45958134A}" presName="rootConnector" presStyleLbl="node2" presStyleIdx="0" presStyleCnt="0"/>
      <dgm:spPr/>
      <dgm:t>
        <a:bodyPr/>
        <a:lstStyle/>
        <a:p>
          <a:endParaRPr lang="en-US"/>
        </a:p>
      </dgm:t>
    </dgm:pt>
    <dgm:pt modelId="{00D36F26-80C8-4C4C-B009-FA66EB37AF20}" type="pres">
      <dgm:prSet presAssocID="{399D7372-D93F-B049-8ACE-EEF45958134A}" presName="hierChild4" presStyleCnt="0"/>
      <dgm:spPr/>
    </dgm:pt>
    <dgm:pt modelId="{52D131EA-B394-C54C-B131-1B3E2538B1F8}" type="pres">
      <dgm:prSet presAssocID="{446F0C01-7E2D-8C40-A1CD-722DF3D2EEED}" presName="Name37" presStyleLbl="parChTrans1D3" presStyleIdx="3" presStyleCnt="6"/>
      <dgm:spPr/>
      <dgm:t>
        <a:bodyPr/>
        <a:lstStyle/>
        <a:p>
          <a:endParaRPr lang="en-US"/>
        </a:p>
      </dgm:t>
    </dgm:pt>
    <dgm:pt modelId="{6647B941-4B2B-7642-9372-82783D14D59E}" type="pres">
      <dgm:prSet presAssocID="{9CECAC84-F8CE-A841-A203-26BF814F8244}" presName="hierRoot2" presStyleCnt="0">
        <dgm:presLayoutVars>
          <dgm:hierBranch val="init"/>
        </dgm:presLayoutVars>
      </dgm:prSet>
      <dgm:spPr/>
    </dgm:pt>
    <dgm:pt modelId="{4DCCB73B-336A-4042-9AE2-524170584092}" type="pres">
      <dgm:prSet presAssocID="{9CECAC84-F8CE-A841-A203-26BF814F8244}" presName="rootComposite" presStyleCnt="0"/>
      <dgm:spPr/>
    </dgm:pt>
    <dgm:pt modelId="{A41323FE-4A71-1449-BE6F-A195859D3520}" type="pres">
      <dgm:prSet presAssocID="{9CECAC84-F8CE-A841-A203-26BF814F8244}" presName="rootText" presStyleLbl="node1" presStyleIdx="11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E273673F-A7C4-BD4D-8A67-FB737620ED7B}" type="pres">
      <dgm:prSet presAssocID="{9CECAC84-F8CE-A841-A203-26BF814F8244}" presName="titleText2" presStyleLbl="fgAcc1" presStyleIdx="11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AF86A0F-91DC-9741-88CC-82116A5B8464}" type="pres">
      <dgm:prSet presAssocID="{9CECAC84-F8CE-A841-A203-26BF814F8244}" presName="rootConnector" presStyleLbl="node3" presStyleIdx="0" presStyleCnt="0"/>
      <dgm:spPr/>
      <dgm:t>
        <a:bodyPr/>
        <a:lstStyle/>
        <a:p>
          <a:endParaRPr lang="en-US"/>
        </a:p>
      </dgm:t>
    </dgm:pt>
    <dgm:pt modelId="{179A8A4C-25B9-C541-9ED7-1D70A13DCF35}" type="pres">
      <dgm:prSet presAssocID="{9CECAC84-F8CE-A841-A203-26BF814F8244}" presName="hierChild4" presStyleCnt="0"/>
      <dgm:spPr/>
    </dgm:pt>
    <dgm:pt modelId="{99E69719-9321-7F47-878F-FCD462E4A003}" type="pres">
      <dgm:prSet presAssocID="{66501675-713A-0947-AC4B-A6FEE2F9FB7E}" presName="Name37" presStyleLbl="parChTrans1D4" presStyleIdx="5" presStyleCnt="12"/>
      <dgm:spPr/>
      <dgm:t>
        <a:bodyPr/>
        <a:lstStyle/>
        <a:p>
          <a:endParaRPr lang="en-US"/>
        </a:p>
      </dgm:t>
    </dgm:pt>
    <dgm:pt modelId="{E6A599B5-6AE2-4D47-8508-32033EE5A73C}" type="pres">
      <dgm:prSet presAssocID="{3CC42FF7-9B2A-CC4F-8632-42FD88085C71}" presName="hierRoot2" presStyleCnt="0">
        <dgm:presLayoutVars>
          <dgm:hierBranch val="init"/>
        </dgm:presLayoutVars>
      </dgm:prSet>
      <dgm:spPr/>
    </dgm:pt>
    <dgm:pt modelId="{ECD7EAE2-E814-6941-AFDF-3C687DA54848}" type="pres">
      <dgm:prSet presAssocID="{3CC42FF7-9B2A-CC4F-8632-42FD88085C71}" presName="rootComposite" presStyleCnt="0"/>
      <dgm:spPr/>
    </dgm:pt>
    <dgm:pt modelId="{81CB6206-208C-504C-80DE-1B84702946DF}" type="pres">
      <dgm:prSet presAssocID="{3CC42FF7-9B2A-CC4F-8632-42FD88085C71}" presName="rootText" presStyleLbl="node1" presStyleIdx="12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0F8B229-C28B-6D44-93F9-29159F2F096E}" type="pres">
      <dgm:prSet presAssocID="{3CC42FF7-9B2A-CC4F-8632-42FD88085C71}" presName="titleText2" presStyleLbl="fgAcc1" presStyleIdx="12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6B30E67-5A36-D94B-914D-F266A595881A}" type="pres">
      <dgm:prSet presAssocID="{3CC42FF7-9B2A-CC4F-8632-42FD88085C71}" presName="rootConnector" presStyleLbl="node4" presStyleIdx="0" presStyleCnt="0"/>
      <dgm:spPr/>
      <dgm:t>
        <a:bodyPr/>
        <a:lstStyle/>
        <a:p>
          <a:endParaRPr lang="en-US"/>
        </a:p>
      </dgm:t>
    </dgm:pt>
    <dgm:pt modelId="{010D4D04-0A9B-B644-B5EC-5E841E109241}" type="pres">
      <dgm:prSet presAssocID="{3CC42FF7-9B2A-CC4F-8632-42FD88085C71}" presName="hierChild4" presStyleCnt="0"/>
      <dgm:spPr/>
    </dgm:pt>
    <dgm:pt modelId="{3B24C863-0025-994C-BD1E-6CF2FEA60DB2}" type="pres">
      <dgm:prSet presAssocID="{9D348726-C016-3347-A047-3F70014671C3}" presName="Name37" presStyleLbl="parChTrans1D4" presStyleIdx="6" presStyleCnt="12"/>
      <dgm:spPr/>
      <dgm:t>
        <a:bodyPr/>
        <a:lstStyle/>
        <a:p>
          <a:endParaRPr lang="en-US"/>
        </a:p>
      </dgm:t>
    </dgm:pt>
    <dgm:pt modelId="{A4C25E26-516F-094C-BDCD-69D0DE397958}" type="pres">
      <dgm:prSet presAssocID="{7478AE40-F989-D14B-A7B4-9B12DC1B609C}" presName="hierRoot2" presStyleCnt="0">
        <dgm:presLayoutVars>
          <dgm:hierBranch val="init"/>
        </dgm:presLayoutVars>
      </dgm:prSet>
      <dgm:spPr/>
    </dgm:pt>
    <dgm:pt modelId="{D3A2EF28-4DE1-3C4D-81BB-BB0ECD139F03}" type="pres">
      <dgm:prSet presAssocID="{7478AE40-F989-D14B-A7B4-9B12DC1B609C}" presName="rootComposite" presStyleCnt="0"/>
      <dgm:spPr/>
    </dgm:pt>
    <dgm:pt modelId="{635F01F1-7E1B-5245-8425-9BDC5084236E}" type="pres">
      <dgm:prSet presAssocID="{7478AE40-F989-D14B-A7B4-9B12DC1B609C}" presName="rootText" presStyleLbl="node1" presStyleIdx="13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518BFD48-C6A4-B84E-A94F-AFA741D1916B}" type="pres">
      <dgm:prSet presAssocID="{7478AE40-F989-D14B-A7B4-9B12DC1B609C}" presName="titleText2" presStyleLbl="fgAcc1" presStyleIdx="13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5F7425A-7990-D54E-9B9A-BD572485CA24}" type="pres">
      <dgm:prSet presAssocID="{7478AE40-F989-D14B-A7B4-9B12DC1B609C}" presName="rootConnector" presStyleLbl="node4" presStyleIdx="0" presStyleCnt="0"/>
      <dgm:spPr/>
      <dgm:t>
        <a:bodyPr/>
        <a:lstStyle/>
        <a:p>
          <a:endParaRPr lang="en-US"/>
        </a:p>
      </dgm:t>
    </dgm:pt>
    <dgm:pt modelId="{7A07B117-0F07-9E4D-A71D-BEC1DEA6833B}" type="pres">
      <dgm:prSet presAssocID="{7478AE40-F989-D14B-A7B4-9B12DC1B609C}" presName="hierChild4" presStyleCnt="0"/>
      <dgm:spPr/>
    </dgm:pt>
    <dgm:pt modelId="{D3C7933E-53DB-A54A-8178-7EB5D1A900C5}" type="pres">
      <dgm:prSet presAssocID="{7478AE40-F989-D14B-A7B4-9B12DC1B609C}" presName="hierChild5" presStyleCnt="0"/>
      <dgm:spPr/>
    </dgm:pt>
    <dgm:pt modelId="{5B857485-134D-D04C-9030-AF452BBF2C55}" type="pres">
      <dgm:prSet presAssocID="{3CC42FF7-9B2A-CC4F-8632-42FD88085C71}" presName="hierChild5" presStyleCnt="0"/>
      <dgm:spPr/>
    </dgm:pt>
    <dgm:pt modelId="{902EEABD-B270-B841-883C-35F92B739783}" type="pres">
      <dgm:prSet presAssocID="{9CECAC84-F8CE-A841-A203-26BF814F8244}" presName="hierChild5" presStyleCnt="0"/>
      <dgm:spPr/>
    </dgm:pt>
    <dgm:pt modelId="{33738798-F4E5-C747-8F2D-DB4D92D54505}" type="pres">
      <dgm:prSet presAssocID="{399D7372-D93F-B049-8ACE-EEF45958134A}" presName="hierChild5" presStyleCnt="0"/>
      <dgm:spPr/>
    </dgm:pt>
    <dgm:pt modelId="{7CC1200C-F14D-8540-ACED-8F0BBAA490ED}" type="pres">
      <dgm:prSet presAssocID="{9A996D52-46C7-1447-8531-A314356A68DC}" presName="Name37" presStyleLbl="parChTrans1D2" presStyleIdx="3" presStyleCnt="7"/>
      <dgm:spPr/>
      <dgm:t>
        <a:bodyPr/>
        <a:lstStyle/>
        <a:p>
          <a:endParaRPr lang="en-US"/>
        </a:p>
      </dgm:t>
    </dgm:pt>
    <dgm:pt modelId="{DAAE3A66-A7B4-094C-853B-B84C3AE69B88}" type="pres">
      <dgm:prSet presAssocID="{986AD8C0-E23C-8846-8CF0-CAA4A2AE4E24}" presName="hierRoot2" presStyleCnt="0">
        <dgm:presLayoutVars>
          <dgm:hierBranch val="init"/>
        </dgm:presLayoutVars>
      </dgm:prSet>
      <dgm:spPr/>
    </dgm:pt>
    <dgm:pt modelId="{D70AA861-9054-D548-9DB2-3BAFA22B7C2F}" type="pres">
      <dgm:prSet presAssocID="{986AD8C0-E23C-8846-8CF0-CAA4A2AE4E24}" presName="rootComposite" presStyleCnt="0"/>
      <dgm:spPr/>
    </dgm:pt>
    <dgm:pt modelId="{EA2C8D04-36C7-ED4C-8E62-36DBF30F36AF}" type="pres">
      <dgm:prSet presAssocID="{986AD8C0-E23C-8846-8CF0-CAA4A2AE4E24}" presName="rootText" presStyleLbl="node1" presStyleIdx="14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17D2E0DD-4707-CC4D-B517-7D356EF6E33B}" type="pres">
      <dgm:prSet presAssocID="{986AD8C0-E23C-8846-8CF0-CAA4A2AE4E24}" presName="titleText2" presStyleLbl="fgAcc1" presStyleIdx="14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3AA38C4-1F13-0A4C-A04B-6D9AD1D303A7}" type="pres">
      <dgm:prSet presAssocID="{986AD8C0-E23C-8846-8CF0-CAA4A2AE4E24}" presName="rootConnector" presStyleLbl="node2" presStyleIdx="0" presStyleCnt="0"/>
      <dgm:spPr/>
      <dgm:t>
        <a:bodyPr/>
        <a:lstStyle/>
        <a:p>
          <a:endParaRPr lang="en-US"/>
        </a:p>
      </dgm:t>
    </dgm:pt>
    <dgm:pt modelId="{5B75714E-7835-2D4D-82A2-FD5B6348D6A5}" type="pres">
      <dgm:prSet presAssocID="{986AD8C0-E23C-8846-8CF0-CAA4A2AE4E24}" presName="hierChild4" presStyleCnt="0"/>
      <dgm:spPr/>
    </dgm:pt>
    <dgm:pt modelId="{93D6C086-B0EA-B642-A99C-FEE8C0762C40}" type="pres">
      <dgm:prSet presAssocID="{B2CB9EF7-12AA-FE4E-8DC1-C801B4D1FFC6}" presName="Name37" presStyleLbl="parChTrans1D3" presStyleIdx="4" presStyleCnt="6"/>
      <dgm:spPr/>
      <dgm:t>
        <a:bodyPr/>
        <a:lstStyle/>
        <a:p>
          <a:endParaRPr lang="en-US"/>
        </a:p>
      </dgm:t>
    </dgm:pt>
    <dgm:pt modelId="{AF5C7940-DB23-B841-938B-C3E36ADDF0EB}" type="pres">
      <dgm:prSet presAssocID="{59DF0B96-E582-004E-8862-3F605825BB23}" presName="hierRoot2" presStyleCnt="0">
        <dgm:presLayoutVars>
          <dgm:hierBranch val="init"/>
        </dgm:presLayoutVars>
      </dgm:prSet>
      <dgm:spPr/>
    </dgm:pt>
    <dgm:pt modelId="{03165AAC-FC50-1C4A-8995-047EFD818C6D}" type="pres">
      <dgm:prSet presAssocID="{59DF0B96-E582-004E-8862-3F605825BB23}" presName="rootComposite" presStyleCnt="0"/>
      <dgm:spPr/>
    </dgm:pt>
    <dgm:pt modelId="{DBB5D4C3-6AB9-5343-99F1-599F85FA8AB0}" type="pres">
      <dgm:prSet presAssocID="{59DF0B96-E582-004E-8862-3F605825BB23}" presName="rootText" presStyleLbl="node1" presStyleIdx="15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F84B4BDE-1626-094A-93D3-524438675F97}" type="pres">
      <dgm:prSet presAssocID="{59DF0B96-E582-004E-8862-3F605825BB23}" presName="titleText2" presStyleLbl="fgAcc1" presStyleIdx="15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5193014-E50D-6947-880C-D2D9CCE82BD4}" type="pres">
      <dgm:prSet presAssocID="{59DF0B96-E582-004E-8862-3F605825BB23}" presName="rootConnector" presStyleLbl="node3" presStyleIdx="0" presStyleCnt="0"/>
      <dgm:spPr/>
      <dgm:t>
        <a:bodyPr/>
        <a:lstStyle/>
        <a:p>
          <a:endParaRPr lang="en-US"/>
        </a:p>
      </dgm:t>
    </dgm:pt>
    <dgm:pt modelId="{333FC524-92AB-904E-AE8A-942F02E13016}" type="pres">
      <dgm:prSet presAssocID="{59DF0B96-E582-004E-8862-3F605825BB23}" presName="hierChild4" presStyleCnt="0"/>
      <dgm:spPr/>
    </dgm:pt>
    <dgm:pt modelId="{E4E26314-4A67-1F49-890A-246335B8CC13}" type="pres">
      <dgm:prSet presAssocID="{766C88CC-A827-1D4F-9F3C-FED5FD62EB53}" presName="Name37" presStyleLbl="parChTrans1D4" presStyleIdx="7" presStyleCnt="12"/>
      <dgm:spPr/>
      <dgm:t>
        <a:bodyPr/>
        <a:lstStyle/>
        <a:p>
          <a:endParaRPr lang="en-US"/>
        </a:p>
      </dgm:t>
    </dgm:pt>
    <dgm:pt modelId="{62DE131B-3C06-3346-B0F4-92124BA0946F}" type="pres">
      <dgm:prSet presAssocID="{F856444C-9D97-AF4C-B701-E9CA0CBA4BF0}" presName="hierRoot2" presStyleCnt="0">
        <dgm:presLayoutVars>
          <dgm:hierBranch val="init"/>
        </dgm:presLayoutVars>
      </dgm:prSet>
      <dgm:spPr/>
    </dgm:pt>
    <dgm:pt modelId="{026D430A-033F-F844-BA7C-EE33431A24AB}" type="pres">
      <dgm:prSet presAssocID="{F856444C-9D97-AF4C-B701-E9CA0CBA4BF0}" presName="rootComposite" presStyleCnt="0"/>
      <dgm:spPr/>
    </dgm:pt>
    <dgm:pt modelId="{F399FEFC-971C-994A-8373-07F4EA879F60}" type="pres">
      <dgm:prSet presAssocID="{F856444C-9D97-AF4C-B701-E9CA0CBA4BF0}" presName="rootText" presStyleLbl="node1" presStyleIdx="16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62268934-8DC5-514A-9DC6-3AF4E19BC9FC}" type="pres">
      <dgm:prSet presAssocID="{F856444C-9D97-AF4C-B701-E9CA0CBA4BF0}" presName="titleText2" presStyleLbl="fgAcc1" presStyleIdx="16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8CA5748-C92E-D744-A89C-516D12560E0D}" type="pres">
      <dgm:prSet presAssocID="{F856444C-9D97-AF4C-B701-E9CA0CBA4BF0}" presName="rootConnector" presStyleLbl="node4" presStyleIdx="0" presStyleCnt="0"/>
      <dgm:spPr/>
      <dgm:t>
        <a:bodyPr/>
        <a:lstStyle/>
        <a:p>
          <a:endParaRPr lang="en-US"/>
        </a:p>
      </dgm:t>
    </dgm:pt>
    <dgm:pt modelId="{30F7FE36-DECB-5C47-9491-85D54E6AFF8A}" type="pres">
      <dgm:prSet presAssocID="{F856444C-9D97-AF4C-B701-E9CA0CBA4BF0}" presName="hierChild4" presStyleCnt="0"/>
      <dgm:spPr/>
    </dgm:pt>
    <dgm:pt modelId="{2C422A23-3EB2-DC4A-B6ED-AE9546F6E54C}" type="pres">
      <dgm:prSet presAssocID="{F856444C-9D97-AF4C-B701-E9CA0CBA4BF0}" presName="hierChild5" presStyleCnt="0"/>
      <dgm:spPr/>
    </dgm:pt>
    <dgm:pt modelId="{BD2F456E-FD1F-314A-A26E-1124BF17939F}" type="pres">
      <dgm:prSet presAssocID="{59DF0B96-E582-004E-8862-3F605825BB23}" presName="hierChild5" presStyleCnt="0"/>
      <dgm:spPr/>
    </dgm:pt>
    <dgm:pt modelId="{12CB0908-B05B-4741-B0BB-E73ACCC0BB5C}" type="pres">
      <dgm:prSet presAssocID="{986AD8C0-E23C-8846-8CF0-CAA4A2AE4E24}" presName="hierChild5" presStyleCnt="0"/>
      <dgm:spPr/>
    </dgm:pt>
    <dgm:pt modelId="{35EFDEAA-440D-F24C-8619-F97203CF7994}" type="pres">
      <dgm:prSet presAssocID="{9A2CA8AD-0692-AC46-A284-E16A38936575}" presName="Name37" presStyleLbl="parChTrans1D2" presStyleIdx="4" presStyleCnt="7"/>
      <dgm:spPr/>
      <dgm:t>
        <a:bodyPr/>
        <a:lstStyle/>
        <a:p>
          <a:endParaRPr lang="en-US"/>
        </a:p>
      </dgm:t>
    </dgm:pt>
    <dgm:pt modelId="{8A7DC8CF-8020-D54C-8372-D8033EB9F7CC}" type="pres">
      <dgm:prSet presAssocID="{F1AFCA90-7292-824A-9AE2-DE54CEB8677B}" presName="hierRoot2" presStyleCnt="0">
        <dgm:presLayoutVars>
          <dgm:hierBranch val="init"/>
        </dgm:presLayoutVars>
      </dgm:prSet>
      <dgm:spPr/>
    </dgm:pt>
    <dgm:pt modelId="{CB74B5B2-EB07-DB48-96AF-D86437E6DEEC}" type="pres">
      <dgm:prSet presAssocID="{F1AFCA90-7292-824A-9AE2-DE54CEB8677B}" presName="rootComposite" presStyleCnt="0"/>
      <dgm:spPr/>
    </dgm:pt>
    <dgm:pt modelId="{2507413B-6A24-1F43-ACE7-49E216B95216}" type="pres">
      <dgm:prSet presAssocID="{F1AFCA90-7292-824A-9AE2-DE54CEB8677B}" presName="rootText" presStyleLbl="node1" presStyleIdx="17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452115BC-958B-CC45-8762-F461A09289EE}" type="pres">
      <dgm:prSet presAssocID="{F1AFCA90-7292-824A-9AE2-DE54CEB8677B}" presName="titleText2" presStyleLbl="fgAcc1" presStyleIdx="17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B55E631-A375-2A4A-8030-E3F9B3250404}" type="pres">
      <dgm:prSet presAssocID="{F1AFCA90-7292-824A-9AE2-DE54CEB8677B}" presName="rootConnector" presStyleLbl="node2" presStyleIdx="0" presStyleCnt="0"/>
      <dgm:spPr/>
      <dgm:t>
        <a:bodyPr/>
        <a:lstStyle/>
        <a:p>
          <a:endParaRPr lang="en-US"/>
        </a:p>
      </dgm:t>
    </dgm:pt>
    <dgm:pt modelId="{117AA485-48CE-E746-9183-0D40216D13E5}" type="pres">
      <dgm:prSet presAssocID="{F1AFCA90-7292-824A-9AE2-DE54CEB8677B}" presName="hierChild4" presStyleCnt="0"/>
      <dgm:spPr/>
    </dgm:pt>
    <dgm:pt modelId="{D6AE8043-E879-BE4A-9AB2-08EDF7870EA8}" type="pres">
      <dgm:prSet presAssocID="{44020D12-5B20-0743-89C2-EB3B7E7B2330}" presName="Name37" presStyleLbl="parChTrans1D3" presStyleIdx="5" presStyleCnt="6"/>
      <dgm:spPr/>
      <dgm:t>
        <a:bodyPr/>
        <a:lstStyle/>
        <a:p>
          <a:endParaRPr lang="en-US"/>
        </a:p>
      </dgm:t>
    </dgm:pt>
    <dgm:pt modelId="{9D2BA2C0-D14E-2B4E-A97A-2CA569E3ED24}" type="pres">
      <dgm:prSet presAssocID="{C7BCDEE1-6FE6-D14D-A829-CCE5E7CA4FB5}" presName="hierRoot2" presStyleCnt="0">
        <dgm:presLayoutVars>
          <dgm:hierBranch val="init"/>
        </dgm:presLayoutVars>
      </dgm:prSet>
      <dgm:spPr/>
    </dgm:pt>
    <dgm:pt modelId="{1CF6C6D5-4771-AF48-ADCC-65E97E2B4AB4}" type="pres">
      <dgm:prSet presAssocID="{C7BCDEE1-6FE6-D14D-A829-CCE5E7CA4FB5}" presName="rootComposite" presStyleCnt="0"/>
      <dgm:spPr/>
    </dgm:pt>
    <dgm:pt modelId="{4AEB9694-8673-0F43-85D0-F5197BF041E2}" type="pres">
      <dgm:prSet presAssocID="{C7BCDEE1-6FE6-D14D-A829-CCE5E7CA4FB5}" presName="rootText" presStyleLbl="node1" presStyleIdx="18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7DF9C636-106D-FC49-B16C-386092FBD8C9}" type="pres">
      <dgm:prSet presAssocID="{C7BCDEE1-6FE6-D14D-A829-CCE5E7CA4FB5}" presName="titleText2" presStyleLbl="fgAcc1" presStyleIdx="18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5CF81F3-E7AE-C545-A100-B8CA00FC5EF0}" type="pres">
      <dgm:prSet presAssocID="{C7BCDEE1-6FE6-D14D-A829-CCE5E7CA4FB5}" presName="rootConnector" presStyleLbl="node3" presStyleIdx="0" presStyleCnt="0"/>
      <dgm:spPr/>
      <dgm:t>
        <a:bodyPr/>
        <a:lstStyle/>
        <a:p>
          <a:endParaRPr lang="en-US"/>
        </a:p>
      </dgm:t>
    </dgm:pt>
    <dgm:pt modelId="{C05D69A5-8A98-1543-8D0E-EDBACAC206AB}" type="pres">
      <dgm:prSet presAssocID="{C7BCDEE1-6FE6-D14D-A829-CCE5E7CA4FB5}" presName="hierChild4" presStyleCnt="0"/>
      <dgm:spPr/>
    </dgm:pt>
    <dgm:pt modelId="{F89B1CE9-2873-1B41-B5EA-29B00E9C6506}" type="pres">
      <dgm:prSet presAssocID="{1F8B3C22-5D46-E541-9A58-F71D1AFFE62F}" presName="Name37" presStyleLbl="parChTrans1D4" presStyleIdx="8" presStyleCnt="12"/>
      <dgm:spPr/>
      <dgm:t>
        <a:bodyPr/>
        <a:lstStyle/>
        <a:p>
          <a:endParaRPr lang="en-US"/>
        </a:p>
      </dgm:t>
    </dgm:pt>
    <dgm:pt modelId="{43F0A101-C99D-794C-8CE9-8D29EBEC31F5}" type="pres">
      <dgm:prSet presAssocID="{437CA715-FA04-3D4B-AA4F-4B717147B3F0}" presName="hierRoot2" presStyleCnt="0">
        <dgm:presLayoutVars>
          <dgm:hierBranch val="init"/>
        </dgm:presLayoutVars>
      </dgm:prSet>
      <dgm:spPr/>
    </dgm:pt>
    <dgm:pt modelId="{D466E401-FF90-AD4A-BB81-CABA7DE32DE4}" type="pres">
      <dgm:prSet presAssocID="{437CA715-FA04-3D4B-AA4F-4B717147B3F0}" presName="rootComposite" presStyleCnt="0"/>
      <dgm:spPr/>
    </dgm:pt>
    <dgm:pt modelId="{A9FAAA3F-D23A-0C41-9141-91D11EF11425}" type="pres">
      <dgm:prSet presAssocID="{437CA715-FA04-3D4B-AA4F-4B717147B3F0}" presName="rootText" presStyleLbl="node1" presStyleIdx="19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F5D6A0E-F24B-2F48-809F-728EEDFF1270}" type="pres">
      <dgm:prSet presAssocID="{437CA715-FA04-3D4B-AA4F-4B717147B3F0}" presName="titleText2" presStyleLbl="fgAcc1" presStyleIdx="19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5A51CD9-23E8-E740-83B8-1D5067A6EB02}" type="pres">
      <dgm:prSet presAssocID="{437CA715-FA04-3D4B-AA4F-4B717147B3F0}" presName="rootConnector" presStyleLbl="node4" presStyleIdx="0" presStyleCnt="0"/>
      <dgm:spPr/>
      <dgm:t>
        <a:bodyPr/>
        <a:lstStyle/>
        <a:p>
          <a:endParaRPr lang="en-US"/>
        </a:p>
      </dgm:t>
    </dgm:pt>
    <dgm:pt modelId="{5A084B13-5BC9-284D-B935-CC16C7DC138C}" type="pres">
      <dgm:prSet presAssocID="{437CA715-FA04-3D4B-AA4F-4B717147B3F0}" presName="hierChild4" presStyleCnt="0"/>
      <dgm:spPr/>
    </dgm:pt>
    <dgm:pt modelId="{F30E0474-1C09-7542-8C02-67DE4BBCBFEC}" type="pres">
      <dgm:prSet presAssocID="{F6D11B29-BAE0-D844-9E6E-8CB6AC9C730C}" presName="Name37" presStyleLbl="parChTrans1D4" presStyleIdx="9" presStyleCnt="12"/>
      <dgm:spPr/>
      <dgm:t>
        <a:bodyPr/>
        <a:lstStyle/>
        <a:p>
          <a:endParaRPr lang="en-US"/>
        </a:p>
      </dgm:t>
    </dgm:pt>
    <dgm:pt modelId="{72404535-336B-C84D-88A7-73EB3F4C34F0}" type="pres">
      <dgm:prSet presAssocID="{BECBC780-2875-D247-818A-C05BFF1969F4}" presName="hierRoot2" presStyleCnt="0">
        <dgm:presLayoutVars>
          <dgm:hierBranch val="init"/>
        </dgm:presLayoutVars>
      </dgm:prSet>
      <dgm:spPr/>
    </dgm:pt>
    <dgm:pt modelId="{74F5A16B-32D1-B641-BEB7-FB480FA8303F}" type="pres">
      <dgm:prSet presAssocID="{BECBC780-2875-D247-818A-C05BFF1969F4}" presName="rootComposite" presStyleCnt="0"/>
      <dgm:spPr/>
    </dgm:pt>
    <dgm:pt modelId="{9D2D5F15-5D9F-0B49-AA94-4CB1C8B5327E}" type="pres">
      <dgm:prSet presAssocID="{BECBC780-2875-D247-818A-C05BFF1969F4}" presName="rootText" presStyleLbl="node1" presStyleIdx="20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52A1FDB7-B89A-964E-8ECE-AD3108B4DC62}" type="pres">
      <dgm:prSet presAssocID="{BECBC780-2875-D247-818A-C05BFF1969F4}" presName="titleText2" presStyleLbl="fgAcc1" presStyleIdx="20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D944550-EC5B-3244-B750-BF1F182E57E8}" type="pres">
      <dgm:prSet presAssocID="{BECBC780-2875-D247-818A-C05BFF1969F4}" presName="rootConnector" presStyleLbl="node4" presStyleIdx="0" presStyleCnt="0"/>
      <dgm:spPr/>
      <dgm:t>
        <a:bodyPr/>
        <a:lstStyle/>
        <a:p>
          <a:endParaRPr lang="en-US"/>
        </a:p>
      </dgm:t>
    </dgm:pt>
    <dgm:pt modelId="{0EA19439-7B37-6B41-888D-CBB0EFEE4924}" type="pres">
      <dgm:prSet presAssocID="{BECBC780-2875-D247-818A-C05BFF1969F4}" presName="hierChild4" presStyleCnt="0"/>
      <dgm:spPr/>
    </dgm:pt>
    <dgm:pt modelId="{347FB0E6-DC5C-1745-B4D5-1086B13780D4}" type="pres">
      <dgm:prSet presAssocID="{5018E7A3-5419-7A48-BB04-9378FB041535}" presName="Name37" presStyleLbl="parChTrans1D4" presStyleIdx="10" presStyleCnt="12"/>
      <dgm:spPr/>
      <dgm:t>
        <a:bodyPr/>
        <a:lstStyle/>
        <a:p>
          <a:endParaRPr lang="en-US"/>
        </a:p>
      </dgm:t>
    </dgm:pt>
    <dgm:pt modelId="{3CB85C87-45D5-FB43-8CA5-4C210E2364C9}" type="pres">
      <dgm:prSet presAssocID="{03F1E230-6DDA-4E4C-972D-4EA7B3147D4B}" presName="hierRoot2" presStyleCnt="0">
        <dgm:presLayoutVars>
          <dgm:hierBranch val="init"/>
        </dgm:presLayoutVars>
      </dgm:prSet>
      <dgm:spPr/>
    </dgm:pt>
    <dgm:pt modelId="{8F894BD2-73E6-D744-B01A-67D6CC2469B0}" type="pres">
      <dgm:prSet presAssocID="{03F1E230-6DDA-4E4C-972D-4EA7B3147D4B}" presName="rootComposite" presStyleCnt="0"/>
      <dgm:spPr/>
    </dgm:pt>
    <dgm:pt modelId="{D2FCDF94-2299-2641-839E-94A0ECFF7BA6}" type="pres">
      <dgm:prSet presAssocID="{03F1E230-6DDA-4E4C-972D-4EA7B3147D4B}" presName="rootText" presStyleLbl="node1" presStyleIdx="21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06BC16F7-E693-164F-A38C-8FF8C15F9999}" type="pres">
      <dgm:prSet presAssocID="{03F1E230-6DDA-4E4C-972D-4EA7B3147D4B}" presName="titleText2" presStyleLbl="fgAcc1" presStyleIdx="21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B45648A-1872-E543-A158-12E65F4D82AF}" type="pres">
      <dgm:prSet presAssocID="{03F1E230-6DDA-4E4C-972D-4EA7B3147D4B}" presName="rootConnector" presStyleLbl="node4" presStyleIdx="0" presStyleCnt="0"/>
      <dgm:spPr/>
      <dgm:t>
        <a:bodyPr/>
        <a:lstStyle/>
        <a:p>
          <a:endParaRPr lang="en-US"/>
        </a:p>
      </dgm:t>
    </dgm:pt>
    <dgm:pt modelId="{BF7CF9B4-B23F-834F-8F95-AF33AC621DEC}" type="pres">
      <dgm:prSet presAssocID="{03F1E230-6DDA-4E4C-972D-4EA7B3147D4B}" presName="hierChild4" presStyleCnt="0"/>
      <dgm:spPr/>
    </dgm:pt>
    <dgm:pt modelId="{7AD0408C-2D97-D740-A962-AE994B524A6A}" type="pres">
      <dgm:prSet presAssocID="{C813132E-6535-D544-8CE2-F78D51DEBA60}" presName="Name37" presStyleLbl="parChTrans1D4" presStyleIdx="11" presStyleCnt="12"/>
      <dgm:spPr/>
      <dgm:t>
        <a:bodyPr/>
        <a:lstStyle/>
        <a:p>
          <a:endParaRPr lang="en-US"/>
        </a:p>
      </dgm:t>
    </dgm:pt>
    <dgm:pt modelId="{E1976341-089C-C146-819E-A26556C1188E}" type="pres">
      <dgm:prSet presAssocID="{375D27DC-EA35-5B42-BB8E-8E0BBA150F93}" presName="hierRoot2" presStyleCnt="0">
        <dgm:presLayoutVars>
          <dgm:hierBranch val="init"/>
        </dgm:presLayoutVars>
      </dgm:prSet>
      <dgm:spPr/>
    </dgm:pt>
    <dgm:pt modelId="{8C602447-22EF-F74D-B8A0-518A0AED560B}" type="pres">
      <dgm:prSet presAssocID="{375D27DC-EA35-5B42-BB8E-8E0BBA150F93}" presName="rootComposite" presStyleCnt="0"/>
      <dgm:spPr/>
    </dgm:pt>
    <dgm:pt modelId="{55747CC7-A4EC-8147-BCBC-35522A9CA717}" type="pres">
      <dgm:prSet presAssocID="{375D27DC-EA35-5B42-BB8E-8E0BBA150F93}" presName="rootText" presStyleLbl="node1" presStyleIdx="22" presStyleCnt="2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5A8014E-F67E-324A-AAE1-CBC08A40B9AE}" type="pres">
      <dgm:prSet presAssocID="{375D27DC-EA35-5B42-BB8E-8E0BBA150F93}" presName="titleText2" presStyleLbl="fgAcc1" presStyleIdx="22" presStyleCnt="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CF1D3C2-8F3E-9F48-94FB-DA6DAE7428D9}" type="pres">
      <dgm:prSet presAssocID="{375D27DC-EA35-5B42-BB8E-8E0BBA150F93}" presName="rootConnector" presStyleLbl="node4" presStyleIdx="0" presStyleCnt="0"/>
      <dgm:spPr/>
      <dgm:t>
        <a:bodyPr/>
        <a:lstStyle/>
        <a:p>
          <a:endParaRPr lang="en-US"/>
        </a:p>
      </dgm:t>
    </dgm:pt>
    <dgm:pt modelId="{28E3071E-B50F-6C4B-9CA9-1BEEA17539F4}" type="pres">
      <dgm:prSet presAssocID="{375D27DC-EA35-5B42-BB8E-8E0BBA150F93}" presName="hierChild4" presStyleCnt="0"/>
      <dgm:spPr/>
    </dgm:pt>
    <dgm:pt modelId="{98E07E31-1DCA-D742-AC24-F83F2E7FAEF8}" type="pres">
      <dgm:prSet presAssocID="{375D27DC-EA35-5B42-BB8E-8E0BBA150F93}" presName="hierChild5" presStyleCnt="0"/>
      <dgm:spPr/>
    </dgm:pt>
    <dgm:pt modelId="{8086386E-4AE9-5049-8263-39F38705F7E0}" type="pres">
      <dgm:prSet presAssocID="{03F1E230-6DDA-4E4C-972D-4EA7B3147D4B}" presName="hierChild5" presStyleCnt="0"/>
      <dgm:spPr/>
    </dgm:pt>
    <dgm:pt modelId="{E478F8E0-F2FB-8046-9E01-B620E041461C}" type="pres">
      <dgm:prSet presAssocID="{BECBC780-2875-D247-818A-C05BFF1969F4}" presName="hierChild5" presStyleCnt="0"/>
      <dgm:spPr/>
    </dgm:pt>
    <dgm:pt modelId="{392CD64E-B426-0E49-9BFB-EE3B956E7021}" type="pres">
      <dgm:prSet presAssocID="{437CA715-FA04-3D4B-AA4F-4B717147B3F0}" presName="hierChild5" presStyleCnt="0"/>
      <dgm:spPr/>
    </dgm:pt>
    <dgm:pt modelId="{03234FAC-42A1-1044-9537-7C7078CADFCC}" type="pres">
      <dgm:prSet presAssocID="{C7BCDEE1-6FE6-D14D-A829-CCE5E7CA4FB5}" presName="hierChild5" presStyleCnt="0"/>
      <dgm:spPr/>
    </dgm:pt>
    <dgm:pt modelId="{86DAFCB1-DD34-1142-BCA4-CAA656A9F50B}" type="pres">
      <dgm:prSet presAssocID="{F1AFCA90-7292-824A-9AE2-DE54CEB8677B}" presName="hierChild5" presStyleCnt="0"/>
      <dgm:spPr/>
    </dgm:pt>
    <dgm:pt modelId="{5BC50E36-C4BB-8342-B446-5E08A82786A7}" type="pres">
      <dgm:prSet presAssocID="{89648A8D-897F-E04D-BF2D-28815CC215CC}" presName="hierChild3" presStyleCnt="0"/>
      <dgm:spPr/>
    </dgm:pt>
    <dgm:pt modelId="{DC68D2C7-7F87-7D4C-A64D-8064FFC9623E}" type="pres">
      <dgm:prSet presAssocID="{B9DCC638-F24E-6F49-911B-4671CBC4EBA4}" presName="Name96" presStyleLbl="parChTrans1D2" presStyleIdx="5" presStyleCnt="7"/>
      <dgm:spPr/>
      <dgm:t>
        <a:bodyPr/>
        <a:lstStyle/>
        <a:p>
          <a:endParaRPr lang="en-US"/>
        </a:p>
      </dgm:t>
    </dgm:pt>
    <dgm:pt modelId="{38A34136-48A2-914E-9C35-322104E642A8}" type="pres">
      <dgm:prSet presAssocID="{73BE8B0E-AD63-4F4E-9C78-94EDA9A6EF5C}" presName="hierRoot3" presStyleCnt="0">
        <dgm:presLayoutVars>
          <dgm:hierBranch val="init"/>
        </dgm:presLayoutVars>
      </dgm:prSet>
      <dgm:spPr/>
    </dgm:pt>
    <dgm:pt modelId="{32A0E9B5-D962-9743-9C28-18BCF6A50B5F}" type="pres">
      <dgm:prSet presAssocID="{73BE8B0E-AD63-4F4E-9C78-94EDA9A6EF5C}" presName="rootComposite3" presStyleCnt="0"/>
      <dgm:spPr/>
    </dgm:pt>
    <dgm:pt modelId="{0E84F2FF-3875-3C45-8018-7B9BAFAC74E1}" type="pres">
      <dgm:prSet presAssocID="{73BE8B0E-AD63-4F4E-9C78-94EDA9A6EF5C}" presName="rootText3" presStyleLbl="asst1" presStyleIdx="0" presStyleCnt="2" custLinFactNeighborX="937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515079-AB13-9D43-AAC6-C91B68855454}" type="pres">
      <dgm:prSet presAssocID="{73BE8B0E-AD63-4F4E-9C78-94EDA9A6EF5C}" presName="titleText3" presStyleLbl="fgAcc2" presStyleIdx="0" presStyleCnt="2" custLinFactX="7604" custLinFactNeighborX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789D350-8B89-A644-ACDD-E1EAA18075AF}" type="pres">
      <dgm:prSet presAssocID="{73BE8B0E-AD63-4F4E-9C78-94EDA9A6EF5C}" presName="rootConnector3" presStyleLbl="asst1" presStyleIdx="0" presStyleCnt="2"/>
      <dgm:spPr/>
      <dgm:t>
        <a:bodyPr/>
        <a:lstStyle/>
        <a:p>
          <a:endParaRPr lang="en-US"/>
        </a:p>
      </dgm:t>
    </dgm:pt>
    <dgm:pt modelId="{D5EDB8CF-43EC-C444-A4ED-2D759133385B}" type="pres">
      <dgm:prSet presAssocID="{73BE8B0E-AD63-4F4E-9C78-94EDA9A6EF5C}" presName="hierChild6" presStyleCnt="0"/>
      <dgm:spPr/>
    </dgm:pt>
    <dgm:pt modelId="{7F7EC92D-6C3A-F049-9A51-09EABF4B7798}" type="pres">
      <dgm:prSet presAssocID="{73BE8B0E-AD63-4F4E-9C78-94EDA9A6EF5C}" presName="hierChild7" presStyleCnt="0"/>
      <dgm:spPr/>
    </dgm:pt>
    <dgm:pt modelId="{F96E4B1B-8B2D-FB4C-A447-50087942FA4C}" type="pres">
      <dgm:prSet presAssocID="{73B8BF67-D757-FB4A-8DBF-1A2A7359EADE}" presName="Name96" presStyleLbl="parChTrans1D2" presStyleIdx="6" presStyleCnt="7"/>
      <dgm:spPr/>
      <dgm:t>
        <a:bodyPr/>
        <a:lstStyle/>
        <a:p>
          <a:endParaRPr lang="en-US"/>
        </a:p>
      </dgm:t>
    </dgm:pt>
    <dgm:pt modelId="{230E1787-E4B4-B746-870B-C323461EC24E}" type="pres">
      <dgm:prSet presAssocID="{52AC4350-5021-FA40-9061-22E3B20609BF}" presName="hierRoot3" presStyleCnt="0">
        <dgm:presLayoutVars>
          <dgm:hierBranch val="init"/>
        </dgm:presLayoutVars>
      </dgm:prSet>
      <dgm:spPr/>
    </dgm:pt>
    <dgm:pt modelId="{2D2F4432-831D-F240-BD75-721E799D75ED}" type="pres">
      <dgm:prSet presAssocID="{52AC4350-5021-FA40-9061-22E3B20609BF}" presName="rootComposite3" presStyleCnt="0"/>
      <dgm:spPr/>
    </dgm:pt>
    <dgm:pt modelId="{41623BA0-A213-CF48-8928-EEDFBDC039DE}" type="pres">
      <dgm:prSet presAssocID="{52AC4350-5021-FA40-9061-22E3B20609BF}" presName="rootText3" presStyleLbl="asst1" presStyleIdx="1" presStyleCnt="2" custLinFactNeighborX="937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6A7938-FA45-D845-BD0A-4FF4CB9990D2}" type="pres">
      <dgm:prSet presAssocID="{52AC4350-5021-FA40-9061-22E3B20609BF}" presName="titleText3" presStyleLbl="fgAcc2" presStyleIdx="1" presStyleCnt="2" custLinFactX="7604" custLinFactNeighborX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3BE4976-2066-CB4D-8A44-721067818E04}" type="pres">
      <dgm:prSet presAssocID="{52AC4350-5021-FA40-9061-22E3B20609BF}" presName="rootConnector3" presStyleLbl="asst1" presStyleIdx="1" presStyleCnt="2"/>
      <dgm:spPr/>
      <dgm:t>
        <a:bodyPr/>
        <a:lstStyle/>
        <a:p>
          <a:endParaRPr lang="en-US"/>
        </a:p>
      </dgm:t>
    </dgm:pt>
    <dgm:pt modelId="{86DE6D6C-1944-0B48-858F-71D8417878A3}" type="pres">
      <dgm:prSet presAssocID="{52AC4350-5021-FA40-9061-22E3B20609BF}" presName="hierChild6" presStyleCnt="0"/>
      <dgm:spPr/>
    </dgm:pt>
    <dgm:pt modelId="{D61A042B-EB90-6447-A292-B74075256A92}" type="pres">
      <dgm:prSet presAssocID="{52AC4350-5021-FA40-9061-22E3B20609BF}" presName="hierChild7" presStyleCnt="0"/>
      <dgm:spPr/>
    </dgm:pt>
  </dgm:ptLst>
  <dgm:cxnLst>
    <dgm:cxn modelId="{0C394268-8286-404B-9E0B-D964CC0F0CDD}" type="presOf" srcId="{E395BDAC-B4DF-144E-979A-91F96AE7A0A7}" destId="{C787ADEC-BCDC-DB49-B988-CB8BA8717A65}" srcOrd="1" destOrd="0" presId="urn:microsoft.com/office/officeart/2008/layout/NameandTitleOrganizationalChart"/>
    <dgm:cxn modelId="{8F5E9857-5801-0343-9B1F-7C9815BECB69}" srcId="{533AE5DB-4D49-4140-8EF6-BC6A2C59BBAE}" destId="{D27C9CEC-C66C-9143-8DBC-1675B38DE3D0}" srcOrd="1" destOrd="0" parTransId="{B52F26E5-3241-E143-9252-E0C0BFD2E699}" sibTransId="{47D3F09A-359D-8649-A431-2E70AD120529}"/>
    <dgm:cxn modelId="{40E3DE38-A14B-694B-9D94-0092F348BA55}" srcId="{3CC42FF7-9B2A-CC4F-8632-42FD88085C71}" destId="{7478AE40-F989-D14B-A7B4-9B12DC1B609C}" srcOrd="0" destOrd="0" parTransId="{9D348726-C016-3347-A047-3F70014671C3}" sibTransId="{44FC4FB5-645B-8841-8C6C-4FCA1D8826B2}"/>
    <dgm:cxn modelId="{4B29B766-E3E0-1148-8565-5D19FC5EDEDB}" type="presOf" srcId="{533AE5DB-4D49-4140-8EF6-BC6A2C59BBAE}" destId="{5DC073E5-C9C0-DB44-B25C-4AA8B8332D9B}" srcOrd="1" destOrd="0" presId="urn:microsoft.com/office/officeart/2008/layout/NameandTitleOrganizationalChart"/>
    <dgm:cxn modelId="{260133E3-9F44-8E45-99A1-F1FF1518A7DA}" type="presOf" srcId="{F1AFCA90-7292-824A-9AE2-DE54CEB8677B}" destId="{2507413B-6A24-1F43-ACE7-49E216B95216}" srcOrd="0" destOrd="0" presId="urn:microsoft.com/office/officeart/2008/layout/NameandTitleOrganizationalChart"/>
    <dgm:cxn modelId="{A6304501-54D1-EF44-8DDF-FBF8BD5B0D06}" type="presOf" srcId="{A13A77C8-6841-A841-8D96-4CDA99CE4FC2}" destId="{D257E3BB-25F3-B84B-A5EB-D8891106EBA0}" srcOrd="0" destOrd="0" presId="urn:microsoft.com/office/officeart/2008/layout/NameandTitleOrganizationalChart"/>
    <dgm:cxn modelId="{19E46D34-1A14-E044-BDC1-61BE25CDD746}" type="presOf" srcId="{ED74A45F-416A-9B46-8F9C-F9217D5E5484}" destId="{8CC0B0CC-B0C7-FC44-9023-9CE90D297940}" srcOrd="0" destOrd="0" presId="urn:microsoft.com/office/officeart/2008/layout/NameandTitleOrganizationalChart"/>
    <dgm:cxn modelId="{FAFCAE06-088E-C747-9FEF-21D75C3B1E4C}" type="presOf" srcId="{39EA2863-0748-BF49-8110-FEED50A54E18}" destId="{52A1FDB7-B89A-964E-8ECE-AD3108B4DC62}" srcOrd="0" destOrd="0" presId="urn:microsoft.com/office/officeart/2008/layout/NameandTitleOrganizationalChart"/>
    <dgm:cxn modelId="{76BC1C10-D2D4-2940-ACAB-A13462D0BFA8}" type="presOf" srcId="{73BE8B0E-AD63-4F4E-9C78-94EDA9A6EF5C}" destId="{2789D350-8B89-A644-ACDD-E1EAA18075AF}" srcOrd="1" destOrd="0" presId="urn:microsoft.com/office/officeart/2008/layout/NameandTitleOrganizationalChart"/>
    <dgm:cxn modelId="{8258B7B4-5C34-9C44-91E1-84B2ADEA8505}" type="presOf" srcId="{4D72C506-8CB6-014A-BFB5-959E5EBEA88A}" destId="{9B433E59-2FEB-2048-A5D5-6F1980B7CDF4}" srcOrd="0" destOrd="0" presId="urn:microsoft.com/office/officeart/2008/layout/NameandTitleOrganizationalChart"/>
    <dgm:cxn modelId="{E38F3BF9-DC05-B14E-8579-054294D90BA1}" type="presOf" srcId="{5E628D66-49C8-A64C-9F64-128E18E0A58C}" destId="{E8A9ED3B-C2A1-6840-AF91-A95273C40809}" srcOrd="0" destOrd="0" presId="urn:microsoft.com/office/officeart/2008/layout/NameandTitleOrganizationalChart"/>
    <dgm:cxn modelId="{66EAB9A7-04EF-1B42-9969-048CF01D14F2}" type="presOf" srcId="{533AE5DB-4D49-4140-8EF6-BC6A2C59BBAE}" destId="{EFDDC410-F23A-D047-9AAD-4D28F9859214}" srcOrd="0" destOrd="0" presId="urn:microsoft.com/office/officeart/2008/layout/NameandTitleOrganizationalChart"/>
    <dgm:cxn modelId="{77FD703C-51B0-084A-8AF1-FB4E5CD528B8}" type="presOf" srcId="{F856444C-9D97-AF4C-B701-E9CA0CBA4BF0}" destId="{48CA5748-C92E-D744-A89C-516D12560E0D}" srcOrd="1" destOrd="0" presId="urn:microsoft.com/office/officeart/2008/layout/NameandTitleOrganizationalChart"/>
    <dgm:cxn modelId="{2E7CEF97-A579-4A4C-8482-C369077A04DC}" type="presOf" srcId="{293C13CE-100C-D34A-8147-BCB7D547F027}" destId="{8F0C9E67-134C-F341-B9DB-89E99CA68561}" srcOrd="0" destOrd="0" presId="urn:microsoft.com/office/officeart/2008/layout/NameandTitleOrganizationalChart"/>
    <dgm:cxn modelId="{7A3B8BD9-BC90-6C4A-AFBD-CB3945CADA4B}" type="presOf" srcId="{73BE8B0E-AD63-4F4E-9C78-94EDA9A6EF5C}" destId="{0E84F2FF-3875-3C45-8018-7B9BAFAC74E1}" srcOrd="0" destOrd="0" presId="urn:microsoft.com/office/officeart/2008/layout/NameandTitleOrganizationalChart"/>
    <dgm:cxn modelId="{390537D5-FBA4-FB4C-BF2B-C3B957E027C9}" type="presOf" srcId="{B2CB9EF7-12AA-FE4E-8DC1-C801B4D1FFC6}" destId="{93D6C086-B0EA-B642-A99C-FEE8C0762C40}" srcOrd="0" destOrd="0" presId="urn:microsoft.com/office/officeart/2008/layout/NameandTitleOrganizationalChart"/>
    <dgm:cxn modelId="{9193D11A-580C-6946-BB8C-99E73D2FF65F}" type="presOf" srcId="{399D7372-D93F-B049-8ACE-EEF45958134A}" destId="{B8AFEFE3-1369-874E-8347-6E006CFA5273}" srcOrd="1" destOrd="0" presId="urn:microsoft.com/office/officeart/2008/layout/NameandTitleOrganizationalChart"/>
    <dgm:cxn modelId="{5D316896-DCFF-2649-A943-5C4A6DE57387}" type="presOf" srcId="{E4D273B3-8929-DD44-90CC-34A7635F6CDE}" destId="{79BA6B91-F482-974E-AAA0-D4A969F96AE0}" srcOrd="1" destOrd="0" presId="urn:microsoft.com/office/officeart/2008/layout/NameandTitleOrganizationalChart"/>
    <dgm:cxn modelId="{698B8842-D9F5-0448-867F-D5B69281A701}" type="presOf" srcId="{37EE2F78-54A0-DE42-8CAD-E0C7569DA4DE}" destId="{62268934-8DC5-514A-9DC6-3AF4E19BC9FC}" srcOrd="0" destOrd="0" presId="urn:microsoft.com/office/officeart/2008/layout/NameandTitleOrganizationalChart"/>
    <dgm:cxn modelId="{E0BB9A41-A354-7549-9B9A-AC2EC50EB680}" type="presOf" srcId="{7478AE40-F989-D14B-A7B4-9B12DC1B609C}" destId="{635F01F1-7E1B-5245-8425-9BDC5084236E}" srcOrd="0" destOrd="0" presId="urn:microsoft.com/office/officeart/2008/layout/NameandTitleOrganizationalChart"/>
    <dgm:cxn modelId="{544FE674-2426-B344-A6DB-544047D56632}" type="presOf" srcId="{7478AE40-F989-D14B-A7B4-9B12DC1B609C}" destId="{65F7425A-7990-D54E-9B9A-BD572485CA24}" srcOrd="1" destOrd="0" presId="urn:microsoft.com/office/officeart/2008/layout/NameandTitleOrganizationalChart"/>
    <dgm:cxn modelId="{6C90E913-F34A-2041-82B4-6F1148D617F2}" type="presOf" srcId="{E0304301-AC9D-614E-AD8B-B551811C436C}" destId="{17D2E0DD-4707-CC4D-B517-7D356EF6E33B}" srcOrd="0" destOrd="0" presId="urn:microsoft.com/office/officeart/2008/layout/NameandTitleOrganizationalChart"/>
    <dgm:cxn modelId="{A6514D9C-4933-E24E-84E5-0714A8D7624D}" type="presOf" srcId="{52AC4350-5021-FA40-9061-22E3B20609BF}" destId="{C3BE4976-2066-CB4D-8A44-721067818E04}" srcOrd="1" destOrd="0" presId="urn:microsoft.com/office/officeart/2008/layout/NameandTitleOrganizationalChart"/>
    <dgm:cxn modelId="{34A0DE30-57FB-9441-9A05-2B33A678B416}" type="presOf" srcId="{7EF18711-81A2-334A-944D-0697D0BEB64C}" destId="{F982FD54-CBAF-BB41-ADC0-5C664CC4D99A}" srcOrd="1" destOrd="0" presId="urn:microsoft.com/office/officeart/2008/layout/NameandTitleOrganizationalChart"/>
    <dgm:cxn modelId="{FB3B3EBB-843C-8C4B-805F-4AA57EF9E898}" srcId="{89648A8D-897F-E04D-BF2D-28815CC215CC}" destId="{986AD8C0-E23C-8846-8CF0-CAA4A2AE4E24}" srcOrd="5" destOrd="0" parTransId="{9A996D52-46C7-1447-8531-A314356A68DC}" sibTransId="{E0304301-AC9D-614E-AD8B-B551811C436C}"/>
    <dgm:cxn modelId="{63D8C5C8-6EE6-534A-82EF-D1BB4B90CF40}" type="presOf" srcId="{9A2CA8AD-0692-AC46-A284-E16A38936575}" destId="{35EFDEAA-440D-F24C-8619-F97203CF7994}" srcOrd="0" destOrd="0" presId="urn:microsoft.com/office/officeart/2008/layout/NameandTitleOrganizationalChart"/>
    <dgm:cxn modelId="{57F64FA2-678E-B441-98E0-63D8F229B8EE}" srcId="{89648A8D-897F-E04D-BF2D-28815CC215CC}" destId="{533AE5DB-4D49-4140-8EF6-BC6A2C59BBAE}" srcOrd="3" destOrd="0" parTransId="{DCC1F949-56BB-2049-B71C-F27CCC13DDB0}" sibTransId="{85E66E58-EFCF-9246-93D4-680C2C0A9FDF}"/>
    <dgm:cxn modelId="{2945BA08-1AFF-364D-963A-EB3DE04A4B31}" type="presOf" srcId="{DCC1F949-56BB-2049-B71C-F27CCC13DDB0}" destId="{19084AF0-7083-9646-83D6-67EA8D0B86E3}" srcOrd="0" destOrd="0" presId="urn:microsoft.com/office/officeart/2008/layout/NameandTitleOrganizationalChart"/>
    <dgm:cxn modelId="{28C7996A-405A-6946-86DD-BD742220418D}" type="presOf" srcId="{6F5606EA-9414-204E-9B2B-62C0C2AA98DC}" destId="{9F5D6A0E-F24B-2F48-809F-728EEDFF1270}" srcOrd="0" destOrd="0" presId="urn:microsoft.com/office/officeart/2008/layout/NameandTitleOrganizationalChart"/>
    <dgm:cxn modelId="{1D1E9277-C619-CE47-8494-18A887563214}" srcId="{D27C9CEC-C66C-9143-8DBC-1675B38DE3D0}" destId="{F4B0FEA1-8C6A-2742-B5BE-A1A77418BBA9}" srcOrd="0" destOrd="0" parTransId="{4D72C506-8CB6-014A-BFB5-959E5EBEA88A}" sibTransId="{449378BC-286A-4445-96A5-E3E0349CD6B8}"/>
    <dgm:cxn modelId="{5BBDD2BA-4876-634F-BDAD-B9487390BF7C}" srcId="{17F75ADD-D401-E347-9FA2-982E88263D68}" destId="{E395BDAC-B4DF-144E-979A-91F96AE7A0A7}" srcOrd="0" destOrd="0" parTransId="{5E628D66-49C8-A64C-9F64-128E18E0A58C}" sibTransId="{11AFC3E9-B18B-3B4E-B94F-9F4EE8C5CCD5}"/>
    <dgm:cxn modelId="{CC765412-13DA-2144-8876-6B01EF8DB7A3}" type="presOf" srcId="{59DF0B96-E582-004E-8862-3F605825BB23}" destId="{65193014-E50D-6947-880C-D2D9CCE82BD4}" srcOrd="1" destOrd="0" presId="urn:microsoft.com/office/officeart/2008/layout/NameandTitleOrganizationalChart"/>
    <dgm:cxn modelId="{4025C7A5-FBFF-C94A-BF51-7583EA4F1C50}" type="presOf" srcId="{17F75ADD-D401-E347-9FA2-982E88263D68}" destId="{8E7E0FEF-F85D-F04D-92BF-73156F493C84}" srcOrd="1" destOrd="0" presId="urn:microsoft.com/office/officeart/2008/layout/NameandTitleOrganizationalChart"/>
    <dgm:cxn modelId="{6463F4D6-0467-6C4C-900D-32FF52CB630C}" type="presOf" srcId="{986AD8C0-E23C-8846-8CF0-CAA4A2AE4E24}" destId="{EA2C8D04-36C7-ED4C-8E62-36DBF30F36AF}" srcOrd="0" destOrd="0" presId="urn:microsoft.com/office/officeart/2008/layout/NameandTitleOrganizationalChart"/>
    <dgm:cxn modelId="{6284927D-F3BD-8646-AB05-3DC7D8803818}" type="presOf" srcId="{92F6ADD5-0541-F54E-B87C-F5DA2B9A868C}" destId="{2D494D9F-D32B-854A-BA1B-CDC8AD2E6F85}" srcOrd="0" destOrd="0" presId="urn:microsoft.com/office/officeart/2008/layout/NameandTitleOrganizationalChart"/>
    <dgm:cxn modelId="{B1234A4C-7998-6646-98E0-C3F936DBB76C}" type="presOf" srcId="{0ED93756-0EB3-3E4A-9046-2523433BC03A}" destId="{54AC6456-E972-494C-B942-4A718ECDAC71}" srcOrd="0" destOrd="0" presId="urn:microsoft.com/office/officeart/2008/layout/NameandTitleOrganizationalChart"/>
    <dgm:cxn modelId="{EF52E2E4-26E8-934A-9605-2AB81D27306B}" type="presOf" srcId="{1B951E06-0165-DC4C-83B7-58BA2C89FA0A}" destId="{D0F8B229-C28B-6D44-93F9-29159F2F096E}" srcOrd="0" destOrd="0" presId="urn:microsoft.com/office/officeart/2008/layout/NameandTitleOrganizationalChart"/>
    <dgm:cxn modelId="{046F5E18-305E-0C4B-B405-4C7B0269DDC8}" type="presOf" srcId="{A13A77C8-6841-A841-8D96-4CDA99CE4FC2}" destId="{B1AF25B8-5472-0547-8072-1E8C51B2F462}" srcOrd="1" destOrd="0" presId="urn:microsoft.com/office/officeart/2008/layout/NameandTitleOrganizationalChart"/>
    <dgm:cxn modelId="{7CF3905C-92EA-A847-AA2A-3A51AB616FB2}" type="presOf" srcId="{44BDCACA-2B64-554C-94FB-D51485060288}" destId="{8C78D940-DE6A-5B4D-9FC4-1375CDC5A5D7}" srcOrd="0" destOrd="0" presId="urn:microsoft.com/office/officeart/2008/layout/NameandTitleOrganizationalChart"/>
    <dgm:cxn modelId="{4EA9BF67-A176-1843-8997-4A377E91D311}" srcId="{BECBC780-2875-D247-818A-C05BFF1969F4}" destId="{03F1E230-6DDA-4E4C-972D-4EA7B3147D4B}" srcOrd="0" destOrd="0" parTransId="{5018E7A3-5419-7A48-BB04-9378FB041535}" sibTransId="{F3159D5A-29DA-5843-8B6D-D87AF22FB16C}"/>
    <dgm:cxn modelId="{520B2D99-B633-214A-BEF5-E7A2F0176864}" type="presOf" srcId="{7EF18711-81A2-334A-944D-0697D0BEB64C}" destId="{97CB14C7-1450-E642-A7E9-9E1E8F9E2F56}" srcOrd="0" destOrd="0" presId="urn:microsoft.com/office/officeart/2008/layout/NameandTitleOrganizationalChart"/>
    <dgm:cxn modelId="{92B202BD-13B7-4E42-8E8D-77FE4DB3AAFC}" type="presOf" srcId="{1C336A79-C983-B649-8805-470B313E775B}" destId="{2DE6CA96-FBBF-8B42-86D8-7FD8C6C97B71}" srcOrd="0" destOrd="0" presId="urn:microsoft.com/office/officeart/2008/layout/NameandTitleOrganizationalChart"/>
    <dgm:cxn modelId="{6449FD16-6A88-D14F-B19B-39444F353A8F}" type="presOf" srcId="{D27C9CEC-C66C-9143-8DBC-1675B38DE3D0}" destId="{B1D7C71D-EF32-864C-A88D-FEF786285AFD}" srcOrd="1" destOrd="0" presId="urn:microsoft.com/office/officeart/2008/layout/NameandTitleOrganizationalChart"/>
    <dgm:cxn modelId="{190376F4-BB2A-4548-9975-E3190C61EA7A}" srcId="{59DF0B96-E582-004E-8862-3F605825BB23}" destId="{F856444C-9D97-AF4C-B701-E9CA0CBA4BF0}" srcOrd="0" destOrd="0" parTransId="{766C88CC-A827-1D4F-9F3C-FED5FD62EB53}" sibTransId="{37EE2F78-54A0-DE42-8CAD-E0C7569DA4DE}"/>
    <dgm:cxn modelId="{3DEA4004-DA44-7241-AD2E-65BC04D98FCB}" type="presOf" srcId="{0056CDC5-70F9-1D4D-9DBC-2DE62F5DF4E5}" destId="{0A6A7938-FA45-D845-BD0A-4FF4CB9990D2}" srcOrd="0" destOrd="0" presId="urn:microsoft.com/office/officeart/2008/layout/NameandTitleOrganizationalChart"/>
    <dgm:cxn modelId="{F13047BB-3505-6741-AFDA-3D53CBEC040D}" srcId="{44BDCACA-2B64-554C-94FB-D51485060288}" destId="{89648A8D-897F-E04D-BF2D-28815CC215CC}" srcOrd="0" destOrd="0" parTransId="{67E1E79A-5475-EB4F-81E6-5A94200C4269}" sibTransId="{293C13CE-100C-D34A-8147-BCB7D547F027}"/>
    <dgm:cxn modelId="{4F533C9F-3276-A140-8A0F-9CFBCEFEDE92}" type="presOf" srcId="{7936C024-69F9-5144-821E-AC08EE56921A}" destId="{A30DAD4E-CAAC-4548-BBCB-5DD17C91197F}" srcOrd="0" destOrd="0" presId="urn:microsoft.com/office/officeart/2008/layout/NameandTitleOrganizationalChart"/>
    <dgm:cxn modelId="{285EC297-EA93-2A4A-B8AC-E4ECA1DBEDCA}" srcId="{7EF18711-81A2-334A-944D-0697D0BEB64C}" destId="{E4D273B3-8929-DD44-90CC-34A7635F6CDE}" srcOrd="0" destOrd="0" parTransId="{6BC4A68D-7E55-204C-931F-B7238B1A7086}" sibTransId="{0ED93756-0EB3-3E4A-9046-2523433BC03A}"/>
    <dgm:cxn modelId="{B7F7F9B6-0519-2E41-A53B-BA1FDA074BD6}" type="presOf" srcId="{F3159D5A-29DA-5843-8B6D-D87AF22FB16C}" destId="{06BC16F7-E693-164F-A38C-8FF8C15F9999}" srcOrd="0" destOrd="0" presId="urn:microsoft.com/office/officeart/2008/layout/NameandTitleOrganizationalChart"/>
    <dgm:cxn modelId="{09948C5D-0EE7-0C4D-84A4-1C39B8002EB4}" type="presOf" srcId="{E4D273B3-8929-DD44-90CC-34A7635F6CDE}" destId="{5870BAE8-EC71-BF42-9A12-8952AF0A4725}" srcOrd="0" destOrd="0" presId="urn:microsoft.com/office/officeart/2008/layout/NameandTitleOrganizationalChart"/>
    <dgm:cxn modelId="{DB89EDFF-4A46-2149-B6F1-0DCD35673FBD}" srcId="{89648A8D-897F-E04D-BF2D-28815CC215CC}" destId="{52AC4350-5021-FA40-9061-22E3B20609BF}" srcOrd="1" destOrd="0" parTransId="{73B8BF67-D757-FB4A-8DBF-1A2A7359EADE}" sibTransId="{0056CDC5-70F9-1D4D-9DBC-2DE62F5DF4E5}"/>
    <dgm:cxn modelId="{E3151260-AF48-7943-B0FB-7B86E91A7FE5}" type="presOf" srcId="{E395BDAC-B4DF-144E-979A-91F96AE7A0A7}" destId="{34578003-352D-8942-8D0C-F85D59BCC66E}" srcOrd="0" destOrd="0" presId="urn:microsoft.com/office/officeart/2008/layout/NameandTitleOrganizationalChart"/>
    <dgm:cxn modelId="{E860FEC7-B953-9843-9E88-7C02122AE798}" type="presOf" srcId="{986AD8C0-E23C-8846-8CF0-CAA4A2AE4E24}" destId="{33AA38C4-1F13-0A4C-A04B-6D9AD1D303A7}" srcOrd="1" destOrd="0" presId="urn:microsoft.com/office/officeart/2008/layout/NameandTitleOrganizationalChart"/>
    <dgm:cxn modelId="{1FCC8F7E-A659-EE44-9B54-61DFF635BB39}" type="presOf" srcId="{6BC4A68D-7E55-204C-931F-B7238B1A7086}" destId="{26B9E4A2-727E-D949-BF00-F3B8D79F1147}" srcOrd="0" destOrd="0" presId="urn:microsoft.com/office/officeart/2008/layout/NameandTitleOrganizationalChart"/>
    <dgm:cxn modelId="{622C9D53-E547-E04C-A449-D5F7E3F97F9A}" type="presOf" srcId="{44FC4FB5-645B-8841-8C6C-4FCA1D8826B2}" destId="{518BFD48-C6A4-B84E-A94F-AFA741D1916B}" srcOrd="0" destOrd="0" presId="urn:microsoft.com/office/officeart/2008/layout/NameandTitleOrganizationalChart"/>
    <dgm:cxn modelId="{C4361599-4F8C-3346-A8D9-CD9FC0D3EBF2}" type="presOf" srcId="{766C88CC-A827-1D4F-9F3C-FED5FD62EB53}" destId="{E4E26314-4A67-1F49-890A-246335B8CC13}" srcOrd="0" destOrd="0" presId="urn:microsoft.com/office/officeart/2008/layout/NameandTitleOrganizationalChart"/>
    <dgm:cxn modelId="{2B1EDF13-AC62-5243-BC79-3794CBF6882A}" type="presOf" srcId="{3CC42FF7-9B2A-CC4F-8632-42FD88085C71}" destId="{A6B30E67-5A36-D94B-914D-F266A595881A}" srcOrd="1" destOrd="0" presId="urn:microsoft.com/office/officeart/2008/layout/NameandTitleOrganizationalChart"/>
    <dgm:cxn modelId="{4E06A80B-0F93-3942-AD80-66675C6F017C}" type="presOf" srcId="{F856444C-9D97-AF4C-B701-E9CA0CBA4BF0}" destId="{F399FEFC-971C-994A-8373-07F4EA879F60}" srcOrd="0" destOrd="0" presId="urn:microsoft.com/office/officeart/2008/layout/NameandTitleOrganizationalChart"/>
    <dgm:cxn modelId="{14DEEA33-AE74-0247-B7F3-07B75C44A087}" type="presOf" srcId="{270AEB74-F9B7-D948-80C2-584BB436EE3E}" destId="{452115BC-958B-CC45-8762-F461A09289EE}" srcOrd="0" destOrd="0" presId="urn:microsoft.com/office/officeart/2008/layout/NameandTitleOrganizationalChart"/>
    <dgm:cxn modelId="{2D86CC92-C43E-4843-88F7-15B451048DE0}" type="presOf" srcId="{9D348726-C016-3347-A047-3F70014671C3}" destId="{3B24C863-0025-994C-BD1E-6CF2FEA60DB2}" srcOrd="0" destOrd="0" presId="urn:microsoft.com/office/officeart/2008/layout/NameandTitleOrganizationalChart"/>
    <dgm:cxn modelId="{015F11B3-3886-FE4A-9B26-4C81E0966F02}" type="presOf" srcId="{446F0C01-7E2D-8C40-A1CD-722DF3D2EEED}" destId="{52D131EA-B394-C54C-B131-1B3E2538B1F8}" srcOrd="0" destOrd="0" presId="urn:microsoft.com/office/officeart/2008/layout/NameandTitleOrganizationalChart"/>
    <dgm:cxn modelId="{1DEE266E-B669-2E45-85FA-8013D6BF6F84}" type="presOf" srcId="{44020D12-5B20-0743-89C2-EB3B7E7B2330}" destId="{D6AE8043-E879-BE4A-9AB2-08EDF7870EA8}" srcOrd="0" destOrd="0" presId="urn:microsoft.com/office/officeart/2008/layout/NameandTitleOrganizationalChart"/>
    <dgm:cxn modelId="{73047EE1-E090-4F47-9CB7-FEFD050577CD}" srcId="{89648A8D-897F-E04D-BF2D-28815CC215CC}" destId="{A13A77C8-6841-A841-8D96-4CDA99CE4FC2}" srcOrd="2" destOrd="0" parTransId="{A5C3DD06-F366-F64C-A2AB-C8DE766EDD74}" sibTransId="{5C8B1A0F-8459-B24F-8DE7-D7D8756E7188}"/>
    <dgm:cxn modelId="{FCA6F1D0-3A15-4B49-9639-CE1F2FE6B922}" type="presOf" srcId="{D27C9CEC-C66C-9143-8DBC-1675B38DE3D0}" destId="{FC27B3AE-0C4F-B542-9A46-EE35D7C4EE7C}" srcOrd="0" destOrd="0" presId="urn:microsoft.com/office/officeart/2008/layout/NameandTitleOrganizationalChart"/>
    <dgm:cxn modelId="{8B1A64EC-32F7-E04B-B91A-3A3B1FB53EB8}" type="presOf" srcId="{E1D888D1-D417-F24F-9338-EB4EFD2C89B2}" destId="{0C04EC7B-0E36-114D-B1F7-9435EFEFF28C}" srcOrd="0" destOrd="0" presId="urn:microsoft.com/office/officeart/2008/layout/NameandTitleOrganizationalChart"/>
    <dgm:cxn modelId="{3FE04EEF-FD37-6649-BF2A-BFAAE90D36EA}" type="presOf" srcId="{5C8B1A0F-8459-B24F-8DE7-D7D8756E7188}" destId="{E9009592-A39B-FE45-9F3F-8C58F0BC36B7}" srcOrd="0" destOrd="0" presId="urn:microsoft.com/office/officeart/2008/layout/NameandTitleOrganizationalChart"/>
    <dgm:cxn modelId="{A8BE0E9C-B4CE-7542-8A8A-B0EAC5CE1A27}" type="presOf" srcId="{F6D11B29-BAE0-D844-9E6E-8CB6AC9C730C}" destId="{F30E0474-1C09-7542-8C02-67DE4BBCBFEC}" srcOrd="0" destOrd="0" presId="urn:microsoft.com/office/officeart/2008/layout/NameandTitleOrganizationalChart"/>
    <dgm:cxn modelId="{0F68E0F5-B4E0-4E4A-9B3A-7ACBEE467826}" type="presOf" srcId="{89648A8D-897F-E04D-BF2D-28815CC215CC}" destId="{A451E060-125B-FF40-A871-9E10D7311768}" srcOrd="1" destOrd="0" presId="urn:microsoft.com/office/officeart/2008/layout/NameandTitleOrganizationalChart"/>
    <dgm:cxn modelId="{12A2B139-2F40-5C47-9033-A1E55847CED9}" type="presOf" srcId="{F1AFCA90-7292-824A-9AE2-DE54CEB8677B}" destId="{1B55E631-A375-2A4A-8030-E3F9B3250404}" srcOrd="1" destOrd="0" presId="urn:microsoft.com/office/officeart/2008/layout/NameandTitleOrganizationalChart"/>
    <dgm:cxn modelId="{D011B9C0-A77D-D346-A246-EBEA0F198C4E}" srcId="{89648A8D-897F-E04D-BF2D-28815CC215CC}" destId="{73BE8B0E-AD63-4F4E-9C78-94EDA9A6EF5C}" srcOrd="0" destOrd="0" parTransId="{B9DCC638-F24E-6F49-911B-4671CBC4EBA4}" sibTransId="{43B2A1D3-60AD-7C42-BE27-D3AD45D719CB}"/>
    <dgm:cxn modelId="{6266EC74-0E01-9E4D-A83A-09DFB28B883D}" type="presOf" srcId="{1F8B3C22-5D46-E541-9A58-F71D1AFFE62F}" destId="{F89B1CE9-2873-1B41-B5EA-29B00E9C6506}" srcOrd="0" destOrd="0" presId="urn:microsoft.com/office/officeart/2008/layout/NameandTitleOrganizationalChart"/>
    <dgm:cxn modelId="{AD30CC9F-1F35-4F44-899B-E19CF09207BD}" type="presOf" srcId="{6ADEA95D-C2A5-6042-AF6F-36B33AA44A64}" destId="{D5A8014E-F67E-324A-AAE1-CBC08A40B9AE}" srcOrd="0" destOrd="0" presId="urn:microsoft.com/office/officeart/2008/layout/NameandTitleOrganizationalChart"/>
    <dgm:cxn modelId="{C1BD0860-EB28-2C49-88B2-51B652649128}" type="presOf" srcId="{437CA715-FA04-3D4B-AA4F-4B717147B3F0}" destId="{25A51CD9-23E8-E740-83B8-1D5067A6EB02}" srcOrd="1" destOrd="0" presId="urn:microsoft.com/office/officeart/2008/layout/NameandTitleOrganizationalChart"/>
    <dgm:cxn modelId="{9ABBF4AC-5931-E54F-8BCA-392E53403FBB}" type="presOf" srcId="{9A996D52-46C7-1447-8531-A314356A68DC}" destId="{7CC1200C-F14D-8540-ACED-8F0BBAA490ED}" srcOrd="0" destOrd="0" presId="urn:microsoft.com/office/officeart/2008/layout/NameandTitleOrganizationalChart"/>
    <dgm:cxn modelId="{528EE7C2-BA2D-3248-A5CF-FD3D95E2414F}" srcId="{C7BCDEE1-6FE6-D14D-A829-CCE5E7CA4FB5}" destId="{437CA715-FA04-3D4B-AA4F-4B717147B3F0}" srcOrd="0" destOrd="0" parTransId="{1F8B3C22-5D46-E541-9A58-F71D1AFFE62F}" sibTransId="{6F5606EA-9414-204E-9B2B-62C0C2AA98DC}"/>
    <dgm:cxn modelId="{04F85CBF-ED78-4646-841F-770078A4CDB7}" type="presOf" srcId="{3CC42FF7-9B2A-CC4F-8632-42FD88085C71}" destId="{81CB6206-208C-504C-80DE-1B84702946DF}" srcOrd="0" destOrd="0" presId="urn:microsoft.com/office/officeart/2008/layout/NameandTitleOrganizationalChart"/>
    <dgm:cxn modelId="{B55B6D2C-BE0B-6046-8C7D-6FB0EF0A2DF7}" srcId="{89648A8D-897F-E04D-BF2D-28815CC215CC}" destId="{F1AFCA90-7292-824A-9AE2-DE54CEB8677B}" srcOrd="6" destOrd="0" parTransId="{9A2CA8AD-0692-AC46-A284-E16A38936575}" sibTransId="{270AEB74-F9B7-D948-80C2-584BB436EE3E}"/>
    <dgm:cxn modelId="{8AB8FE7D-A32C-0E42-9097-FFB2A2493053}" type="presOf" srcId="{9CECAC84-F8CE-A841-A203-26BF814F8244}" destId="{EAF86A0F-91DC-9741-88CC-82116A5B8464}" srcOrd="1" destOrd="0" presId="urn:microsoft.com/office/officeart/2008/layout/NameandTitleOrganizationalChart"/>
    <dgm:cxn modelId="{738D8873-982D-0F47-B53F-B78BBFFE0611}" type="presOf" srcId="{BECBC780-2875-D247-818A-C05BFF1969F4}" destId="{9D2D5F15-5D9F-0B49-AA94-4CB1C8B5327E}" srcOrd="0" destOrd="0" presId="urn:microsoft.com/office/officeart/2008/layout/NameandTitleOrganizationalChart"/>
    <dgm:cxn modelId="{281D26D2-C255-7947-A27B-8C227D477563}" type="presOf" srcId="{B6C4AFC9-6A3B-2642-B0D5-419C5E339B04}" destId="{F8D24983-2F85-5F4F-8954-77542AC9AA6C}" srcOrd="1" destOrd="0" presId="urn:microsoft.com/office/officeart/2008/layout/NameandTitleOrganizationalChart"/>
    <dgm:cxn modelId="{5613A71D-A339-364E-8375-B9D0FC102139}" type="presOf" srcId="{5018E7A3-5419-7A48-BB04-9378FB041535}" destId="{347FB0E6-DC5C-1745-B4D5-1086B13780D4}" srcOrd="0" destOrd="0" presId="urn:microsoft.com/office/officeart/2008/layout/NameandTitleOrganizationalChart"/>
    <dgm:cxn modelId="{91CD4F82-0712-2642-B795-856E3949B8C0}" type="presOf" srcId="{53E1DD77-B080-4844-BE85-17084A947CF3}" destId="{7DF9C636-106D-FC49-B16C-386092FBD8C9}" srcOrd="0" destOrd="0" presId="urn:microsoft.com/office/officeart/2008/layout/NameandTitleOrganizationalChart"/>
    <dgm:cxn modelId="{397CB232-DFF3-504C-9562-D8BCEF37CE8D}" srcId="{03F1E230-6DDA-4E4C-972D-4EA7B3147D4B}" destId="{375D27DC-EA35-5B42-BB8E-8E0BBA150F93}" srcOrd="0" destOrd="0" parTransId="{C813132E-6535-D544-8CE2-F78D51DEBA60}" sibTransId="{6ADEA95D-C2A5-6042-AF6F-36B33AA44A64}"/>
    <dgm:cxn modelId="{2F8CC0C6-8E1A-B147-A772-F752A6AD80FA}" type="presOf" srcId="{BECBC780-2875-D247-818A-C05BFF1969F4}" destId="{6D944550-EC5B-3244-B750-BF1F182E57E8}" srcOrd="1" destOrd="0" presId="urn:microsoft.com/office/officeart/2008/layout/NameandTitleOrganizationalChart"/>
    <dgm:cxn modelId="{E01B00FD-CD44-584D-96FF-0E7008D6F68A}" srcId="{986AD8C0-E23C-8846-8CF0-CAA4A2AE4E24}" destId="{59DF0B96-E582-004E-8862-3F605825BB23}" srcOrd="0" destOrd="0" parTransId="{B2CB9EF7-12AA-FE4E-8DC1-C801B4D1FFC6}" sibTransId="{DAB6E63D-F4C8-4548-8C1C-15527EB25C76}"/>
    <dgm:cxn modelId="{8B33570A-AE72-9343-992C-99488FC08CE9}" type="presOf" srcId="{89648A8D-897F-E04D-BF2D-28815CC215CC}" destId="{1B86543D-D691-5F45-A5EB-F3BF1BF09E43}" srcOrd="0" destOrd="0" presId="urn:microsoft.com/office/officeart/2008/layout/NameandTitleOrganizationalChart"/>
    <dgm:cxn modelId="{52D37624-9FC1-7E4B-8D8D-4824440F725A}" type="presOf" srcId="{17F75ADD-D401-E347-9FA2-982E88263D68}" destId="{165BB1A0-31B5-0641-8422-CBCD59175FEA}" srcOrd="0" destOrd="0" presId="urn:microsoft.com/office/officeart/2008/layout/NameandTitleOrganizationalChart"/>
    <dgm:cxn modelId="{5602B3FE-ECC6-C74D-B688-041F120733D8}" type="presOf" srcId="{59DF0B96-E582-004E-8862-3F605825BB23}" destId="{DBB5D4C3-6AB9-5343-99F1-599F85FA8AB0}" srcOrd="0" destOrd="0" presId="urn:microsoft.com/office/officeart/2008/layout/NameandTitleOrganizationalChart"/>
    <dgm:cxn modelId="{2F5329B1-1A8A-CB46-A81C-488934C99BCE}" type="presOf" srcId="{54F19986-D344-C546-9FD4-EE9C30EB5D7C}" destId="{CD93439F-3004-C844-A9DF-429E35F8C1FC}" srcOrd="0" destOrd="0" presId="urn:microsoft.com/office/officeart/2008/layout/NameandTitleOrganizationalChart"/>
    <dgm:cxn modelId="{828EDDFD-F613-A545-B5B1-B10F9DCC46BA}" type="presOf" srcId="{9CECAC84-F8CE-A841-A203-26BF814F8244}" destId="{A41323FE-4A71-1449-BE6F-A195859D3520}" srcOrd="0" destOrd="0" presId="urn:microsoft.com/office/officeart/2008/layout/NameandTitleOrganizationalChart"/>
    <dgm:cxn modelId="{6B20FDB2-8C24-F045-8D75-26550D4EC9A3}" type="presOf" srcId="{B9DCC638-F24E-6F49-911B-4671CBC4EBA4}" destId="{DC68D2C7-7F87-7D4C-A64D-8064FFC9623E}" srcOrd="0" destOrd="0" presId="urn:microsoft.com/office/officeart/2008/layout/NameandTitleOrganizationalChart"/>
    <dgm:cxn modelId="{DA7DD4D0-A433-5E43-931D-B7D7096B5BCB}" type="presOf" srcId="{375D27DC-EA35-5B42-BB8E-8E0BBA150F93}" destId="{55747CC7-A4EC-8147-BCBC-35522A9CA717}" srcOrd="0" destOrd="0" presId="urn:microsoft.com/office/officeart/2008/layout/NameandTitleOrganizationalChart"/>
    <dgm:cxn modelId="{9229B35B-03AB-AE48-B834-EE6813F80D76}" type="presOf" srcId="{03F1E230-6DDA-4E4C-972D-4EA7B3147D4B}" destId="{8B45648A-1872-E543-A158-12E65F4D82AF}" srcOrd="1" destOrd="0" presId="urn:microsoft.com/office/officeart/2008/layout/NameandTitleOrganizationalChart"/>
    <dgm:cxn modelId="{82825785-726B-6947-A387-1C8F4EF89325}" type="presOf" srcId="{C813132E-6535-D544-8CE2-F78D51DEBA60}" destId="{7AD0408C-2D97-D740-A962-AE994B524A6A}" srcOrd="0" destOrd="0" presId="urn:microsoft.com/office/officeart/2008/layout/NameandTitleOrganizationalChart"/>
    <dgm:cxn modelId="{9741B1A6-16B0-D442-BE75-31DCDBD4319E}" srcId="{F4B0FEA1-8C6A-2742-B5BE-A1A77418BBA9}" destId="{E1D888D1-D417-F24F-9338-EB4EFD2C89B2}" srcOrd="0" destOrd="0" parTransId="{54F19986-D344-C546-9FD4-EE9C30EB5D7C}" sibTransId="{92F6ADD5-0541-F54E-B87C-F5DA2B9A868C}"/>
    <dgm:cxn modelId="{D72A2648-6FB5-B345-A302-76FA12740CC6}" type="presOf" srcId="{A5C3DD06-F366-F64C-A2AB-C8DE766EDD74}" destId="{4A85C68D-C4A7-B843-99FD-5848ED46A6DF}" srcOrd="0" destOrd="0" presId="urn:microsoft.com/office/officeart/2008/layout/NameandTitleOrganizationalChart"/>
    <dgm:cxn modelId="{7D5D72E7-FC23-0143-AB04-1AF9701C56BC}" type="presOf" srcId="{66501675-713A-0947-AC4B-A6FEE2F9FB7E}" destId="{99E69719-9321-7F47-878F-FCD462E4A003}" srcOrd="0" destOrd="0" presId="urn:microsoft.com/office/officeart/2008/layout/NameandTitleOrganizationalChart"/>
    <dgm:cxn modelId="{B64075C6-6B2D-4B43-9C51-23560B24FF57}" srcId="{B6C4AFC9-6A3B-2642-B0D5-419C5E339B04}" destId="{17F75ADD-D401-E347-9FA2-982E88263D68}" srcOrd="0" destOrd="0" parTransId="{C1CC7EBC-CDDE-2F42-BFE1-C0596D6CFCEA}" sibTransId="{8AF1BCEA-3D66-C644-A1A6-A0995CC497DD}"/>
    <dgm:cxn modelId="{4D08BFEB-6AF3-BB43-BC4B-4BE0A4B6F76F}" type="presOf" srcId="{B52F26E5-3241-E143-9252-E0C0BFD2E699}" destId="{88ADB600-A80D-9540-B548-E9C4D15DCA60}" srcOrd="0" destOrd="0" presId="urn:microsoft.com/office/officeart/2008/layout/NameandTitleOrganizationalChart"/>
    <dgm:cxn modelId="{07BF9053-EFCE-2849-843E-0E41584C83E8}" type="presOf" srcId="{375D27DC-EA35-5B42-BB8E-8E0BBA150F93}" destId="{6CF1D3C2-8F3E-9F48-94FB-DA6DAE7428D9}" srcOrd="1" destOrd="0" presId="urn:microsoft.com/office/officeart/2008/layout/NameandTitleOrganizationalChart"/>
    <dgm:cxn modelId="{2AECDBFD-8AA7-E74D-9F6C-29201A958154}" srcId="{F1AFCA90-7292-824A-9AE2-DE54CEB8677B}" destId="{C7BCDEE1-6FE6-D14D-A829-CCE5E7CA4FB5}" srcOrd="0" destOrd="0" parTransId="{44020D12-5B20-0743-89C2-EB3B7E7B2330}" sibTransId="{53E1DD77-B080-4844-BE85-17084A947CF3}"/>
    <dgm:cxn modelId="{66C286A4-C6B8-774B-9269-1F5567C56E33}" type="presOf" srcId="{F4B0FEA1-8C6A-2742-B5BE-A1A77418BBA9}" destId="{A5A751AF-A86D-664A-AAA8-C85049EB810B}" srcOrd="0" destOrd="0" presId="urn:microsoft.com/office/officeart/2008/layout/NameandTitleOrganizationalChart"/>
    <dgm:cxn modelId="{8A42AE64-87D3-FA4F-97F7-7BEEE875F57A}" type="presOf" srcId="{C1CC7EBC-CDDE-2F42-BFE1-C0596D6CFCEA}" destId="{8F83BC90-A26B-8541-962B-71CD2FF43586}" srcOrd="0" destOrd="0" presId="urn:microsoft.com/office/officeart/2008/layout/NameandTitleOrganizationalChart"/>
    <dgm:cxn modelId="{76672B81-C8B6-534D-AB00-B5939EAAF665}" srcId="{533AE5DB-4D49-4140-8EF6-BC6A2C59BBAE}" destId="{7EF18711-81A2-334A-944D-0697D0BEB64C}" srcOrd="0" destOrd="0" parTransId="{7936C024-69F9-5144-821E-AC08EE56921A}" sibTransId="{ED74A45F-416A-9B46-8F9C-F9217D5E5484}"/>
    <dgm:cxn modelId="{F8643D84-382C-DA43-A24E-0A4EE68A6A68}" type="presOf" srcId="{DAB6E63D-F4C8-4548-8C1C-15527EB25C76}" destId="{F84B4BDE-1626-094A-93D3-524438675F97}" srcOrd="0" destOrd="0" presId="urn:microsoft.com/office/officeart/2008/layout/NameandTitleOrganizationalChart"/>
    <dgm:cxn modelId="{4F70B240-EB35-914C-9BCE-AA5CC94EBE7A}" srcId="{9CECAC84-F8CE-A841-A203-26BF814F8244}" destId="{3CC42FF7-9B2A-CC4F-8632-42FD88085C71}" srcOrd="0" destOrd="0" parTransId="{66501675-713A-0947-AC4B-A6FEE2F9FB7E}" sibTransId="{1B951E06-0165-DC4C-83B7-58BA2C89FA0A}"/>
    <dgm:cxn modelId="{E517086E-0EA6-4B4B-B64F-B01DD37193FD}" type="presOf" srcId="{C7BCDEE1-6FE6-D14D-A829-CCE5E7CA4FB5}" destId="{65CF81F3-E7AE-C545-A100-B8CA00FC5EF0}" srcOrd="1" destOrd="0" presId="urn:microsoft.com/office/officeart/2008/layout/NameandTitleOrganizationalChart"/>
    <dgm:cxn modelId="{80FDFB20-DB9D-9C45-A438-9F5F94FC2487}" type="presOf" srcId="{BAFED7B1-3AF1-7649-A9FB-DA51FE0E2B21}" destId="{34054DC2-6825-0049-B77E-911CEC498D18}" srcOrd="0" destOrd="0" presId="urn:microsoft.com/office/officeart/2008/layout/NameandTitleOrganizationalChart"/>
    <dgm:cxn modelId="{3B77BC0F-87CA-974D-8502-12E5274CB892}" type="presOf" srcId="{03F1E230-6DDA-4E4C-972D-4EA7B3147D4B}" destId="{D2FCDF94-2299-2641-839E-94A0ECFF7BA6}" srcOrd="0" destOrd="0" presId="urn:microsoft.com/office/officeart/2008/layout/NameandTitleOrganizationalChart"/>
    <dgm:cxn modelId="{561BC137-341A-494A-8E99-B44780CE0C3E}" type="presOf" srcId="{E1D888D1-D417-F24F-9338-EB4EFD2C89B2}" destId="{88B482CA-AD85-6A48-93D3-DA5E21C748E0}" srcOrd="1" destOrd="0" presId="urn:microsoft.com/office/officeart/2008/layout/NameandTitleOrganizationalChart"/>
    <dgm:cxn modelId="{32477AAA-F2A1-C548-AB51-785391F2DCC4}" type="presOf" srcId="{B6C4AFC9-6A3B-2642-B0D5-419C5E339B04}" destId="{957D1840-4F9C-D945-B8D6-8D9F59FA37F4}" srcOrd="0" destOrd="0" presId="urn:microsoft.com/office/officeart/2008/layout/NameandTitleOrganizationalChart"/>
    <dgm:cxn modelId="{35BCFE23-DE2D-F843-9A16-08E911EA830C}" type="presOf" srcId="{8AF1BCEA-3D66-C644-A1A6-A0995CC497DD}" destId="{FBA598B8-DCEE-B04D-86F0-6337814BB9D0}" srcOrd="0" destOrd="0" presId="urn:microsoft.com/office/officeart/2008/layout/NameandTitleOrganizationalChart"/>
    <dgm:cxn modelId="{3D645E4D-B1B8-2142-91EB-95811D61C1A3}" type="presOf" srcId="{52AC4350-5021-FA40-9061-22E3B20609BF}" destId="{41623BA0-A213-CF48-8928-EEDFBDC039DE}" srcOrd="0" destOrd="0" presId="urn:microsoft.com/office/officeart/2008/layout/NameandTitleOrganizationalChart"/>
    <dgm:cxn modelId="{041A96D6-159A-8944-89FD-3425E4BD4E9A}" type="presOf" srcId="{11AFC3E9-B18B-3B4E-B94F-9F4EE8C5CCD5}" destId="{3E39B93C-CF32-6147-A76A-4D227A30D25B}" srcOrd="0" destOrd="0" presId="urn:microsoft.com/office/officeart/2008/layout/NameandTitleOrganizationalChart"/>
    <dgm:cxn modelId="{85BF752A-A477-C441-8686-D16B4555568D}" srcId="{437CA715-FA04-3D4B-AA4F-4B717147B3F0}" destId="{BECBC780-2875-D247-818A-C05BFF1969F4}" srcOrd="0" destOrd="0" parTransId="{F6D11B29-BAE0-D844-9E6E-8CB6AC9C730C}" sibTransId="{39EA2863-0748-BF49-8110-FEED50A54E18}"/>
    <dgm:cxn modelId="{B0EBCE79-71BF-E04B-9366-4546B953FAD7}" srcId="{399D7372-D93F-B049-8ACE-EEF45958134A}" destId="{9CECAC84-F8CE-A841-A203-26BF814F8244}" srcOrd="0" destOrd="0" parTransId="{446F0C01-7E2D-8C40-A1CD-722DF3D2EEED}" sibTransId="{96DFEE74-26B6-8247-9E69-A3B4CFA1CDD8}"/>
    <dgm:cxn modelId="{F7C8E197-05C0-6B4F-8ADC-05D25BA211F4}" type="presOf" srcId="{85E66E58-EFCF-9246-93D4-680C2C0A9FDF}" destId="{A08D606B-30EA-1646-9FEE-BEBB932F918E}" srcOrd="0" destOrd="0" presId="urn:microsoft.com/office/officeart/2008/layout/NameandTitleOrganizationalChart"/>
    <dgm:cxn modelId="{F94CBFF2-6EC8-7045-AC1E-5404AC70CCC9}" type="presOf" srcId="{951F83DE-8C07-6544-AA4A-8A3D98F3513F}" destId="{93BA3AB6-5BC7-2146-902B-257888641B8F}" srcOrd="0" destOrd="0" presId="urn:microsoft.com/office/officeart/2008/layout/NameandTitleOrganizationalChart"/>
    <dgm:cxn modelId="{2107C37A-9717-9046-8D92-FFCE0763791E}" type="presOf" srcId="{47D3F09A-359D-8649-A431-2E70AD120529}" destId="{280D9477-8865-B84B-AD48-098679D0CF9B}" srcOrd="0" destOrd="0" presId="urn:microsoft.com/office/officeart/2008/layout/NameandTitleOrganizationalChart"/>
    <dgm:cxn modelId="{F99BA8BB-071B-A642-9667-478CC2B88A6B}" type="presOf" srcId="{73B8BF67-D757-FB4A-8DBF-1A2A7359EADE}" destId="{F96E4B1B-8B2D-FB4C-A447-50087942FA4C}" srcOrd="0" destOrd="0" presId="urn:microsoft.com/office/officeart/2008/layout/NameandTitleOrganizationalChart"/>
    <dgm:cxn modelId="{449BED56-7D40-744B-90EE-04CEB54B84AA}" type="presOf" srcId="{399D7372-D93F-B049-8ACE-EEF45958134A}" destId="{45C4849C-D564-E249-AB40-56F39F97270B}" srcOrd="0" destOrd="0" presId="urn:microsoft.com/office/officeart/2008/layout/NameandTitleOrganizationalChart"/>
    <dgm:cxn modelId="{3F0DE504-AF1A-774B-BAD2-E147C8D56464}" srcId="{A13A77C8-6841-A841-8D96-4CDA99CE4FC2}" destId="{B6C4AFC9-6A3B-2642-B0D5-419C5E339B04}" srcOrd="0" destOrd="0" parTransId="{9B1AA010-91C1-184D-B4C5-5F29E00AB8D0}" sibTransId="{951F83DE-8C07-6544-AA4A-8A3D98F3513F}"/>
    <dgm:cxn modelId="{06D80925-9B48-D143-9FDF-7A2B9F5E36E7}" type="presOf" srcId="{449378BC-286A-4445-96A5-E3E0349CD6B8}" destId="{EE7D1892-AD8F-6D4F-83DB-06A61DD68CBA}" srcOrd="0" destOrd="0" presId="urn:microsoft.com/office/officeart/2008/layout/NameandTitleOrganizationalChart"/>
    <dgm:cxn modelId="{19D3A022-EA34-E84B-9CF0-F5060E52BDA7}" type="presOf" srcId="{437CA715-FA04-3D4B-AA4F-4B717147B3F0}" destId="{A9FAAA3F-D23A-0C41-9141-91D11EF11425}" srcOrd="0" destOrd="0" presId="urn:microsoft.com/office/officeart/2008/layout/NameandTitleOrganizationalChart"/>
    <dgm:cxn modelId="{44E73DEA-2A90-8748-8C74-0FDE98C685F7}" type="presOf" srcId="{96DFEE74-26B6-8247-9E69-A3B4CFA1CDD8}" destId="{E273673F-A7C4-BD4D-8A67-FB737620ED7B}" srcOrd="0" destOrd="0" presId="urn:microsoft.com/office/officeart/2008/layout/NameandTitleOrganizationalChart"/>
    <dgm:cxn modelId="{E1334504-6209-6D4F-9054-63C84DCD2AB9}" type="presOf" srcId="{F4B0FEA1-8C6A-2742-B5BE-A1A77418BBA9}" destId="{B2BBD9E7-8692-C643-90BA-CF5DA98484F3}" srcOrd="1" destOrd="0" presId="urn:microsoft.com/office/officeart/2008/layout/NameandTitleOrganizationalChart"/>
    <dgm:cxn modelId="{13DF67CA-995E-224E-B84D-8690F8C837DD}" type="presOf" srcId="{43B2A1D3-60AD-7C42-BE27-D3AD45D719CB}" destId="{60515079-AB13-9D43-AAC6-C91B68855454}" srcOrd="0" destOrd="0" presId="urn:microsoft.com/office/officeart/2008/layout/NameandTitleOrganizationalChart"/>
    <dgm:cxn modelId="{5E9EAA5A-C475-B84D-99FA-FC3E1E69F45F}" type="presOf" srcId="{9B1AA010-91C1-184D-B4C5-5F29E00AB8D0}" destId="{4B75EAAA-512C-2244-9B80-A986A9B02288}" srcOrd="0" destOrd="0" presId="urn:microsoft.com/office/officeart/2008/layout/NameandTitleOrganizationalChart"/>
    <dgm:cxn modelId="{58BA725F-E65E-6D40-86D5-87B737FABF16}" type="presOf" srcId="{C7BCDEE1-6FE6-D14D-A829-CCE5E7CA4FB5}" destId="{4AEB9694-8673-0F43-85D0-F5197BF041E2}" srcOrd="0" destOrd="0" presId="urn:microsoft.com/office/officeart/2008/layout/NameandTitleOrganizationalChart"/>
    <dgm:cxn modelId="{B63120B7-52AA-1841-85E8-856BBDEE6D77}" srcId="{89648A8D-897F-E04D-BF2D-28815CC215CC}" destId="{399D7372-D93F-B049-8ACE-EEF45958134A}" srcOrd="4" destOrd="0" parTransId="{1C336A79-C983-B649-8805-470B313E775B}" sibTransId="{BAFED7B1-3AF1-7649-A9FB-DA51FE0E2B21}"/>
    <dgm:cxn modelId="{4767A7A4-4DE4-4444-AAAB-21133494DF51}" type="presParOf" srcId="{8C78D940-DE6A-5B4D-9FC4-1375CDC5A5D7}" destId="{50137BE9-BD63-284C-9ABF-831D24D32C66}" srcOrd="0" destOrd="0" presId="urn:microsoft.com/office/officeart/2008/layout/NameandTitleOrganizationalChart"/>
    <dgm:cxn modelId="{128EB8E4-4A09-504D-94AA-0BDC446D420E}" type="presParOf" srcId="{50137BE9-BD63-284C-9ABF-831D24D32C66}" destId="{7190BFCE-CB66-7448-9A66-33B25913C876}" srcOrd="0" destOrd="0" presId="urn:microsoft.com/office/officeart/2008/layout/NameandTitleOrganizationalChart"/>
    <dgm:cxn modelId="{C7315AD6-3749-804B-9CE0-7FA2CCF9CCF1}" type="presParOf" srcId="{7190BFCE-CB66-7448-9A66-33B25913C876}" destId="{1B86543D-D691-5F45-A5EB-F3BF1BF09E43}" srcOrd="0" destOrd="0" presId="urn:microsoft.com/office/officeart/2008/layout/NameandTitleOrganizationalChart"/>
    <dgm:cxn modelId="{49665486-B09E-354B-873B-E211E073B63F}" type="presParOf" srcId="{7190BFCE-CB66-7448-9A66-33B25913C876}" destId="{8F0C9E67-134C-F341-B9DB-89E99CA68561}" srcOrd="1" destOrd="0" presId="urn:microsoft.com/office/officeart/2008/layout/NameandTitleOrganizationalChart"/>
    <dgm:cxn modelId="{2921E892-4A24-C741-9571-02F72F5FEBD3}" type="presParOf" srcId="{7190BFCE-CB66-7448-9A66-33B25913C876}" destId="{A451E060-125B-FF40-A871-9E10D7311768}" srcOrd="2" destOrd="0" presId="urn:microsoft.com/office/officeart/2008/layout/NameandTitleOrganizationalChart"/>
    <dgm:cxn modelId="{14276386-E739-8046-A917-865F32BCFA30}" type="presParOf" srcId="{50137BE9-BD63-284C-9ABF-831D24D32C66}" destId="{8DB3286E-509D-8043-835A-023F3FF50FB0}" srcOrd="1" destOrd="0" presId="urn:microsoft.com/office/officeart/2008/layout/NameandTitleOrganizationalChart"/>
    <dgm:cxn modelId="{7D629060-0FC7-9045-9299-10D738A880BF}" type="presParOf" srcId="{8DB3286E-509D-8043-835A-023F3FF50FB0}" destId="{4A85C68D-C4A7-B843-99FD-5848ED46A6DF}" srcOrd="0" destOrd="0" presId="urn:microsoft.com/office/officeart/2008/layout/NameandTitleOrganizationalChart"/>
    <dgm:cxn modelId="{72D169FA-4AEA-FA4C-910D-0F61D87105E8}" type="presParOf" srcId="{8DB3286E-509D-8043-835A-023F3FF50FB0}" destId="{2AB3FDA8-0F19-A944-BA1F-75954B36CA0A}" srcOrd="1" destOrd="0" presId="urn:microsoft.com/office/officeart/2008/layout/NameandTitleOrganizationalChart"/>
    <dgm:cxn modelId="{9D6BD063-0E33-3442-ABE8-773770791529}" type="presParOf" srcId="{2AB3FDA8-0F19-A944-BA1F-75954B36CA0A}" destId="{DAA0DA4F-53B7-F341-B44E-A92D2454C104}" srcOrd="0" destOrd="0" presId="urn:microsoft.com/office/officeart/2008/layout/NameandTitleOrganizationalChart"/>
    <dgm:cxn modelId="{00465FE2-6DB0-9F4F-B3B4-2F7CAB8B7AE6}" type="presParOf" srcId="{DAA0DA4F-53B7-F341-B44E-A92D2454C104}" destId="{D257E3BB-25F3-B84B-A5EB-D8891106EBA0}" srcOrd="0" destOrd="0" presId="urn:microsoft.com/office/officeart/2008/layout/NameandTitleOrganizationalChart"/>
    <dgm:cxn modelId="{59B68BE4-31AF-AC41-A8E3-A2C12BFC4540}" type="presParOf" srcId="{DAA0DA4F-53B7-F341-B44E-A92D2454C104}" destId="{E9009592-A39B-FE45-9F3F-8C58F0BC36B7}" srcOrd="1" destOrd="0" presId="urn:microsoft.com/office/officeart/2008/layout/NameandTitleOrganizationalChart"/>
    <dgm:cxn modelId="{DAA401EC-0152-5D49-90CD-2526F35AB3FA}" type="presParOf" srcId="{DAA0DA4F-53B7-F341-B44E-A92D2454C104}" destId="{B1AF25B8-5472-0547-8072-1E8C51B2F462}" srcOrd="2" destOrd="0" presId="urn:microsoft.com/office/officeart/2008/layout/NameandTitleOrganizationalChart"/>
    <dgm:cxn modelId="{880B24B2-0CB0-3848-AC27-DF47037417EC}" type="presParOf" srcId="{2AB3FDA8-0F19-A944-BA1F-75954B36CA0A}" destId="{EAF8E010-CCA5-1646-9308-EBE5302F3978}" srcOrd="1" destOrd="0" presId="urn:microsoft.com/office/officeart/2008/layout/NameandTitleOrganizationalChart"/>
    <dgm:cxn modelId="{A6C0F7D9-C673-4E45-95A7-65D428B82372}" type="presParOf" srcId="{EAF8E010-CCA5-1646-9308-EBE5302F3978}" destId="{4B75EAAA-512C-2244-9B80-A986A9B02288}" srcOrd="0" destOrd="0" presId="urn:microsoft.com/office/officeart/2008/layout/NameandTitleOrganizationalChart"/>
    <dgm:cxn modelId="{37BDE6BE-9F8C-A544-A1EE-BB9CE3FE10EA}" type="presParOf" srcId="{EAF8E010-CCA5-1646-9308-EBE5302F3978}" destId="{5A7E22A5-10AC-1D46-911E-929197053819}" srcOrd="1" destOrd="0" presId="urn:microsoft.com/office/officeart/2008/layout/NameandTitleOrganizationalChart"/>
    <dgm:cxn modelId="{75CF7A4F-C0CF-EE4C-BA3A-934A989D46E4}" type="presParOf" srcId="{5A7E22A5-10AC-1D46-911E-929197053819}" destId="{2167C17D-B2A4-144B-AC1B-4D204C438693}" srcOrd="0" destOrd="0" presId="urn:microsoft.com/office/officeart/2008/layout/NameandTitleOrganizationalChart"/>
    <dgm:cxn modelId="{C1FEDA48-C7EC-E143-A426-660A03F834CE}" type="presParOf" srcId="{2167C17D-B2A4-144B-AC1B-4D204C438693}" destId="{957D1840-4F9C-D945-B8D6-8D9F59FA37F4}" srcOrd="0" destOrd="0" presId="urn:microsoft.com/office/officeart/2008/layout/NameandTitleOrganizationalChart"/>
    <dgm:cxn modelId="{CE89C259-D054-F141-81B6-EA053C32DBAD}" type="presParOf" srcId="{2167C17D-B2A4-144B-AC1B-4D204C438693}" destId="{93BA3AB6-5BC7-2146-902B-257888641B8F}" srcOrd="1" destOrd="0" presId="urn:microsoft.com/office/officeart/2008/layout/NameandTitleOrganizationalChart"/>
    <dgm:cxn modelId="{7424469C-58C6-AA4D-9325-84193CB69662}" type="presParOf" srcId="{2167C17D-B2A4-144B-AC1B-4D204C438693}" destId="{F8D24983-2F85-5F4F-8954-77542AC9AA6C}" srcOrd="2" destOrd="0" presId="urn:microsoft.com/office/officeart/2008/layout/NameandTitleOrganizationalChart"/>
    <dgm:cxn modelId="{43BF4A99-15A3-7E47-9307-50D9F52E4A15}" type="presParOf" srcId="{5A7E22A5-10AC-1D46-911E-929197053819}" destId="{00F2C1CD-4845-6F4D-874A-95D12BA6F352}" srcOrd="1" destOrd="0" presId="urn:microsoft.com/office/officeart/2008/layout/NameandTitleOrganizationalChart"/>
    <dgm:cxn modelId="{ADE50B8A-9CF1-134B-8F16-9766B4AA7248}" type="presParOf" srcId="{00F2C1CD-4845-6F4D-874A-95D12BA6F352}" destId="{8F83BC90-A26B-8541-962B-71CD2FF43586}" srcOrd="0" destOrd="0" presId="urn:microsoft.com/office/officeart/2008/layout/NameandTitleOrganizationalChart"/>
    <dgm:cxn modelId="{070EB84E-0BD7-B84D-AB7E-7FF9233D9AC0}" type="presParOf" srcId="{00F2C1CD-4845-6F4D-874A-95D12BA6F352}" destId="{33301DCC-1C4E-A042-AC1B-EC15960B3954}" srcOrd="1" destOrd="0" presId="urn:microsoft.com/office/officeart/2008/layout/NameandTitleOrganizationalChart"/>
    <dgm:cxn modelId="{6C999754-47A6-8344-B108-16C0951CDC37}" type="presParOf" srcId="{33301DCC-1C4E-A042-AC1B-EC15960B3954}" destId="{F98E4B24-7746-EA46-A196-8D20C904E854}" srcOrd="0" destOrd="0" presId="urn:microsoft.com/office/officeart/2008/layout/NameandTitleOrganizationalChart"/>
    <dgm:cxn modelId="{1B6162D8-5285-6E46-8D46-BC3FC3F8108F}" type="presParOf" srcId="{F98E4B24-7746-EA46-A196-8D20C904E854}" destId="{165BB1A0-31B5-0641-8422-CBCD59175FEA}" srcOrd="0" destOrd="0" presId="urn:microsoft.com/office/officeart/2008/layout/NameandTitleOrganizationalChart"/>
    <dgm:cxn modelId="{9BE3CEA0-0AD3-A345-9025-B09000C25CD2}" type="presParOf" srcId="{F98E4B24-7746-EA46-A196-8D20C904E854}" destId="{FBA598B8-DCEE-B04D-86F0-6337814BB9D0}" srcOrd="1" destOrd="0" presId="urn:microsoft.com/office/officeart/2008/layout/NameandTitleOrganizationalChart"/>
    <dgm:cxn modelId="{9F413575-2474-3840-B86D-8F7FB91D1353}" type="presParOf" srcId="{F98E4B24-7746-EA46-A196-8D20C904E854}" destId="{8E7E0FEF-F85D-F04D-92BF-73156F493C84}" srcOrd="2" destOrd="0" presId="urn:microsoft.com/office/officeart/2008/layout/NameandTitleOrganizationalChart"/>
    <dgm:cxn modelId="{1793117A-EBFB-E544-9F83-0219F023EA0C}" type="presParOf" srcId="{33301DCC-1C4E-A042-AC1B-EC15960B3954}" destId="{1D404144-DEFC-1340-9BF4-08A29D45E352}" srcOrd="1" destOrd="0" presId="urn:microsoft.com/office/officeart/2008/layout/NameandTitleOrganizationalChart"/>
    <dgm:cxn modelId="{29503548-9C27-3845-A1AF-8AA50EBEC92E}" type="presParOf" srcId="{1D404144-DEFC-1340-9BF4-08A29D45E352}" destId="{E8A9ED3B-C2A1-6840-AF91-A95273C40809}" srcOrd="0" destOrd="0" presId="urn:microsoft.com/office/officeart/2008/layout/NameandTitleOrganizationalChart"/>
    <dgm:cxn modelId="{A2DCFBFE-C9EA-444A-BDBD-DDC89671F5C9}" type="presParOf" srcId="{1D404144-DEFC-1340-9BF4-08A29D45E352}" destId="{D42C6F94-1DBC-8F44-B337-ED0E41DF5C7E}" srcOrd="1" destOrd="0" presId="urn:microsoft.com/office/officeart/2008/layout/NameandTitleOrganizationalChart"/>
    <dgm:cxn modelId="{E52ABF02-1337-6E45-A7D8-73119FBAC9B4}" type="presParOf" srcId="{D42C6F94-1DBC-8F44-B337-ED0E41DF5C7E}" destId="{E6A825AC-3C68-EC42-B58C-12784E8A7251}" srcOrd="0" destOrd="0" presId="urn:microsoft.com/office/officeart/2008/layout/NameandTitleOrganizationalChart"/>
    <dgm:cxn modelId="{42AF7438-62DA-3747-AB72-C8E2E35003BF}" type="presParOf" srcId="{E6A825AC-3C68-EC42-B58C-12784E8A7251}" destId="{34578003-352D-8942-8D0C-F85D59BCC66E}" srcOrd="0" destOrd="0" presId="urn:microsoft.com/office/officeart/2008/layout/NameandTitleOrganizationalChart"/>
    <dgm:cxn modelId="{B7B33B26-7AEF-384F-9775-96DF91D637D0}" type="presParOf" srcId="{E6A825AC-3C68-EC42-B58C-12784E8A7251}" destId="{3E39B93C-CF32-6147-A76A-4D227A30D25B}" srcOrd="1" destOrd="0" presId="urn:microsoft.com/office/officeart/2008/layout/NameandTitleOrganizationalChart"/>
    <dgm:cxn modelId="{C924A5FA-F5A9-824F-9907-91A71671AE2F}" type="presParOf" srcId="{E6A825AC-3C68-EC42-B58C-12784E8A7251}" destId="{C787ADEC-BCDC-DB49-B988-CB8BA8717A65}" srcOrd="2" destOrd="0" presId="urn:microsoft.com/office/officeart/2008/layout/NameandTitleOrganizationalChart"/>
    <dgm:cxn modelId="{AEA8F3B4-FADC-7348-9338-55A779B12659}" type="presParOf" srcId="{D42C6F94-1DBC-8F44-B337-ED0E41DF5C7E}" destId="{41DD9566-B2E0-0B4E-80FD-E1CD8582C005}" srcOrd="1" destOrd="0" presId="urn:microsoft.com/office/officeart/2008/layout/NameandTitleOrganizationalChart"/>
    <dgm:cxn modelId="{59D3D0AF-938F-FD45-B968-5FCBDB075738}" type="presParOf" srcId="{D42C6F94-1DBC-8F44-B337-ED0E41DF5C7E}" destId="{8C4B21F5-747A-3249-A153-78DC8EF0386D}" srcOrd="2" destOrd="0" presId="urn:microsoft.com/office/officeart/2008/layout/NameandTitleOrganizationalChart"/>
    <dgm:cxn modelId="{4A63599A-4DFF-624F-B1E0-09C45235192D}" type="presParOf" srcId="{33301DCC-1C4E-A042-AC1B-EC15960B3954}" destId="{9124A568-D160-4C43-A997-89454C48274D}" srcOrd="2" destOrd="0" presId="urn:microsoft.com/office/officeart/2008/layout/NameandTitleOrganizationalChart"/>
    <dgm:cxn modelId="{C8A2057F-3172-A74D-8E0D-6315C2882704}" type="presParOf" srcId="{5A7E22A5-10AC-1D46-911E-929197053819}" destId="{92443A9A-8247-D841-9DC2-D5E6A86EE8A3}" srcOrd="2" destOrd="0" presId="urn:microsoft.com/office/officeart/2008/layout/NameandTitleOrganizationalChart"/>
    <dgm:cxn modelId="{C834738B-A75D-2F44-A112-FB77D14BC4DA}" type="presParOf" srcId="{2AB3FDA8-0F19-A944-BA1F-75954B36CA0A}" destId="{A7D961E6-1F1F-444A-95DC-DAF30F1A89AC}" srcOrd="2" destOrd="0" presId="urn:microsoft.com/office/officeart/2008/layout/NameandTitleOrganizationalChart"/>
    <dgm:cxn modelId="{E2A922F4-B298-AD48-9DE9-82A0C93D421A}" type="presParOf" srcId="{8DB3286E-509D-8043-835A-023F3FF50FB0}" destId="{19084AF0-7083-9646-83D6-67EA8D0B86E3}" srcOrd="2" destOrd="0" presId="urn:microsoft.com/office/officeart/2008/layout/NameandTitleOrganizationalChart"/>
    <dgm:cxn modelId="{9442BC02-6ABC-FF4E-B9E2-A6300CE06DBD}" type="presParOf" srcId="{8DB3286E-509D-8043-835A-023F3FF50FB0}" destId="{806C542B-A5BB-2A4B-B2D9-C594FA963F7C}" srcOrd="3" destOrd="0" presId="urn:microsoft.com/office/officeart/2008/layout/NameandTitleOrganizationalChart"/>
    <dgm:cxn modelId="{01547C6D-1CA0-5D4C-9B0B-CFD2ED43B57E}" type="presParOf" srcId="{806C542B-A5BB-2A4B-B2D9-C594FA963F7C}" destId="{4A173FEC-B3B7-C141-B786-F30637775A48}" srcOrd="0" destOrd="0" presId="urn:microsoft.com/office/officeart/2008/layout/NameandTitleOrganizationalChart"/>
    <dgm:cxn modelId="{57A7696A-94E9-7C47-A4AA-C7BC29696FF5}" type="presParOf" srcId="{4A173FEC-B3B7-C141-B786-F30637775A48}" destId="{EFDDC410-F23A-D047-9AAD-4D28F9859214}" srcOrd="0" destOrd="0" presId="urn:microsoft.com/office/officeart/2008/layout/NameandTitleOrganizationalChart"/>
    <dgm:cxn modelId="{B7D1112A-1362-704F-8B7E-93B4AF30BFFD}" type="presParOf" srcId="{4A173FEC-B3B7-C141-B786-F30637775A48}" destId="{A08D606B-30EA-1646-9FEE-BEBB932F918E}" srcOrd="1" destOrd="0" presId="urn:microsoft.com/office/officeart/2008/layout/NameandTitleOrganizationalChart"/>
    <dgm:cxn modelId="{957EDD11-8CA6-2844-B5B9-A24368DF941A}" type="presParOf" srcId="{4A173FEC-B3B7-C141-B786-F30637775A48}" destId="{5DC073E5-C9C0-DB44-B25C-4AA8B8332D9B}" srcOrd="2" destOrd="0" presId="urn:microsoft.com/office/officeart/2008/layout/NameandTitleOrganizationalChart"/>
    <dgm:cxn modelId="{3B339E41-6B7A-2B4E-B0B5-22C505F64869}" type="presParOf" srcId="{806C542B-A5BB-2A4B-B2D9-C594FA963F7C}" destId="{22B03259-4D4C-6A42-949D-670E499F5344}" srcOrd="1" destOrd="0" presId="urn:microsoft.com/office/officeart/2008/layout/NameandTitleOrganizationalChart"/>
    <dgm:cxn modelId="{E9D1B477-B4B4-184E-977F-B01759609D36}" type="presParOf" srcId="{22B03259-4D4C-6A42-949D-670E499F5344}" destId="{A30DAD4E-CAAC-4548-BBCB-5DD17C91197F}" srcOrd="0" destOrd="0" presId="urn:microsoft.com/office/officeart/2008/layout/NameandTitleOrganizationalChart"/>
    <dgm:cxn modelId="{2EC9DDF0-6224-D04D-A50D-5C946C0E09FA}" type="presParOf" srcId="{22B03259-4D4C-6A42-949D-670E499F5344}" destId="{6FBBBBE5-1DF9-164A-90FB-9730710BFED9}" srcOrd="1" destOrd="0" presId="urn:microsoft.com/office/officeart/2008/layout/NameandTitleOrganizationalChart"/>
    <dgm:cxn modelId="{17C6DE15-FF43-604D-A740-6C34F8C3996B}" type="presParOf" srcId="{6FBBBBE5-1DF9-164A-90FB-9730710BFED9}" destId="{10677BBB-CFD1-E642-92A6-C72B9F2F1441}" srcOrd="0" destOrd="0" presId="urn:microsoft.com/office/officeart/2008/layout/NameandTitleOrganizationalChart"/>
    <dgm:cxn modelId="{02B6B598-FA1E-564C-85A2-A3C54433F045}" type="presParOf" srcId="{10677BBB-CFD1-E642-92A6-C72B9F2F1441}" destId="{97CB14C7-1450-E642-A7E9-9E1E8F9E2F56}" srcOrd="0" destOrd="0" presId="urn:microsoft.com/office/officeart/2008/layout/NameandTitleOrganizationalChart"/>
    <dgm:cxn modelId="{1BD8C369-0531-FC40-BC6C-A47EB8745F1F}" type="presParOf" srcId="{10677BBB-CFD1-E642-92A6-C72B9F2F1441}" destId="{8CC0B0CC-B0C7-FC44-9023-9CE90D297940}" srcOrd="1" destOrd="0" presId="urn:microsoft.com/office/officeart/2008/layout/NameandTitleOrganizationalChart"/>
    <dgm:cxn modelId="{9E0C45C2-1C5D-4447-916C-2B52DE99C323}" type="presParOf" srcId="{10677BBB-CFD1-E642-92A6-C72B9F2F1441}" destId="{F982FD54-CBAF-BB41-ADC0-5C664CC4D99A}" srcOrd="2" destOrd="0" presId="urn:microsoft.com/office/officeart/2008/layout/NameandTitleOrganizationalChart"/>
    <dgm:cxn modelId="{D99821F8-4D63-AC46-8A97-AC61A382581F}" type="presParOf" srcId="{6FBBBBE5-1DF9-164A-90FB-9730710BFED9}" destId="{CE6FAC88-5FE0-704D-8AE2-37B662AAD610}" srcOrd="1" destOrd="0" presId="urn:microsoft.com/office/officeart/2008/layout/NameandTitleOrganizationalChart"/>
    <dgm:cxn modelId="{F02B0C86-6F21-ED4C-B698-81A5AF5226B9}" type="presParOf" srcId="{CE6FAC88-5FE0-704D-8AE2-37B662AAD610}" destId="{26B9E4A2-727E-D949-BF00-F3B8D79F1147}" srcOrd="0" destOrd="0" presId="urn:microsoft.com/office/officeart/2008/layout/NameandTitleOrganizationalChart"/>
    <dgm:cxn modelId="{EA571C27-3296-F046-A383-B1737312C6F9}" type="presParOf" srcId="{CE6FAC88-5FE0-704D-8AE2-37B662AAD610}" destId="{5B2C915E-8B8D-FA47-8581-43C0F0C8648B}" srcOrd="1" destOrd="0" presId="urn:microsoft.com/office/officeart/2008/layout/NameandTitleOrganizationalChart"/>
    <dgm:cxn modelId="{359D0FE9-A548-2C46-AD8B-80A0800A743F}" type="presParOf" srcId="{5B2C915E-8B8D-FA47-8581-43C0F0C8648B}" destId="{DF8E50F8-5858-994C-BD3C-9D70FB316F50}" srcOrd="0" destOrd="0" presId="urn:microsoft.com/office/officeart/2008/layout/NameandTitleOrganizationalChart"/>
    <dgm:cxn modelId="{F811E25D-26BA-C743-ADA0-99FAC927F9D6}" type="presParOf" srcId="{DF8E50F8-5858-994C-BD3C-9D70FB316F50}" destId="{5870BAE8-EC71-BF42-9A12-8952AF0A4725}" srcOrd="0" destOrd="0" presId="urn:microsoft.com/office/officeart/2008/layout/NameandTitleOrganizationalChart"/>
    <dgm:cxn modelId="{30C92D4C-21B7-2340-95CC-F57FDE8C0808}" type="presParOf" srcId="{DF8E50F8-5858-994C-BD3C-9D70FB316F50}" destId="{54AC6456-E972-494C-B942-4A718ECDAC71}" srcOrd="1" destOrd="0" presId="urn:microsoft.com/office/officeart/2008/layout/NameandTitleOrganizationalChart"/>
    <dgm:cxn modelId="{319A652E-0E19-334D-B371-DE77FE16289E}" type="presParOf" srcId="{DF8E50F8-5858-994C-BD3C-9D70FB316F50}" destId="{79BA6B91-F482-974E-AAA0-D4A969F96AE0}" srcOrd="2" destOrd="0" presId="urn:microsoft.com/office/officeart/2008/layout/NameandTitleOrganizationalChart"/>
    <dgm:cxn modelId="{A0C72158-FDF7-FE48-BE36-2097BF56B9C3}" type="presParOf" srcId="{5B2C915E-8B8D-FA47-8581-43C0F0C8648B}" destId="{9824378F-4888-8640-BCA2-595ED585245A}" srcOrd="1" destOrd="0" presId="urn:microsoft.com/office/officeart/2008/layout/NameandTitleOrganizationalChart"/>
    <dgm:cxn modelId="{4877A6C7-DD39-4643-9297-7A83B19297B5}" type="presParOf" srcId="{5B2C915E-8B8D-FA47-8581-43C0F0C8648B}" destId="{956796C8-AC80-2748-8F51-C57D477511A2}" srcOrd="2" destOrd="0" presId="urn:microsoft.com/office/officeart/2008/layout/NameandTitleOrganizationalChart"/>
    <dgm:cxn modelId="{FF238A92-E302-DE4A-982D-F481E4FFCB17}" type="presParOf" srcId="{6FBBBBE5-1DF9-164A-90FB-9730710BFED9}" destId="{58CAF7C8-0404-AF42-9CCF-6251AB51DA2B}" srcOrd="2" destOrd="0" presId="urn:microsoft.com/office/officeart/2008/layout/NameandTitleOrganizationalChart"/>
    <dgm:cxn modelId="{E5C03B3B-71E6-9843-AF76-9014E8E4B609}" type="presParOf" srcId="{22B03259-4D4C-6A42-949D-670E499F5344}" destId="{88ADB600-A80D-9540-B548-E9C4D15DCA60}" srcOrd="2" destOrd="0" presId="urn:microsoft.com/office/officeart/2008/layout/NameandTitleOrganizationalChart"/>
    <dgm:cxn modelId="{C0B53BF7-1857-DC48-8406-CF3D9EE1B23F}" type="presParOf" srcId="{22B03259-4D4C-6A42-949D-670E499F5344}" destId="{37FD2FDE-974E-6E4C-AB49-F0675EFA717D}" srcOrd="3" destOrd="0" presId="urn:microsoft.com/office/officeart/2008/layout/NameandTitleOrganizationalChart"/>
    <dgm:cxn modelId="{C6360B72-3807-D24B-9819-4DC624D9C9FA}" type="presParOf" srcId="{37FD2FDE-974E-6E4C-AB49-F0675EFA717D}" destId="{AEA8F7C0-111D-8345-88E8-3DCB67A81359}" srcOrd="0" destOrd="0" presId="urn:microsoft.com/office/officeart/2008/layout/NameandTitleOrganizationalChart"/>
    <dgm:cxn modelId="{E01DF6FE-B87F-BC40-8485-B39BF9441CB8}" type="presParOf" srcId="{AEA8F7C0-111D-8345-88E8-3DCB67A81359}" destId="{FC27B3AE-0C4F-B542-9A46-EE35D7C4EE7C}" srcOrd="0" destOrd="0" presId="urn:microsoft.com/office/officeart/2008/layout/NameandTitleOrganizationalChart"/>
    <dgm:cxn modelId="{529C1388-44EA-184D-8B64-D22459FFA950}" type="presParOf" srcId="{AEA8F7C0-111D-8345-88E8-3DCB67A81359}" destId="{280D9477-8865-B84B-AD48-098679D0CF9B}" srcOrd="1" destOrd="0" presId="urn:microsoft.com/office/officeart/2008/layout/NameandTitleOrganizationalChart"/>
    <dgm:cxn modelId="{2406DF3F-BFCF-8C46-8206-6FC8A77D152E}" type="presParOf" srcId="{AEA8F7C0-111D-8345-88E8-3DCB67A81359}" destId="{B1D7C71D-EF32-864C-A88D-FEF786285AFD}" srcOrd="2" destOrd="0" presId="urn:microsoft.com/office/officeart/2008/layout/NameandTitleOrganizationalChart"/>
    <dgm:cxn modelId="{0DEC3BD8-641A-E948-83B1-9D243C095EE9}" type="presParOf" srcId="{37FD2FDE-974E-6E4C-AB49-F0675EFA717D}" destId="{CBE8ADD7-324D-C444-AC76-C0FD78E09577}" srcOrd="1" destOrd="0" presId="urn:microsoft.com/office/officeart/2008/layout/NameandTitleOrganizationalChart"/>
    <dgm:cxn modelId="{F8418384-3612-EF42-A614-9F6B90FE84FE}" type="presParOf" srcId="{CBE8ADD7-324D-C444-AC76-C0FD78E09577}" destId="{9B433E59-2FEB-2048-A5D5-6F1980B7CDF4}" srcOrd="0" destOrd="0" presId="urn:microsoft.com/office/officeart/2008/layout/NameandTitleOrganizationalChart"/>
    <dgm:cxn modelId="{4803D7EA-6614-4A48-8C52-76DAB222D4A1}" type="presParOf" srcId="{CBE8ADD7-324D-C444-AC76-C0FD78E09577}" destId="{6AC4DAE5-EB7C-804A-86C7-24541D395810}" srcOrd="1" destOrd="0" presId="urn:microsoft.com/office/officeart/2008/layout/NameandTitleOrganizationalChart"/>
    <dgm:cxn modelId="{4EBA3BF5-86D8-784C-A531-244C65A4CBA3}" type="presParOf" srcId="{6AC4DAE5-EB7C-804A-86C7-24541D395810}" destId="{24321E2E-0725-864A-8774-DBE3E1590D5D}" srcOrd="0" destOrd="0" presId="urn:microsoft.com/office/officeart/2008/layout/NameandTitleOrganizationalChart"/>
    <dgm:cxn modelId="{1E47DFE5-DB03-6F45-8FBA-2C9253707C00}" type="presParOf" srcId="{24321E2E-0725-864A-8774-DBE3E1590D5D}" destId="{A5A751AF-A86D-664A-AAA8-C85049EB810B}" srcOrd="0" destOrd="0" presId="urn:microsoft.com/office/officeart/2008/layout/NameandTitleOrganizationalChart"/>
    <dgm:cxn modelId="{62BD6FE9-27E7-8B41-8828-18DB1F36C6EA}" type="presParOf" srcId="{24321E2E-0725-864A-8774-DBE3E1590D5D}" destId="{EE7D1892-AD8F-6D4F-83DB-06A61DD68CBA}" srcOrd="1" destOrd="0" presId="urn:microsoft.com/office/officeart/2008/layout/NameandTitleOrganizationalChart"/>
    <dgm:cxn modelId="{46B89553-B621-924B-87D0-A240AC225222}" type="presParOf" srcId="{24321E2E-0725-864A-8774-DBE3E1590D5D}" destId="{B2BBD9E7-8692-C643-90BA-CF5DA98484F3}" srcOrd="2" destOrd="0" presId="urn:microsoft.com/office/officeart/2008/layout/NameandTitleOrganizationalChart"/>
    <dgm:cxn modelId="{0ED91F86-1DF6-8644-91F2-2A89809146A2}" type="presParOf" srcId="{6AC4DAE5-EB7C-804A-86C7-24541D395810}" destId="{E9ADC210-09B0-964F-9E7F-F6F9B69807F5}" srcOrd="1" destOrd="0" presId="urn:microsoft.com/office/officeart/2008/layout/NameandTitleOrganizationalChart"/>
    <dgm:cxn modelId="{C21275A1-5D25-2D43-872D-BB89A8118532}" type="presParOf" srcId="{E9ADC210-09B0-964F-9E7F-F6F9B69807F5}" destId="{CD93439F-3004-C844-A9DF-429E35F8C1FC}" srcOrd="0" destOrd="0" presId="urn:microsoft.com/office/officeart/2008/layout/NameandTitleOrganizationalChart"/>
    <dgm:cxn modelId="{2B3C1CED-B0D7-2D41-B348-D78F660FDEA1}" type="presParOf" srcId="{E9ADC210-09B0-964F-9E7F-F6F9B69807F5}" destId="{530C0B69-96E6-FE4B-8DE6-3488E8E01F53}" srcOrd="1" destOrd="0" presId="urn:microsoft.com/office/officeart/2008/layout/NameandTitleOrganizationalChart"/>
    <dgm:cxn modelId="{7EF08070-305D-EE4A-8E5F-6826B524B515}" type="presParOf" srcId="{530C0B69-96E6-FE4B-8DE6-3488E8E01F53}" destId="{297139BE-F307-C440-9F3A-4A26E4343F4A}" srcOrd="0" destOrd="0" presId="urn:microsoft.com/office/officeart/2008/layout/NameandTitleOrganizationalChart"/>
    <dgm:cxn modelId="{67B5164B-1557-A54F-87D3-51706A913EAB}" type="presParOf" srcId="{297139BE-F307-C440-9F3A-4A26E4343F4A}" destId="{0C04EC7B-0E36-114D-B1F7-9435EFEFF28C}" srcOrd="0" destOrd="0" presId="urn:microsoft.com/office/officeart/2008/layout/NameandTitleOrganizationalChart"/>
    <dgm:cxn modelId="{1397378A-C1E9-5E4F-B8AF-587EBDCD0656}" type="presParOf" srcId="{297139BE-F307-C440-9F3A-4A26E4343F4A}" destId="{2D494D9F-D32B-854A-BA1B-CDC8AD2E6F85}" srcOrd="1" destOrd="0" presId="urn:microsoft.com/office/officeart/2008/layout/NameandTitleOrganizationalChart"/>
    <dgm:cxn modelId="{FABC28A9-1700-D343-95B2-EA2722EF6DD7}" type="presParOf" srcId="{297139BE-F307-C440-9F3A-4A26E4343F4A}" destId="{88B482CA-AD85-6A48-93D3-DA5E21C748E0}" srcOrd="2" destOrd="0" presId="urn:microsoft.com/office/officeart/2008/layout/NameandTitleOrganizationalChart"/>
    <dgm:cxn modelId="{22FFFAE8-0297-9F43-8560-0982CD7F1EC5}" type="presParOf" srcId="{530C0B69-96E6-FE4B-8DE6-3488E8E01F53}" destId="{21CE0C28-96B7-BD4A-B9EA-8BAD83EFC39E}" srcOrd="1" destOrd="0" presId="urn:microsoft.com/office/officeart/2008/layout/NameandTitleOrganizationalChart"/>
    <dgm:cxn modelId="{EF432244-FAA3-3C4A-85D7-A22F1AA78F14}" type="presParOf" srcId="{530C0B69-96E6-FE4B-8DE6-3488E8E01F53}" destId="{6CC89483-1CD8-A940-B21E-BF1DCBBF9C6F}" srcOrd="2" destOrd="0" presId="urn:microsoft.com/office/officeart/2008/layout/NameandTitleOrganizationalChart"/>
    <dgm:cxn modelId="{E398DB17-296E-1C43-BC61-4FB2D91DFC3F}" type="presParOf" srcId="{6AC4DAE5-EB7C-804A-86C7-24541D395810}" destId="{2DF00794-63E7-854F-A1E9-91C0C8544206}" srcOrd="2" destOrd="0" presId="urn:microsoft.com/office/officeart/2008/layout/NameandTitleOrganizationalChart"/>
    <dgm:cxn modelId="{386AF7F1-DB9D-0F45-975D-B8CEA23BA3B0}" type="presParOf" srcId="{37FD2FDE-974E-6E4C-AB49-F0675EFA717D}" destId="{C9010A7A-39AF-5D48-9BF3-66CF3A6AF648}" srcOrd="2" destOrd="0" presId="urn:microsoft.com/office/officeart/2008/layout/NameandTitleOrganizationalChart"/>
    <dgm:cxn modelId="{6D00422B-8809-B34B-93A0-563FBFA55A39}" type="presParOf" srcId="{806C542B-A5BB-2A4B-B2D9-C594FA963F7C}" destId="{D9F6B37F-8A07-774C-A30E-8DD4155EB5C5}" srcOrd="2" destOrd="0" presId="urn:microsoft.com/office/officeart/2008/layout/NameandTitleOrganizationalChart"/>
    <dgm:cxn modelId="{26D93E34-8D44-2E40-9899-F0FBC6A155D8}" type="presParOf" srcId="{8DB3286E-509D-8043-835A-023F3FF50FB0}" destId="{2DE6CA96-FBBF-8B42-86D8-7FD8C6C97B71}" srcOrd="4" destOrd="0" presId="urn:microsoft.com/office/officeart/2008/layout/NameandTitleOrganizationalChart"/>
    <dgm:cxn modelId="{FA96F760-95A3-0444-9116-B2261D2A8251}" type="presParOf" srcId="{8DB3286E-509D-8043-835A-023F3FF50FB0}" destId="{3F20850F-4566-CD40-ADC6-26CD36D39BC7}" srcOrd="5" destOrd="0" presId="urn:microsoft.com/office/officeart/2008/layout/NameandTitleOrganizationalChart"/>
    <dgm:cxn modelId="{4D4C73B2-FF13-8649-811F-F1C92B58DBA4}" type="presParOf" srcId="{3F20850F-4566-CD40-ADC6-26CD36D39BC7}" destId="{0374BFDF-AD99-E743-B185-FD47F34364D7}" srcOrd="0" destOrd="0" presId="urn:microsoft.com/office/officeart/2008/layout/NameandTitleOrganizationalChart"/>
    <dgm:cxn modelId="{2D9587E9-5978-4B43-A02D-20D6C5F1ED75}" type="presParOf" srcId="{0374BFDF-AD99-E743-B185-FD47F34364D7}" destId="{45C4849C-D564-E249-AB40-56F39F97270B}" srcOrd="0" destOrd="0" presId="urn:microsoft.com/office/officeart/2008/layout/NameandTitleOrganizationalChart"/>
    <dgm:cxn modelId="{027FED3B-AE5C-274E-B1D7-599668A4B736}" type="presParOf" srcId="{0374BFDF-AD99-E743-B185-FD47F34364D7}" destId="{34054DC2-6825-0049-B77E-911CEC498D18}" srcOrd="1" destOrd="0" presId="urn:microsoft.com/office/officeart/2008/layout/NameandTitleOrganizationalChart"/>
    <dgm:cxn modelId="{957EC517-285E-B046-AE17-8465028B041F}" type="presParOf" srcId="{0374BFDF-AD99-E743-B185-FD47F34364D7}" destId="{B8AFEFE3-1369-874E-8347-6E006CFA5273}" srcOrd="2" destOrd="0" presId="urn:microsoft.com/office/officeart/2008/layout/NameandTitleOrganizationalChart"/>
    <dgm:cxn modelId="{4C9272DB-ACE0-B341-B1F0-88382C07F47F}" type="presParOf" srcId="{3F20850F-4566-CD40-ADC6-26CD36D39BC7}" destId="{00D36F26-80C8-4C4C-B009-FA66EB37AF20}" srcOrd="1" destOrd="0" presId="urn:microsoft.com/office/officeart/2008/layout/NameandTitleOrganizationalChart"/>
    <dgm:cxn modelId="{064B6356-1D76-2D4C-8053-3045F2FCDA1E}" type="presParOf" srcId="{00D36F26-80C8-4C4C-B009-FA66EB37AF20}" destId="{52D131EA-B394-C54C-B131-1B3E2538B1F8}" srcOrd="0" destOrd="0" presId="urn:microsoft.com/office/officeart/2008/layout/NameandTitleOrganizationalChart"/>
    <dgm:cxn modelId="{A89E9DD2-AE98-AF40-85C6-853A7B327023}" type="presParOf" srcId="{00D36F26-80C8-4C4C-B009-FA66EB37AF20}" destId="{6647B941-4B2B-7642-9372-82783D14D59E}" srcOrd="1" destOrd="0" presId="urn:microsoft.com/office/officeart/2008/layout/NameandTitleOrganizationalChart"/>
    <dgm:cxn modelId="{0AEC0206-1648-B84C-8AF6-B8E99C6F3DBA}" type="presParOf" srcId="{6647B941-4B2B-7642-9372-82783D14D59E}" destId="{4DCCB73B-336A-4042-9AE2-524170584092}" srcOrd="0" destOrd="0" presId="urn:microsoft.com/office/officeart/2008/layout/NameandTitleOrganizationalChart"/>
    <dgm:cxn modelId="{E2307C6E-63CC-374B-9F58-DBE63BBF5DE9}" type="presParOf" srcId="{4DCCB73B-336A-4042-9AE2-524170584092}" destId="{A41323FE-4A71-1449-BE6F-A195859D3520}" srcOrd="0" destOrd="0" presId="urn:microsoft.com/office/officeart/2008/layout/NameandTitleOrganizationalChart"/>
    <dgm:cxn modelId="{9ADB3357-A6B9-5F45-874E-88C74F8E2C46}" type="presParOf" srcId="{4DCCB73B-336A-4042-9AE2-524170584092}" destId="{E273673F-A7C4-BD4D-8A67-FB737620ED7B}" srcOrd="1" destOrd="0" presId="urn:microsoft.com/office/officeart/2008/layout/NameandTitleOrganizationalChart"/>
    <dgm:cxn modelId="{A19269D2-2D37-8E41-AB68-DBC0C8A54C16}" type="presParOf" srcId="{4DCCB73B-336A-4042-9AE2-524170584092}" destId="{EAF86A0F-91DC-9741-88CC-82116A5B8464}" srcOrd="2" destOrd="0" presId="urn:microsoft.com/office/officeart/2008/layout/NameandTitleOrganizationalChart"/>
    <dgm:cxn modelId="{171B057C-2669-AD46-B6E6-361637EF20AD}" type="presParOf" srcId="{6647B941-4B2B-7642-9372-82783D14D59E}" destId="{179A8A4C-25B9-C541-9ED7-1D70A13DCF35}" srcOrd="1" destOrd="0" presId="urn:microsoft.com/office/officeart/2008/layout/NameandTitleOrganizationalChart"/>
    <dgm:cxn modelId="{4C6C045E-6D16-1348-AF96-2761CF22B7BF}" type="presParOf" srcId="{179A8A4C-25B9-C541-9ED7-1D70A13DCF35}" destId="{99E69719-9321-7F47-878F-FCD462E4A003}" srcOrd="0" destOrd="0" presId="urn:microsoft.com/office/officeart/2008/layout/NameandTitleOrganizationalChart"/>
    <dgm:cxn modelId="{74137EC0-8CBB-9044-AB24-29C6AA617E95}" type="presParOf" srcId="{179A8A4C-25B9-C541-9ED7-1D70A13DCF35}" destId="{E6A599B5-6AE2-4D47-8508-32033EE5A73C}" srcOrd="1" destOrd="0" presId="urn:microsoft.com/office/officeart/2008/layout/NameandTitleOrganizationalChart"/>
    <dgm:cxn modelId="{C8750DA7-BA40-A14D-99CF-F9018E6907B0}" type="presParOf" srcId="{E6A599B5-6AE2-4D47-8508-32033EE5A73C}" destId="{ECD7EAE2-E814-6941-AFDF-3C687DA54848}" srcOrd="0" destOrd="0" presId="urn:microsoft.com/office/officeart/2008/layout/NameandTitleOrganizationalChart"/>
    <dgm:cxn modelId="{14E766AC-9860-6F4C-9527-686113363EA7}" type="presParOf" srcId="{ECD7EAE2-E814-6941-AFDF-3C687DA54848}" destId="{81CB6206-208C-504C-80DE-1B84702946DF}" srcOrd="0" destOrd="0" presId="urn:microsoft.com/office/officeart/2008/layout/NameandTitleOrganizationalChart"/>
    <dgm:cxn modelId="{E92102C3-4BC6-CC44-8D1B-F1109C3094D2}" type="presParOf" srcId="{ECD7EAE2-E814-6941-AFDF-3C687DA54848}" destId="{D0F8B229-C28B-6D44-93F9-29159F2F096E}" srcOrd="1" destOrd="0" presId="urn:microsoft.com/office/officeart/2008/layout/NameandTitleOrganizationalChart"/>
    <dgm:cxn modelId="{F0E6F82B-8674-BB48-A186-2BC8C38CD8F5}" type="presParOf" srcId="{ECD7EAE2-E814-6941-AFDF-3C687DA54848}" destId="{A6B30E67-5A36-D94B-914D-F266A595881A}" srcOrd="2" destOrd="0" presId="urn:microsoft.com/office/officeart/2008/layout/NameandTitleOrganizationalChart"/>
    <dgm:cxn modelId="{00F53A73-2F9B-FA4A-9E60-9F015B48D20C}" type="presParOf" srcId="{E6A599B5-6AE2-4D47-8508-32033EE5A73C}" destId="{010D4D04-0A9B-B644-B5EC-5E841E109241}" srcOrd="1" destOrd="0" presId="urn:microsoft.com/office/officeart/2008/layout/NameandTitleOrganizationalChart"/>
    <dgm:cxn modelId="{074058AF-449A-E148-86E4-7A1865AB9A67}" type="presParOf" srcId="{010D4D04-0A9B-B644-B5EC-5E841E109241}" destId="{3B24C863-0025-994C-BD1E-6CF2FEA60DB2}" srcOrd="0" destOrd="0" presId="urn:microsoft.com/office/officeart/2008/layout/NameandTitleOrganizationalChart"/>
    <dgm:cxn modelId="{AE5D3911-A541-3C45-9223-FD5604ACF836}" type="presParOf" srcId="{010D4D04-0A9B-B644-B5EC-5E841E109241}" destId="{A4C25E26-516F-094C-BDCD-69D0DE397958}" srcOrd="1" destOrd="0" presId="urn:microsoft.com/office/officeart/2008/layout/NameandTitleOrganizationalChart"/>
    <dgm:cxn modelId="{7EBF9B9E-96F5-C743-9E79-01073E380CCF}" type="presParOf" srcId="{A4C25E26-516F-094C-BDCD-69D0DE397958}" destId="{D3A2EF28-4DE1-3C4D-81BB-BB0ECD139F03}" srcOrd="0" destOrd="0" presId="urn:microsoft.com/office/officeart/2008/layout/NameandTitleOrganizationalChart"/>
    <dgm:cxn modelId="{C5C9608D-FE27-C047-BBC2-B63C8D300020}" type="presParOf" srcId="{D3A2EF28-4DE1-3C4D-81BB-BB0ECD139F03}" destId="{635F01F1-7E1B-5245-8425-9BDC5084236E}" srcOrd="0" destOrd="0" presId="urn:microsoft.com/office/officeart/2008/layout/NameandTitleOrganizationalChart"/>
    <dgm:cxn modelId="{5143AB6A-3066-6D41-A00F-DE020385EC5C}" type="presParOf" srcId="{D3A2EF28-4DE1-3C4D-81BB-BB0ECD139F03}" destId="{518BFD48-C6A4-B84E-A94F-AFA741D1916B}" srcOrd="1" destOrd="0" presId="urn:microsoft.com/office/officeart/2008/layout/NameandTitleOrganizationalChart"/>
    <dgm:cxn modelId="{BDF78910-7FEE-E046-9F69-3E6E0D0F5635}" type="presParOf" srcId="{D3A2EF28-4DE1-3C4D-81BB-BB0ECD139F03}" destId="{65F7425A-7990-D54E-9B9A-BD572485CA24}" srcOrd="2" destOrd="0" presId="urn:microsoft.com/office/officeart/2008/layout/NameandTitleOrganizationalChart"/>
    <dgm:cxn modelId="{93757AAD-94D5-8F44-838C-5BABED6D4CFC}" type="presParOf" srcId="{A4C25E26-516F-094C-BDCD-69D0DE397958}" destId="{7A07B117-0F07-9E4D-A71D-BEC1DEA6833B}" srcOrd="1" destOrd="0" presId="urn:microsoft.com/office/officeart/2008/layout/NameandTitleOrganizationalChart"/>
    <dgm:cxn modelId="{9C3FF8CD-6AF7-FB4B-9F50-945049623163}" type="presParOf" srcId="{A4C25E26-516F-094C-BDCD-69D0DE397958}" destId="{D3C7933E-53DB-A54A-8178-7EB5D1A900C5}" srcOrd="2" destOrd="0" presId="urn:microsoft.com/office/officeart/2008/layout/NameandTitleOrganizationalChart"/>
    <dgm:cxn modelId="{5F1644E1-0149-164A-A397-EC641C2BA4D1}" type="presParOf" srcId="{E6A599B5-6AE2-4D47-8508-32033EE5A73C}" destId="{5B857485-134D-D04C-9030-AF452BBF2C55}" srcOrd="2" destOrd="0" presId="urn:microsoft.com/office/officeart/2008/layout/NameandTitleOrganizationalChart"/>
    <dgm:cxn modelId="{A579B395-9A72-5C47-B219-0E34165E9ED3}" type="presParOf" srcId="{6647B941-4B2B-7642-9372-82783D14D59E}" destId="{902EEABD-B270-B841-883C-35F92B739783}" srcOrd="2" destOrd="0" presId="urn:microsoft.com/office/officeart/2008/layout/NameandTitleOrganizationalChart"/>
    <dgm:cxn modelId="{8D91761A-3489-1048-99BF-9652BCB42F2A}" type="presParOf" srcId="{3F20850F-4566-CD40-ADC6-26CD36D39BC7}" destId="{33738798-F4E5-C747-8F2D-DB4D92D54505}" srcOrd="2" destOrd="0" presId="urn:microsoft.com/office/officeart/2008/layout/NameandTitleOrganizationalChart"/>
    <dgm:cxn modelId="{8B833C78-6031-874A-B17A-7F49AA69AF25}" type="presParOf" srcId="{8DB3286E-509D-8043-835A-023F3FF50FB0}" destId="{7CC1200C-F14D-8540-ACED-8F0BBAA490ED}" srcOrd="6" destOrd="0" presId="urn:microsoft.com/office/officeart/2008/layout/NameandTitleOrganizationalChart"/>
    <dgm:cxn modelId="{04616F9D-1401-F143-8097-884870B6CB34}" type="presParOf" srcId="{8DB3286E-509D-8043-835A-023F3FF50FB0}" destId="{DAAE3A66-A7B4-094C-853B-B84C3AE69B88}" srcOrd="7" destOrd="0" presId="urn:microsoft.com/office/officeart/2008/layout/NameandTitleOrganizationalChart"/>
    <dgm:cxn modelId="{B1BAD2BE-C39A-6243-A576-9FFE6CB09B19}" type="presParOf" srcId="{DAAE3A66-A7B4-094C-853B-B84C3AE69B88}" destId="{D70AA861-9054-D548-9DB2-3BAFA22B7C2F}" srcOrd="0" destOrd="0" presId="urn:microsoft.com/office/officeart/2008/layout/NameandTitleOrganizationalChart"/>
    <dgm:cxn modelId="{25F37119-0BE7-6749-943B-1CC44F21BEB7}" type="presParOf" srcId="{D70AA861-9054-D548-9DB2-3BAFA22B7C2F}" destId="{EA2C8D04-36C7-ED4C-8E62-36DBF30F36AF}" srcOrd="0" destOrd="0" presId="urn:microsoft.com/office/officeart/2008/layout/NameandTitleOrganizationalChart"/>
    <dgm:cxn modelId="{6908E925-F7A2-C642-A3D2-AF3BAD577E9F}" type="presParOf" srcId="{D70AA861-9054-D548-9DB2-3BAFA22B7C2F}" destId="{17D2E0DD-4707-CC4D-B517-7D356EF6E33B}" srcOrd="1" destOrd="0" presId="urn:microsoft.com/office/officeart/2008/layout/NameandTitleOrganizationalChart"/>
    <dgm:cxn modelId="{CBD41229-386D-624F-9A35-EA0BA8097469}" type="presParOf" srcId="{D70AA861-9054-D548-9DB2-3BAFA22B7C2F}" destId="{33AA38C4-1F13-0A4C-A04B-6D9AD1D303A7}" srcOrd="2" destOrd="0" presId="urn:microsoft.com/office/officeart/2008/layout/NameandTitleOrganizationalChart"/>
    <dgm:cxn modelId="{69FDA594-C369-494D-A569-0B8089539105}" type="presParOf" srcId="{DAAE3A66-A7B4-094C-853B-B84C3AE69B88}" destId="{5B75714E-7835-2D4D-82A2-FD5B6348D6A5}" srcOrd="1" destOrd="0" presId="urn:microsoft.com/office/officeart/2008/layout/NameandTitleOrganizationalChart"/>
    <dgm:cxn modelId="{8CCF4E15-351E-4A4B-8954-6BC83A9D988D}" type="presParOf" srcId="{5B75714E-7835-2D4D-82A2-FD5B6348D6A5}" destId="{93D6C086-B0EA-B642-A99C-FEE8C0762C40}" srcOrd="0" destOrd="0" presId="urn:microsoft.com/office/officeart/2008/layout/NameandTitleOrganizationalChart"/>
    <dgm:cxn modelId="{C507B90F-5C41-1A45-9BD1-D28E0EA1BE7F}" type="presParOf" srcId="{5B75714E-7835-2D4D-82A2-FD5B6348D6A5}" destId="{AF5C7940-DB23-B841-938B-C3E36ADDF0EB}" srcOrd="1" destOrd="0" presId="urn:microsoft.com/office/officeart/2008/layout/NameandTitleOrganizationalChart"/>
    <dgm:cxn modelId="{5709E4D8-C9A0-3548-85A9-69D505E87281}" type="presParOf" srcId="{AF5C7940-DB23-B841-938B-C3E36ADDF0EB}" destId="{03165AAC-FC50-1C4A-8995-047EFD818C6D}" srcOrd="0" destOrd="0" presId="urn:microsoft.com/office/officeart/2008/layout/NameandTitleOrganizationalChart"/>
    <dgm:cxn modelId="{16EE0ABE-713C-C548-A3CE-E6B593BAA42E}" type="presParOf" srcId="{03165AAC-FC50-1C4A-8995-047EFD818C6D}" destId="{DBB5D4C3-6AB9-5343-99F1-599F85FA8AB0}" srcOrd="0" destOrd="0" presId="urn:microsoft.com/office/officeart/2008/layout/NameandTitleOrganizationalChart"/>
    <dgm:cxn modelId="{ECADD899-283A-4C4D-A2D0-83747C1D9B96}" type="presParOf" srcId="{03165AAC-FC50-1C4A-8995-047EFD818C6D}" destId="{F84B4BDE-1626-094A-93D3-524438675F97}" srcOrd="1" destOrd="0" presId="urn:microsoft.com/office/officeart/2008/layout/NameandTitleOrganizationalChart"/>
    <dgm:cxn modelId="{E848D0F0-9011-544F-A629-8302EE26927E}" type="presParOf" srcId="{03165AAC-FC50-1C4A-8995-047EFD818C6D}" destId="{65193014-E50D-6947-880C-D2D9CCE82BD4}" srcOrd="2" destOrd="0" presId="urn:microsoft.com/office/officeart/2008/layout/NameandTitleOrganizationalChart"/>
    <dgm:cxn modelId="{612C3562-D017-A84C-8831-AA78BDFA55F8}" type="presParOf" srcId="{AF5C7940-DB23-B841-938B-C3E36ADDF0EB}" destId="{333FC524-92AB-904E-AE8A-942F02E13016}" srcOrd="1" destOrd="0" presId="urn:microsoft.com/office/officeart/2008/layout/NameandTitleOrganizationalChart"/>
    <dgm:cxn modelId="{E1F9CCB2-56FE-1242-AF8C-3AB69E9A72E9}" type="presParOf" srcId="{333FC524-92AB-904E-AE8A-942F02E13016}" destId="{E4E26314-4A67-1F49-890A-246335B8CC13}" srcOrd="0" destOrd="0" presId="urn:microsoft.com/office/officeart/2008/layout/NameandTitleOrganizationalChart"/>
    <dgm:cxn modelId="{2CA0CA52-E8F2-124F-B988-7D0783A90CFD}" type="presParOf" srcId="{333FC524-92AB-904E-AE8A-942F02E13016}" destId="{62DE131B-3C06-3346-B0F4-92124BA0946F}" srcOrd="1" destOrd="0" presId="urn:microsoft.com/office/officeart/2008/layout/NameandTitleOrganizationalChart"/>
    <dgm:cxn modelId="{EE47D828-5763-314F-9EC2-FE0C2F1D3DDE}" type="presParOf" srcId="{62DE131B-3C06-3346-B0F4-92124BA0946F}" destId="{026D430A-033F-F844-BA7C-EE33431A24AB}" srcOrd="0" destOrd="0" presId="urn:microsoft.com/office/officeart/2008/layout/NameandTitleOrganizationalChart"/>
    <dgm:cxn modelId="{601AD443-C181-2C49-949A-641A522A745B}" type="presParOf" srcId="{026D430A-033F-F844-BA7C-EE33431A24AB}" destId="{F399FEFC-971C-994A-8373-07F4EA879F60}" srcOrd="0" destOrd="0" presId="urn:microsoft.com/office/officeart/2008/layout/NameandTitleOrganizationalChart"/>
    <dgm:cxn modelId="{FD4C59EE-4A47-AB49-A3D1-E329BD664706}" type="presParOf" srcId="{026D430A-033F-F844-BA7C-EE33431A24AB}" destId="{62268934-8DC5-514A-9DC6-3AF4E19BC9FC}" srcOrd="1" destOrd="0" presId="urn:microsoft.com/office/officeart/2008/layout/NameandTitleOrganizationalChart"/>
    <dgm:cxn modelId="{88D38C8E-1FF7-EE45-B777-E4FF3D541A26}" type="presParOf" srcId="{026D430A-033F-F844-BA7C-EE33431A24AB}" destId="{48CA5748-C92E-D744-A89C-516D12560E0D}" srcOrd="2" destOrd="0" presId="urn:microsoft.com/office/officeart/2008/layout/NameandTitleOrganizationalChart"/>
    <dgm:cxn modelId="{C9C045E8-3009-334A-B12B-D0C45C85E0F7}" type="presParOf" srcId="{62DE131B-3C06-3346-B0F4-92124BA0946F}" destId="{30F7FE36-DECB-5C47-9491-85D54E6AFF8A}" srcOrd="1" destOrd="0" presId="urn:microsoft.com/office/officeart/2008/layout/NameandTitleOrganizationalChart"/>
    <dgm:cxn modelId="{F8E1CA28-9663-F147-A67E-02B5CCD9199B}" type="presParOf" srcId="{62DE131B-3C06-3346-B0F4-92124BA0946F}" destId="{2C422A23-3EB2-DC4A-B6ED-AE9546F6E54C}" srcOrd="2" destOrd="0" presId="urn:microsoft.com/office/officeart/2008/layout/NameandTitleOrganizationalChart"/>
    <dgm:cxn modelId="{24F856B9-5ABA-174C-A5C6-7E285AF1BE57}" type="presParOf" srcId="{AF5C7940-DB23-B841-938B-C3E36ADDF0EB}" destId="{BD2F456E-FD1F-314A-A26E-1124BF17939F}" srcOrd="2" destOrd="0" presId="urn:microsoft.com/office/officeart/2008/layout/NameandTitleOrganizationalChart"/>
    <dgm:cxn modelId="{7836C34B-B91B-2E46-A5B2-EE6604D5DBF5}" type="presParOf" srcId="{DAAE3A66-A7B4-094C-853B-B84C3AE69B88}" destId="{12CB0908-B05B-4741-B0BB-E73ACCC0BB5C}" srcOrd="2" destOrd="0" presId="urn:microsoft.com/office/officeart/2008/layout/NameandTitleOrganizationalChart"/>
    <dgm:cxn modelId="{16995ACB-C10E-2142-86FB-5C3CC14BD60C}" type="presParOf" srcId="{8DB3286E-509D-8043-835A-023F3FF50FB0}" destId="{35EFDEAA-440D-F24C-8619-F97203CF7994}" srcOrd="8" destOrd="0" presId="urn:microsoft.com/office/officeart/2008/layout/NameandTitleOrganizationalChart"/>
    <dgm:cxn modelId="{DA155A6D-BB91-1941-AAEB-3844CCF877F7}" type="presParOf" srcId="{8DB3286E-509D-8043-835A-023F3FF50FB0}" destId="{8A7DC8CF-8020-D54C-8372-D8033EB9F7CC}" srcOrd="9" destOrd="0" presId="urn:microsoft.com/office/officeart/2008/layout/NameandTitleOrganizationalChart"/>
    <dgm:cxn modelId="{B80970D7-595D-0147-A90B-92729575F085}" type="presParOf" srcId="{8A7DC8CF-8020-D54C-8372-D8033EB9F7CC}" destId="{CB74B5B2-EB07-DB48-96AF-D86437E6DEEC}" srcOrd="0" destOrd="0" presId="urn:microsoft.com/office/officeart/2008/layout/NameandTitleOrganizationalChart"/>
    <dgm:cxn modelId="{05BC61DC-40A2-3E48-822C-EAC20568DFD4}" type="presParOf" srcId="{CB74B5B2-EB07-DB48-96AF-D86437E6DEEC}" destId="{2507413B-6A24-1F43-ACE7-49E216B95216}" srcOrd="0" destOrd="0" presId="urn:microsoft.com/office/officeart/2008/layout/NameandTitleOrganizationalChart"/>
    <dgm:cxn modelId="{79534763-8CC8-9D4C-93B4-E99DEF07954E}" type="presParOf" srcId="{CB74B5B2-EB07-DB48-96AF-D86437E6DEEC}" destId="{452115BC-958B-CC45-8762-F461A09289EE}" srcOrd="1" destOrd="0" presId="urn:microsoft.com/office/officeart/2008/layout/NameandTitleOrganizationalChart"/>
    <dgm:cxn modelId="{550D0D80-D217-E146-A398-2B1C9B848921}" type="presParOf" srcId="{CB74B5B2-EB07-DB48-96AF-D86437E6DEEC}" destId="{1B55E631-A375-2A4A-8030-E3F9B3250404}" srcOrd="2" destOrd="0" presId="urn:microsoft.com/office/officeart/2008/layout/NameandTitleOrganizationalChart"/>
    <dgm:cxn modelId="{0BA7041C-97F6-4846-9CBB-496E23AB49D4}" type="presParOf" srcId="{8A7DC8CF-8020-D54C-8372-D8033EB9F7CC}" destId="{117AA485-48CE-E746-9183-0D40216D13E5}" srcOrd="1" destOrd="0" presId="urn:microsoft.com/office/officeart/2008/layout/NameandTitleOrganizationalChart"/>
    <dgm:cxn modelId="{A63C2B4F-E367-9A4D-A0F5-7E2F18A8A1F8}" type="presParOf" srcId="{117AA485-48CE-E746-9183-0D40216D13E5}" destId="{D6AE8043-E879-BE4A-9AB2-08EDF7870EA8}" srcOrd="0" destOrd="0" presId="urn:microsoft.com/office/officeart/2008/layout/NameandTitleOrganizationalChart"/>
    <dgm:cxn modelId="{BAD7DECA-0FCC-DF41-A42A-7B88494A9183}" type="presParOf" srcId="{117AA485-48CE-E746-9183-0D40216D13E5}" destId="{9D2BA2C0-D14E-2B4E-A97A-2CA569E3ED24}" srcOrd="1" destOrd="0" presId="urn:microsoft.com/office/officeart/2008/layout/NameandTitleOrganizationalChart"/>
    <dgm:cxn modelId="{B96391C5-48E9-0649-8B94-1097A001CBD5}" type="presParOf" srcId="{9D2BA2C0-D14E-2B4E-A97A-2CA569E3ED24}" destId="{1CF6C6D5-4771-AF48-ADCC-65E97E2B4AB4}" srcOrd="0" destOrd="0" presId="urn:microsoft.com/office/officeart/2008/layout/NameandTitleOrganizationalChart"/>
    <dgm:cxn modelId="{FDDB8E32-1565-0D4D-913F-D7A1FA84A6C4}" type="presParOf" srcId="{1CF6C6D5-4771-AF48-ADCC-65E97E2B4AB4}" destId="{4AEB9694-8673-0F43-85D0-F5197BF041E2}" srcOrd="0" destOrd="0" presId="urn:microsoft.com/office/officeart/2008/layout/NameandTitleOrganizationalChart"/>
    <dgm:cxn modelId="{C986BF98-1CA7-E244-9B73-617B5623467E}" type="presParOf" srcId="{1CF6C6D5-4771-AF48-ADCC-65E97E2B4AB4}" destId="{7DF9C636-106D-FC49-B16C-386092FBD8C9}" srcOrd="1" destOrd="0" presId="urn:microsoft.com/office/officeart/2008/layout/NameandTitleOrganizationalChart"/>
    <dgm:cxn modelId="{18F84292-589D-E841-AEDA-33FEB95A4571}" type="presParOf" srcId="{1CF6C6D5-4771-AF48-ADCC-65E97E2B4AB4}" destId="{65CF81F3-E7AE-C545-A100-B8CA00FC5EF0}" srcOrd="2" destOrd="0" presId="urn:microsoft.com/office/officeart/2008/layout/NameandTitleOrganizationalChart"/>
    <dgm:cxn modelId="{43710F45-6D69-E246-A3FE-549245D9E82B}" type="presParOf" srcId="{9D2BA2C0-D14E-2B4E-A97A-2CA569E3ED24}" destId="{C05D69A5-8A98-1543-8D0E-EDBACAC206AB}" srcOrd="1" destOrd="0" presId="urn:microsoft.com/office/officeart/2008/layout/NameandTitleOrganizationalChart"/>
    <dgm:cxn modelId="{0EFDD7F0-FE51-6B41-8250-F0542F3CC106}" type="presParOf" srcId="{C05D69A5-8A98-1543-8D0E-EDBACAC206AB}" destId="{F89B1CE9-2873-1B41-B5EA-29B00E9C6506}" srcOrd="0" destOrd="0" presId="urn:microsoft.com/office/officeart/2008/layout/NameandTitleOrganizationalChart"/>
    <dgm:cxn modelId="{1120BFAD-E02E-DF44-8BF1-4061B4C911A5}" type="presParOf" srcId="{C05D69A5-8A98-1543-8D0E-EDBACAC206AB}" destId="{43F0A101-C99D-794C-8CE9-8D29EBEC31F5}" srcOrd="1" destOrd="0" presId="urn:microsoft.com/office/officeart/2008/layout/NameandTitleOrganizationalChart"/>
    <dgm:cxn modelId="{EB572078-3649-B74E-87BE-859DDC16A67D}" type="presParOf" srcId="{43F0A101-C99D-794C-8CE9-8D29EBEC31F5}" destId="{D466E401-FF90-AD4A-BB81-CABA7DE32DE4}" srcOrd="0" destOrd="0" presId="urn:microsoft.com/office/officeart/2008/layout/NameandTitleOrganizationalChart"/>
    <dgm:cxn modelId="{D48A4216-62FD-DB45-9602-CC5A0874D1C1}" type="presParOf" srcId="{D466E401-FF90-AD4A-BB81-CABA7DE32DE4}" destId="{A9FAAA3F-D23A-0C41-9141-91D11EF11425}" srcOrd="0" destOrd="0" presId="urn:microsoft.com/office/officeart/2008/layout/NameandTitleOrganizationalChart"/>
    <dgm:cxn modelId="{8C57BE4D-4FA0-8D42-94E2-366DD2F0A868}" type="presParOf" srcId="{D466E401-FF90-AD4A-BB81-CABA7DE32DE4}" destId="{9F5D6A0E-F24B-2F48-809F-728EEDFF1270}" srcOrd="1" destOrd="0" presId="urn:microsoft.com/office/officeart/2008/layout/NameandTitleOrganizationalChart"/>
    <dgm:cxn modelId="{00652CCC-1B81-E744-BAB0-688C9C133EF5}" type="presParOf" srcId="{D466E401-FF90-AD4A-BB81-CABA7DE32DE4}" destId="{25A51CD9-23E8-E740-83B8-1D5067A6EB02}" srcOrd="2" destOrd="0" presId="urn:microsoft.com/office/officeart/2008/layout/NameandTitleOrganizationalChart"/>
    <dgm:cxn modelId="{48762111-4C43-404A-A5B2-3A9A0AC3F7B1}" type="presParOf" srcId="{43F0A101-C99D-794C-8CE9-8D29EBEC31F5}" destId="{5A084B13-5BC9-284D-B935-CC16C7DC138C}" srcOrd="1" destOrd="0" presId="urn:microsoft.com/office/officeart/2008/layout/NameandTitleOrganizationalChart"/>
    <dgm:cxn modelId="{D561E3CE-3B7F-724C-81C8-7BDD0E145C51}" type="presParOf" srcId="{5A084B13-5BC9-284D-B935-CC16C7DC138C}" destId="{F30E0474-1C09-7542-8C02-67DE4BBCBFEC}" srcOrd="0" destOrd="0" presId="urn:microsoft.com/office/officeart/2008/layout/NameandTitleOrganizationalChart"/>
    <dgm:cxn modelId="{BF16D09F-8968-E544-8631-ACD09300827B}" type="presParOf" srcId="{5A084B13-5BC9-284D-B935-CC16C7DC138C}" destId="{72404535-336B-C84D-88A7-73EB3F4C34F0}" srcOrd="1" destOrd="0" presId="urn:microsoft.com/office/officeart/2008/layout/NameandTitleOrganizationalChart"/>
    <dgm:cxn modelId="{825C25D3-1B08-7E44-9636-BE9F7597F767}" type="presParOf" srcId="{72404535-336B-C84D-88A7-73EB3F4C34F0}" destId="{74F5A16B-32D1-B641-BEB7-FB480FA8303F}" srcOrd="0" destOrd="0" presId="urn:microsoft.com/office/officeart/2008/layout/NameandTitleOrganizationalChart"/>
    <dgm:cxn modelId="{B773ADD4-4587-8340-BBDC-C29C7BA34A9E}" type="presParOf" srcId="{74F5A16B-32D1-B641-BEB7-FB480FA8303F}" destId="{9D2D5F15-5D9F-0B49-AA94-4CB1C8B5327E}" srcOrd="0" destOrd="0" presId="urn:microsoft.com/office/officeart/2008/layout/NameandTitleOrganizationalChart"/>
    <dgm:cxn modelId="{D259E46E-CD25-0C4E-A7A6-D8C54D0811A5}" type="presParOf" srcId="{74F5A16B-32D1-B641-BEB7-FB480FA8303F}" destId="{52A1FDB7-B89A-964E-8ECE-AD3108B4DC62}" srcOrd="1" destOrd="0" presId="urn:microsoft.com/office/officeart/2008/layout/NameandTitleOrganizationalChart"/>
    <dgm:cxn modelId="{76881821-3368-7541-82D2-61C897738130}" type="presParOf" srcId="{74F5A16B-32D1-B641-BEB7-FB480FA8303F}" destId="{6D944550-EC5B-3244-B750-BF1F182E57E8}" srcOrd="2" destOrd="0" presId="urn:microsoft.com/office/officeart/2008/layout/NameandTitleOrganizationalChart"/>
    <dgm:cxn modelId="{3210376D-984E-4A45-A90C-F986C31A72A4}" type="presParOf" srcId="{72404535-336B-C84D-88A7-73EB3F4C34F0}" destId="{0EA19439-7B37-6B41-888D-CBB0EFEE4924}" srcOrd="1" destOrd="0" presId="urn:microsoft.com/office/officeart/2008/layout/NameandTitleOrganizationalChart"/>
    <dgm:cxn modelId="{69B46DBD-AE4E-2449-9181-006792A1CC69}" type="presParOf" srcId="{0EA19439-7B37-6B41-888D-CBB0EFEE4924}" destId="{347FB0E6-DC5C-1745-B4D5-1086B13780D4}" srcOrd="0" destOrd="0" presId="urn:microsoft.com/office/officeart/2008/layout/NameandTitleOrganizationalChart"/>
    <dgm:cxn modelId="{FA69D823-C973-1844-9197-62AE4B21CB73}" type="presParOf" srcId="{0EA19439-7B37-6B41-888D-CBB0EFEE4924}" destId="{3CB85C87-45D5-FB43-8CA5-4C210E2364C9}" srcOrd="1" destOrd="0" presId="urn:microsoft.com/office/officeart/2008/layout/NameandTitleOrganizationalChart"/>
    <dgm:cxn modelId="{BCC18B98-19BA-9F4E-8B0A-7E324EBE9B6A}" type="presParOf" srcId="{3CB85C87-45D5-FB43-8CA5-4C210E2364C9}" destId="{8F894BD2-73E6-D744-B01A-67D6CC2469B0}" srcOrd="0" destOrd="0" presId="urn:microsoft.com/office/officeart/2008/layout/NameandTitleOrganizationalChart"/>
    <dgm:cxn modelId="{2CB53E58-8261-C44A-BF07-1E3DC77796EA}" type="presParOf" srcId="{8F894BD2-73E6-D744-B01A-67D6CC2469B0}" destId="{D2FCDF94-2299-2641-839E-94A0ECFF7BA6}" srcOrd="0" destOrd="0" presId="urn:microsoft.com/office/officeart/2008/layout/NameandTitleOrganizationalChart"/>
    <dgm:cxn modelId="{580FC099-30CF-4946-8331-73478AB2608E}" type="presParOf" srcId="{8F894BD2-73E6-D744-B01A-67D6CC2469B0}" destId="{06BC16F7-E693-164F-A38C-8FF8C15F9999}" srcOrd="1" destOrd="0" presId="urn:microsoft.com/office/officeart/2008/layout/NameandTitleOrganizationalChart"/>
    <dgm:cxn modelId="{545B724B-411C-7A42-AAD0-2827113C17EA}" type="presParOf" srcId="{8F894BD2-73E6-D744-B01A-67D6CC2469B0}" destId="{8B45648A-1872-E543-A158-12E65F4D82AF}" srcOrd="2" destOrd="0" presId="urn:microsoft.com/office/officeart/2008/layout/NameandTitleOrganizationalChart"/>
    <dgm:cxn modelId="{60444012-D224-0048-BCB3-98999A72B723}" type="presParOf" srcId="{3CB85C87-45D5-FB43-8CA5-4C210E2364C9}" destId="{BF7CF9B4-B23F-834F-8F95-AF33AC621DEC}" srcOrd="1" destOrd="0" presId="urn:microsoft.com/office/officeart/2008/layout/NameandTitleOrganizationalChart"/>
    <dgm:cxn modelId="{82D35EA9-DF00-2B4E-AB2B-E8E096735A41}" type="presParOf" srcId="{BF7CF9B4-B23F-834F-8F95-AF33AC621DEC}" destId="{7AD0408C-2D97-D740-A962-AE994B524A6A}" srcOrd="0" destOrd="0" presId="urn:microsoft.com/office/officeart/2008/layout/NameandTitleOrganizationalChart"/>
    <dgm:cxn modelId="{44DF25AB-59C3-C549-8741-BE885E3B6EC9}" type="presParOf" srcId="{BF7CF9B4-B23F-834F-8F95-AF33AC621DEC}" destId="{E1976341-089C-C146-819E-A26556C1188E}" srcOrd="1" destOrd="0" presId="urn:microsoft.com/office/officeart/2008/layout/NameandTitleOrganizationalChart"/>
    <dgm:cxn modelId="{1F0EE7E2-2351-7841-BCF9-C1A60C935A6A}" type="presParOf" srcId="{E1976341-089C-C146-819E-A26556C1188E}" destId="{8C602447-22EF-F74D-B8A0-518A0AED560B}" srcOrd="0" destOrd="0" presId="urn:microsoft.com/office/officeart/2008/layout/NameandTitleOrganizationalChart"/>
    <dgm:cxn modelId="{309FF8C1-E27A-F147-B2D3-3A9CDBE93264}" type="presParOf" srcId="{8C602447-22EF-F74D-B8A0-518A0AED560B}" destId="{55747CC7-A4EC-8147-BCBC-35522A9CA717}" srcOrd="0" destOrd="0" presId="urn:microsoft.com/office/officeart/2008/layout/NameandTitleOrganizationalChart"/>
    <dgm:cxn modelId="{1F013F3E-9522-4346-BB8F-BA9117B26CDB}" type="presParOf" srcId="{8C602447-22EF-F74D-B8A0-518A0AED560B}" destId="{D5A8014E-F67E-324A-AAE1-CBC08A40B9AE}" srcOrd="1" destOrd="0" presId="urn:microsoft.com/office/officeart/2008/layout/NameandTitleOrganizationalChart"/>
    <dgm:cxn modelId="{EB3283D4-B2E1-AC4C-9F38-2447A7000B84}" type="presParOf" srcId="{8C602447-22EF-F74D-B8A0-518A0AED560B}" destId="{6CF1D3C2-8F3E-9F48-94FB-DA6DAE7428D9}" srcOrd="2" destOrd="0" presId="urn:microsoft.com/office/officeart/2008/layout/NameandTitleOrganizationalChart"/>
    <dgm:cxn modelId="{5E472A77-96D4-4D40-8493-025014E0FB97}" type="presParOf" srcId="{E1976341-089C-C146-819E-A26556C1188E}" destId="{28E3071E-B50F-6C4B-9CA9-1BEEA17539F4}" srcOrd="1" destOrd="0" presId="urn:microsoft.com/office/officeart/2008/layout/NameandTitleOrganizationalChart"/>
    <dgm:cxn modelId="{F27FB899-D8A4-FE47-A95A-4E4B60F932C5}" type="presParOf" srcId="{E1976341-089C-C146-819E-A26556C1188E}" destId="{98E07E31-1DCA-D742-AC24-F83F2E7FAEF8}" srcOrd="2" destOrd="0" presId="urn:microsoft.com/office/officeart/2008/layout/NameandTitleOrganizationalChart"/>
    <dgm:cxn modelId="{9673BFF4-FB1B-9343-96A8-70B797030C0D}" type="presParOf" srcId="{3CB85C87-45D5-FB43-8CA5-4C210E2364C9}" destId="{8086386E-4AE9-5049-8263-39F38705F7E0}" srcOrd="2" destOrd="0" presId="urn:microsoft.com/office/officeart/2008/layout/NameandTitleOrganizationalChart"/>
    <dgm:cxn modelId="{62C128DF-797A-8F4F-BC9F-1FD08ADC119C}" type="presParOf" srcId="{72404535-336B-C84D-88A7-73EB3F4C34F0}" destId="{E478F8E0-F2FB-8046-9E01-B620E041461C}" srcOrd="2" destOrd="0" presId="urn:microsoft.com/office/officeart/2008/layout/NameandTitleOrganizationalChart"/>
    <dgm:cxn modelId="{B82490B3-567D-C74C-8B5C-D5F9C296BC3A}" type="presParOf" srcId="{43F0A101-C99D-794C-8CE9-8D29EBEC31F5}" destId="{392CD64E-B426-0E49-9BFB-EE3B956E7021}" srcOrd="2" destOrd="0" presId="urn:microsoft.com/office/officeart/2008/layout/NameandTitleOrganizationalChart"/>
    <dgm:cxn modelId="{4B1F1439-6D70-0F45-A818-8B5C0FEB7D73}" type="presParOf" srcId="{9D2BA2C0-D14E-2B4E-A97A-2CA569E3ED24}" destId="{03234FAC-42A1-1044-9537-7C7078CADFCC}" srcOrd="2" destOrd="0" presId="urn:microsoft.com/office/officeart/2008/layout/NameandTitleOrganizationalChart"/>
    <dgm:cxn modelId="{E1435162-05D8-8C46-B836-AD19DA440482}" type="presParOf" srcId="{8A7DC8CF-8020-D54C-8372-D8033EB9F7CC}" destId="{86DAFCB1-DD34-1142-BCA4-CAA656A9F50B}" srcOrd="2" destOrd="0" presId="urn:microsoft.com/office/officeart/2008/layout/NameandTitleOrganizationalChart"/>
    <dgm:cxn modelId="{A24B6F15-4B47-1F48-B37F-DC7373F74E87}" type="presParOf" srcId="{50137BE9-BD63-284C-9ABF-831D24D32C66}" destId="{5BC50E36-C4BB-8342-B446-5E08A82786A7}" srcOrd="2" destOrd="0" presId="urn:microsoft.com/office/officeart/2008/layout/NameandTitleOrganizationalChart"/>
    <dgm:cxn modelId="{3EF1132A-CCF8-F049-954D-BE7F33A15925}" type="presParOf" srcId="{5BC50E36-C4BB-8342-B446-5E08A82786A7}" destId="{DC68D2C7-7F87-7D4C-A64D-8064FFC9623E}" srcOrd="0" destOrd="0" presId="urn:microsoft.com/office/officeart/2008/layout/NameandTitleOrganizationalChart"/>
    <dgm:cxn modelId="{0EB7A1BA-7547-2B4E-9F86-F8C4ABD378B0}" type="presParOf" srcId="{5BC50E36-C4BB-8342-B446-5E08A82786A7}" destId="{38A34136-48A2-914E-9C35-322104E642A8}" srcOrd="1" destOrd="0" presId="urn:microsoft.com/office/officeart/2008/layout/NameandTitleOrganizationalChart"/>
    <dgm:cxn modelId="{8CC7EFA4-DEA7-A947-B44B-077CB18AE001}" type="presParOf" srcId="{38A34136-48A2-914E-9C35-322104E642A8}" destId="{32A0E9B5-D962-9743-9C28-18BCF6A50B5F}" srcOrd="0" destOrd="0" presId="urn:microsoft.com/office/officeart/2008/layout/NameandTitleOrganizationalChart"/>
    <dgm:cxn modelId="{69C4F87F-B5FD-A547-888B-7EC79DF3E338}" type="presParOf" srcId="{32A0E9B5-D962-9743-9C28-18BCF6A50B5F}" destId="{0E84F2FF-3875-3C45-8018-7B9BAFAC74E1}" srcOrd="0" destOrd="0" presId="urn:microsoft.com/office/officeart/2008/layout/NameandTitleOrganizationalChart"/>
    <dgm:cxn modelId="{20D08344-9A89-7D41-9D72-44F4DB937B9B}" type="presParOf" srcId="{32A0E9B5-D962-9743-9C28-18BCF6A50B5F}" destId="{60515079-AB13-9D43-AAC6-C91B68855454}" srcOrd="1" destOrd="0" presId="urn:microsoft.com/office/officeart/2008/layout/NameandTitleOrganizationalChart"/>
    <dgm:cxn modelId="{6C735DE8-8417-564A-8157-B28D91AD873A}" type="presParOf" srcId="{32A0E9B5-D962-9743-9C28-18BCF6A50B5F}" destId="{2789D350-8B89-A644-ACDD-E1EAA18075AF}" srcOrd="2" destOrd="0" presId="urn:microsoft.com/office/officeart/2008/layout/NameandTitleOrganizationalChart"/>
    <dgm:cxn modelId="{C66410BB-B768-3C4E-BCAB-CD9AA328D997}" type="presParOf" srcId="{38A34136-48A2-914E-9C35-322104E642A8}" destId="{D5EDB8CF-43EC-C444-A4ED-2D759133385B}" srcOrd="1" destOrd="0" presId="urn:microsoft.com/office/officeart/2008/layout/NameandTitleOrganizationalChart"/>
    <dgm:cxn modelId="{E89FD1AD-9731-D44C-B632-0DD4BE04E2EB}" type="presParOf" srcId="{38A34136-48A2-914E-9C35-322104E642A8}" destId="{7F7EC92D-6C3A-F049-9A51-09EABF4B7798}" srcOrd="2" destOrd="0" presId="urn:microsoft.com/office/officeart/2008/layout/NameandTitleOrganizationalChart"/>
    <dgm:cxn modelId="{AE916467-4321-0A44-817E-EED3E7B32086}" type="presParOf" srcId="{5BC50E36-C4BB-8342-B446-5E08A82786A7}" destId="{F96E4B1B-8B2D-FB4C-A447-50087942FA4C}" srcOrd="2" destOrd="0" presId="urn:microsoft.com/office/officeart/2008/layout/NameandTitleOrganizationalChart"/>
    <dgm:cxn modelId="{64AA8887-4FFB-E440-9DA8-C23925C2BD3E}" type="presParOf" srcId="{5BC50E36-C4BB-8342-B446-5E08A82786A7}" destId="{230E1787-E4B4-B746-870B-C323461EC24E}" srcOrd="3" destOrd="0" presId="urn:microsoft.com/office/officeart/2008/layout/NameandTitleOrganizationalChart"/>
    <dgm:cxn modelId="{DA9DC93E-DD9A-154C-B217-1164DCDBC9A5}" type="presParOf" srcId="{230E1787-E4B4-B746-870B-C323461EC24E}" destId="{2D2F4432-831D-F240-BD75-721E799D75ED}" srcOrd="0" destOrd="0" presId="urn:microsoft.com/office/officeart/2008/layout/NameandTitleOrganizationalChart"/>
    <dgm:cxn modelId="{F8B8ECFE-82B9-D040-98A5-D5AD8A6583D1}" type="presParOf" srcId="{2D2F4432-831D-F240-BD75-721E799D75ED}" destId="{41623BA0-A213-CF48-8928-EEDFBDC039DE}" srcOrd="0" destOrd="0" presId="urn:microsoft.com/office/officeart/2008/layout/NameandTitleOrganizationalChart"/>
    <dgm:cxn modelId="{8B9FD304-3A88-F542-9B05-C2D747458DE6}" type="presParOf" srcId="{2D2F4432-831D-F240-BD75-721E799D75ED}" destId="{0A6A7938-FA45-D845-BD0A-4FF4CB9990D2}" srcOrd="1" destOrd="0" presId="urn:microsoft.com/office/officeart/2008/layout/NameandTitleOrganizationalChart"/>
    <dgm:cxn modelId="{EC5A5877-386D-DB46-8BEA-80A66D594B61}" type="presParOf" srcId="{2D2F4432-831D-F240-BD75-721E799D75ED}" destId="{C3BE4976-2066-CB4D-8A44-721067818E04}" srcOrd="2" destOrd="0" presId="urn:microsoft.com/office/officeart/2008/layout/NameandTitleOrganizationalChart"/>
    <dgm:cxn modelId="{1F123FA0-0D99-6F4D-BF42-EB924A1A8B5F}" type="presParOf" srcId="{230E1787-E4B4-B746-870B-C323461EC24E}" destId="{86DE6D6C-1944-0B48-858F-71D8417878A3}" srcOrd="1" destOrd="0" presId="urn:microsoft.com/office/officeart/2008/layout/NameandTitleOrganizationalChart"/>
    <dgm:cxn modelId="{9B1B796A-AD35-6C42-8665-7330B18D42D3}" type="presParOf" srcId="{230E1787-E4B4-B746-870B-C323461EC24E}" destId="{D61A042B-EB90-6447-A292-B74075256A9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BDCACA-2B64-554C-94FB-D51485060288}" type="doc">
      <dgm:prSet loTypeId="urn:microsoft.com/office/officeart/2008/layout/NameandTitleOrganizational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AFCA90-7292-824A-9AE2-DE54CEB8677B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000" dirty="0" smtClean="0"/>
            <a:t>VFC</a:t>
          </a:r>
          <a:endParaRPr lang="en-US" sz="1000" dirty="0"/>
        </a:p>
      </dgm:t>
    </dgm:pt>
    <dgm:pt modelId="{9A2CA8AD-0692-AC46-A284-E16A38936575}" type="parTrans" cxnId="{B55B6D2C-BE0B-6046-8C7D-6FB0EF0A2DF7}">
      <dgm:prSet/>
      <dgm:spPr/>
      <dgm:t>
        <a:bodyPr/>
        <a:lstStyle/>
        <a:p>
          <a:endParaRPr lang="en-US" sz="1000"/>
        </a:p>
      </dgm:t>
    </dgm:pt>
    <dgm:pt modelId="{270AEB74-F9B7-D948-80C2-584BB436EE3E}" type="sibTrans" cxnId="{B55B6D2C-BE0B-6046-8C7D-6FB0EF0A2DF7}">
      <dgm:prSet custT="1"/>
      <dgm:spPr/>
      <dgm:t>
        <a:bodyPr/>
        <a:lstStyle/>
        <a:p>
          <a:r>
            <a:rPr lang="en-US" sz="1000" dirty="0" smtClean="0"/>
            <a:t>&lt;Name/FTE&gt;</a:t>
          </a:r>
          <a:endParaRPr lang="en-US" sz="1000" dirty="0"/>
        </a:p>
      </dgm:t>
    </dgm:pt>
    <dgm:pt modelId="{437CA715-FA04-3D4B-AA4F-4B717147B3F0}">
      <dgm:prSet phldrT="[Text]" custT="1"/>
      <dgm:spPr/>
      <dgm:t>
        <a:bodyPr/>
        <a:lstStyle/>
        <a:p>
          <a:r>
            <a:rPr lang="en-US" sz="1000" dirty="0" smtClean="0"/>
            <a:t>Vaccine orders</a:t>
          </a:r>
          <a:endParaRPr lang="en-US" sz="1000" dirty="0"/>
        </a:p>
      </dgm:t>
    </dgm:pt>
    <dgm:pt modelId="{1F8B3C22-5D46-E541-9A58-F71D1AFFE62F}" type="parTrans" cxnId="{528EE7C2-BA2D-3248-A5CF-FD3D95E2414F}">
      <dgm:prSet/>
      <dgm:spPr/>
      <dgm:t>
        <a:bodyPr/>
        <a:lstStyle/>
        <a:p>
          <a:endParaRPr lang="en-US" sz="1000"/>
        </a:p>
      </dgm:t>
    </dgm:pt>
    <dgm:pt modelId="{6F5606EA-9414-204E-9B2B-62C0C2AA98DC}" type="sibTrans" cxnId="{528EE7C2-BA2D-3248-A5CF-FD3D95E2414F}">
      <dgm:prSet custT="1"/>
      <dgm:spPr/>
      <dgm:t>
        <a:bodyPr/>
        <a:lstStyle/>
        <a:p>
          <a:r>
            <a:rPr lang="en-US" sz="900" dirty="0" smtClean="0"/>
            <a:t>&lt;Name(s)/FTEs&gt;</a:t>
          </a:r>
          <a:endParaRPr lang="en-US" sz="900" dirty="0"/>
        </a:p>
      </dgm:t>
    </dgm:pt>
    <dgm:pt modelId="{BECBC780-2875-D247-818A-C05BFF1969F4}">
      <dgm:prSet phldrT="[Text]" custT="1"/>
      <dgm:spPr/>
      <dgm:t>
        <a:bodyPr/>
        <a:lstStyle/>
        <a:p>
          <a:r>
            <a:rPr lang="en-US" sz="1000" dirty="0" smtClean="0"/>
            <a:t>Vaccine mgmt. &amp; reconciliation</a:t>
          </a:r>
          <a:endParaRPr lang="en-US" sz="1000" dirty="0"/>
        </a:p>
      </dgm:t>
    </dgm:pt>
    <dgm:pt modelId="{F6D11B29-BAE0-D844-9E6E-8CB6AC9C730C}" type="parTrans" cxnId="{85BF752A-A477-C441-8686-D16B4555568D}">
      <dgm:prSet/>
      <dgm:spPr/>
      <dgm:t>
        <a:bodyPr/>
        <a:lstStyle/>
        <a:p>
          <a:endParaRPr lang="en-US" sz="1000"/>
        </a:p>
      </dgm:t>
    </dgm:pt>
    <dgm:pt modelId="{39EA2863-0748-BF49-8110-FEED50A54E18}" type="sibTrans" cxnId="{85BF752A-A477-C441-8686-D16B4555568D}">
      <dgm:prSet custT="1"/>
      <dgm:spPr/>
      <dgm:t>
        <a:bodyPr/>
        <a:lstStyle/>
        <a:p>
          <a:r>
            <a:rPr lang="en-US" sz="900" dirty="0" smtClean="0"/>
            <a:t>&lt;Name(s)/FTEs&gt;</a:t>
          </a:r>
          <a:endParaRPr lang="en-US" sz="900" dirty="0"/>
        </a:p>
      </dgm:t>
    </dgm:pt>
    <dgm:pt modelId="{03F1E230-6DDA-4E4C-972D-4EA7B3147D4B}">
      <dgm:prSet phldrT="[Text]" custT="1"/>
      <dgm:spPr/>
      <dgm:t>
        <a:bodyPr/>
        <a:lstStyle/>
        <a:p>
          <a:r>
            <a:rPr lang="en-US" sz="1000" dirty="0" smtClean="0"/>
            <a:t>VFC enrollment/ certification</a:t>
          </a:r>
          <a:endParaRPr lang="en-US" sz="1000" dirty="0"/>
        </a:p>
      </dgm:t>
    </dgm:pt>
    <dgm:pt modelId="{5018E7A3-5419-7A48-BB04-9378FB041535}" type="parTrans" cxnId="{4EA9BF67-A176-1843-8997-4A377E91D311}">
      <dgm:prSet/>
      <dgm:spPr/>
      <dgm:t>
        <a:bodyPr/>
        <a:lstStyle/>
        <a:p>
          <a:endParaRPr lang="en-US" sz="1000"/>
        </a:p>
      </dgm:t>
    </dgm:pt>
    <dgm:pt modelId="{F3159D5A-29DA-5843-8B6D-D87AF22FB16C}" type="sibTrans" cxnId="{4EA9BF67-A176-1843-8997-4A377E91D311}">
      <dgm:prSet custT="1"/>
      <dgm:spPr/>
      <dgm:t>
        <a:bodyPr/>
        <a:lstStyle/>
        <a:p>
          <a:r>
            <a:rPr lang="en-US" sz="900" dirty="0" smtClean="0"/>
            <a:t>&lt;Name(s)/FTEs&gt;</a:t>
          </a:r>
          <a:endParaRPr lang="en-US" sz="900" dirty="0"/>
        </a:p>
      </dgm:t>
    </dgm:pt>
    <dgm:pt modelId="{8C78D940-DE6A-5B4D-9FC4-1375CDC5A5D7}" type="pres">
      <dgm:prSet presAssocID="{44BDCACA-2B64-554C-94FB-D514850602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84D5B70-1063-374B-A76A-34D1F09E6BB9}" type="pres">
      <dgm:prSet presAssocID="{F1AFCA90-7292-824A-9AE2-DE54CEB8677B}" presName="hierRoot1" presStyleCnt="0">
        <dgm:presLayoutVars>
          <dgm:hierBranch val="init"/>
        </dgm:presLayoutVars>
      </dgm:prSet>
      <dgm:spPr/>
    </dgm:pt>
    <dgm:pt modelId="{A13EB3AA-51F9-984F-AD06-6A3FC872FF5C}" type="pres">
      <dgm:prSet presAssocID="{F1AFCA90-7292-824A-9AE2-DE54CEB8677B}" presName="rootComposite1" presStyleCnt="0"/>
      <dgm:spPr/>
    </dgm:pt>
    <dgm:pt modelId="{9B7BD92E-798A-7C44-A389-D6A0FA409BC8}" type="pres">
      <dgm:prSet presAssocID="{F1AFCA90-7292-824A-9AE2-DE54CEB8677B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64ACDC3B-6E49-D04F-AEBD-D09775D9A5FD}" type="pres">
      <dgm:prSet presAssocID="{F1AFCA90-7292-824A-9AE2-DE54CEB8677B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41EE1AA-53B0-5348-9186-F25D0A7AA78F}" type="pres">
      <dgm:prSet presAssocID="{F1AFCA90-7292-824A-9AE2-DE54CEB8677B}" presName="rootConnector1" presStyleLbl="node1" presStyleIdx="0" presStyleCnt="3"/>
      <dgm:spPr/>
      <dgm:t>
        <a:bodyPr/>
        <a:lstStyle/>
        <a:p>
          <a:endParaRPr lang="en-US"/>
        </a:p>
      </dgm:t>
    </dgm:pt>
    <dgm:pt modelId="{EB0D2E0E-F20C-8F46-B0B7-4D37C3EB1373}" type="pres">
      <dgm:prSet presAssocID="{F1AFCA90-7292-824A-9AE2-DE54CEB8677B}" presName="hierChild2" presStyleCnt="0"/>
      <dgm:spPr/>
    </dgm:pt>
    <dgm:pt modelId="{F89B1CE9-2873-1B41-B5EA-29B00E9C6506}" type="pres">
      <dgm:prSet presAssocID="{1F8B3C22-5D46-E541-9A58-F71D1AFFE62F}" presName="Name37" presStyleLbl="parChTrans1D2" presStyleIdx="0" presStyleCnt="1"/>
      <dgm:spPr/>
      <dgm:t>
        <a:bodyPr/>
        <a:lstStyle/>
        <a:p>
          <a:endParaRPr lang="en-US"/>
        </a:p>
      </dgm:t>
    </dgm:pt>
    <dgm:pt modelId="{43F0A101-C99D-794C-8CE9-8D29EBEC31F5}" type="pres">
      <dgm:prSet presAssocID="{437CA715-FA04-3D4B-AA4F-4B717147B3F0}" presName="hierRoot2" presStyleCnt="0">
        <dgm:presLayoutVars>
          <dgm:hierBranch val="init"/>
        </dgm:presLayoutVars>
      </dgm:prSet>
      <dgm:spPr/>
    </dgm:pt>
    <dgm:pt modelId="{D466E401-FF90-AD4A-BB81-CABA7DE32DE4}" type="pres">
      <dgm:prSet presAssocID="{437CA715-FA04-3D4B-AA4F-4B717147B3F0}" presName="rootComposite" presStyleCnt="0"/>
      <dgm:spPr/>
    </dgm:pt>
    <dgm:pt modelId="{A9FAAA3F-D23A-0C41-9141-91D11EF11425}" type="pres">
      <dgm:prSet presAssocID="{437CA715-FA04-3D4B-AA4F-4B717147B3F0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F5D6A0E-F24B-2F48-809F-728EEDFF1270}" type="pres">
      <dgm:prSet presAssocID="{437CA715-FA04-3D4B-AA4F-4B717147B3F0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5A51CD9-23E8-E740-83B8-1D5067A6EB02}" type="pres">
      <dgm:prSet presAssocID="{437CA715-FA04-3D4B-AA4F-4B717147B3F0}" presName="rootConnector" presStyleLbl="node2" presStyleIdx="0" presStyleCnt="0"/>
      <dgm:spPr/>
      <dgm:t>
        <a:bodyPr/>
        <a:lstStyle/>
        <a:p>
          <a:endParaRPr lang="en-US"/>
        </a:p>
      </dgm:t>
    </dgm:pt>
    <dgm:pt modelId="{5A084B13-5BC9-284D-B935-CC16C7DC138C}" type="pres">
      <dgm:prSet presAssocID="{437CA715-FA04-3D4B-AA4F-4B717147B3F0}" presName="hierChild4" presStyleCnt="0"/>
      <dgm:spPr/>
    </dgm:pt>
    <dgm:pt modelId="{F30E0474-1C09-7542-8C02-67DE4BBCBFEC}" type="pres">
      <dgm:prSet presAssocID="{F6D11B29-BAE0-D844-9E6E-8CB6AC9C730C}" presName="Name37" presStyleLbl="parChTrans1D3" presStyleIdx="0" presStyleCnt="1"/>
      <dgm:spPr/>
      <dgm:t>
        <a:bodyPr/>
        <a:lstStyle/>
        <a:p>
          <a:endParaRPr lang="en-US"/>
        </a:p>
      </dgm:t>
    </dgm:pt>
    <dgm:pt modelId="{72404535-336B-C84D-88A7-73EB3F4C34F0}" type="pres">
      <dgm:prSet presAssocID="{BECBC780-2875-D247-818A-C05BFF1969F4}" presName="hierRoot2" presStyleCnt="0">
        <dgm:presLayoutVars>
          <dgm:hierBranch val="init"/>
        </dgm:presLayoutVars>
      </dgm:prSet>
      <dgm:spPr/>
    </dgm:pt>
    <dgm:pt modelId="{74F5A16B-32D1-B641-BEB7-FB480FA8303F}" type="pres">
      <dgm:prSet presAssocID="{BECBC780-2875-D247-818A-C05BFF1969F4}" presName="rootComposite" presStyleCnt="0"/>
      <dgm:spPr/>
    </dgm:pt>
    <dgm:pt modelId="{9D2D5F15-5D9F-0B49-AA94-4CB1C8B5327E}" type="pres">
      <dgm:prSet presAssocID="{BECBC780-2875-D247-818A-C05BFF1969F4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52A1FDB7-B89A-964E-8ECE-AD3108B4DC62}" type="pres">
      <dgm:prSet presAssocID="{BECBC780-2875-D247-818A-C05BFF1969F4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D944550-EC5B-3244-B750-BF1F182E57E8}" type="pres">
      <dgm:prSet presAssocID="{BECBC780-2875-D247-818A-C05BFF1969F4}" presName="rootConnector" presStyleLbl="node3" presStyleIdx="0" presStyleCnt="0"/>
      <dgm:spPr/>
      <dgm:t>
        <a:bodyPr/>
        <a:lstStyle/>
        <a:p>
          <a:endParaRPr lang="en-US"/>
        </a:p>
      </dgm:t>
    </dgm:pt>
    <dgm:pt modelId="{0EA19439-7B37-6B41-888D-CBB0EFEE4924}" type="pres">
      <dgm:prSet presAssocID="{BECBC780-2875-D247-818A-C05BFF1969F4}" presName="hierChild4" presStyleCnt="0"/>
      <dgm:spPr/>
    </dgm:pt>
    <dgm:pt modelId="{347FB0E6-DC5C-1745-B4D5-1086B13780D4}" type="pres">
      <dgm:prSet presAssocID="{5018E7A3-5419-7A48-BB04-9378FB041535}" presName="Name37" presStyleLbl="parChTrans1D4" presStyleIdx="0" presStyleCnt="1"/>
      <dgm:spPr/>
      <dgm:t>
        <a:bodyPr/>
        <a:lstStyle/>
        <a:p>
          <a:endParaRPr lang="en-US"/>
        </a:p>
      </dgm:t>
    </dgm:pt>
    <dgm:pt modelId="{3CB85C87-45D5-FB43-8CA5-4C210E2364C9}" type="pres">
      <dgm:prSet presAssocID="{03F1E230-6DDA-4E4C-972D-4EA7B3147D4B}" presName="hierRoot2" presStyleCnt="0">
        <dgm:presLayoutVars>
          <dgm:hierBranch val="init"/>
        </dgm:presLayoutVars>
      </dgm:prSet>
      <dgm:spPr/>
    </dgm:pt>
    <dgm:pt modelId="{8F894BD2-73E6-D744-B01A-67D6CC2469B0}" type="pres">
      <dgm:prSet presAssocID="{03F1E230-6DDA-4E4C-972D-4EA7B3147D4B}" presName="rootComposite" presStyleCnt="0"/>
      <dgm:spPr/>
    </dgm:pt>
    <dgm:pt modelId="{D2FCDF94-2299-2641-839E-94A0ECFF7BA6}" type="pres">
      <dgm:prSet presAssocID="{03F1E230-6DDA-4E4C-972D-4EA7B3147D4B}" presName="rootText" presStyleLbl="node1" presStyleIdx="2" presStyleCnt="3" custLinFactNeighborX="1947" custLinFactNeighborY="-10508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06BC16F7-E693-164F-A38C-8FF8C15F9999}" type="pres">
      <dgm:prSet presAssocID="{03F1E230-6DDA-4E4C-972D-4EA7B3147D4B}" presName="titleText2" presStyleLbl="fgAcc1" presStyleIdx="2" presStyleCnt="3" custLinFactNeighborX="-1121" custLinFactNeighborY="5081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B45648A-1872-E543-A158-12E65F4D82AF}" type="pres">
      <dgm:prSet presAssocID="{03F1E230-6DDA-4E4C-972D-4EA7B3147D4B}" presName="rootConnector" presStyleLbl="node4" presStyleIdx="0" presStyleCnt="0"/>
      <dgm:spPr/>
      <dgm:t>
        <a:bodyPr/>
        <a:lstStyle/>
        <a:p>
          <a:endParaRPr lang="en-US"/>
        </a:p>
      </dgm:t>
    </dgm:pt>
    <dgm:pt modelId="{BF7CF9B4-B23F-834F-8F95-AF33AC621DEC}" type="pres">
      <dgm:prSet presAssocID="{03F1E230-6DDA-4E4C-972D-4EA7B3147D4B}" presName="hierChild4" presStyleCnt="0"/>
      <dgm:spPr/>
    </dgm:pt>
    <dgm:pt modelId="{8086386E-4AE9-5049-8263-39F38705F7E0}" type="pres">
      <dgm:prSet presAssocID="{03F1E230-6DDA-4E4C-972D-4EA7B3147D4B}" presName="hierChild5" presStyleCnt="0"/>
      <dgm:spPr/>
    </dgm:pt>
    <dgm:pt modelId="{E478F8E0-F2FB-8046-9E01-B620E041461C}" type="pres">
      <dgm:prSet presAssocID="{BECBC780-2875-D247-818A-C05BFF1969F4}" presName="hierChild5" presStyleCnt="0"/>
      <dgm:spPr/>
    </dgm:pt>
    <dgm:pt modelId="{392CD64E-B426-0E49-9BFB-EE3B956E7021}" type="pres">
      <dgm:prSet presAssocID="{437CA715-FA04-3D4B-AA4F-4B717147B3F0}" presName="hierChild5" presStyleCnt="0"/>
      <dgm:spPr/>
    </dgm:pt>
    <dgm:pt modelId="{D3FCBBF7-238C-2549-93FC-01492D10080A}" type="pres">
      <dgm:prSet presAssocID="{F1AFCA90-7292-824A-9AE2-DE54CEB8677B}" presName="hierChild3" presStyleCnt="0"/>
      <dgm:spPr/>
    </dgm:pt>
  </dgm:ptLst>
  <dgm:cxnLst>
    <dgm:cxn modelId="{DB572A62-2DB0-724D-B640-DE8BC17453F3}" type="presOf" srcId="{437CA715-FA04-3D4B-AA4F-4B717147B3F0}" destId="{A9FAAA3F-D23A-0C41-9141-91D11EF11425}" srcOrd="0" destOrd="0" presId="urn:microsoft.com/office/officeart/2008/layout/NameandTitleOrganizationalChart"/>
    <dgm:cxn modelId="{D478DE4C-875A-2C43-A173-85C86B68B6CF}" type="presOf" srcId="{F1AFCA90-7292-824A-9AE2-DE54CEB8677B}" destId="{9B7BD92E-798A-7C44-A389-D6A0FA409BC8}" srcOrd="0" destOrd="0" presId="urn:microsoft.com/office/officeart/2008/layout/NameandTitleOrganizationalChart"/>
    <dgm:cxn modelId="{EF6C6E80-F0C8-134B-8E45-2ABC049FFE34}" type="presOf" srcId="{F3159D5A-29DA-5843-8B6D-D87AF22FB16C}" destId="{06BC16F7-E693-164F-A38C-8FF8C15F9999}" srcOrd="0" destOrd="0" presId="urn:microsoft.com/office/officeart/2008/layout/NameandTitleOrganizationalChart"/>
    <dgm:cxn modelId="{1A2391F0-151A-B744-99E6-25692622C8B9}" type="presOf" srcId="{5018E7A3-5419-7A48-BB04-9378FB041535}" destId="{347FB0E6-DC5C-1745-B4D5-1086B13780D4}" srcOrd="0" destOrd="0" presId="urn:microsoft.com/office/officeart/2008/layout/NameandTitleOrganizationalChart"/>
    <dgm:cxn modelId="{EF431922-92B7-D74D-884E-C9CD700A93F1}" type="presOf" srcId="{03F1E230-6DDA-4E4C-972D-4EA7B3147D4B}" destId="{8B45648A-1872-E543-A158-12E65F4D82AF}" srcOrd="1" destOrd="0" presId="urn:microsoft.com/office/officeart/2008/layout/NameandTitleOrganizationalChart"/>
    <dgm:cxn modelId="{2B25B830-EFE1-7E47-AC4A-DCCE8CBDBB42}" type="presOf" srcId="{F6D11B29-BAE0-D844-9E6E-8CB6AC9C730C}" destId="{F30E0474-1C09-7542-8C02-67DE4BBCBFEC}" srcOrd="0" destOrd="0" presId="urn:microsoft.com/office/officeart/2008/layout/NameandTitleOrganizationalChart"/>
    <dgm:cxn modelId="{5AFBAD38-CE05-2944-B6B2-8649E25B317F}" type="presOf" srcId="{03F1E230-6DDA-4E4C-972D-4EA7B3147D4B}" destId="{D2FCDF94-2299-2641-839E-94A0ECFF7BA6}" srcOrd="0" destOrd="0" presId="urn:microsoft.com/office/officeart/2008/layout/NameandTitleOrganizationalChart"/>
    <dgm:cxn modelId="{528EE7C2-BA2D-3248-A5CF-FD3D95E2414F}" srcId="{F1AFCA90-7292-824A-9AE2-DE54CEB8677B}" destId="{437CA715-FA04-3D4B-AA4F-4B717147B3F0}" srcOrd="0" destOrd="0" parTransId="{1F8B3C22-5D46-E541-9A58-F71D1AFFE62F}" sibTransId="{6F5606EA-9414-204E-9B2B-62C0C2AA98DC}"/>
    <dgm:cxn modelId="{6BB1C696-ADDE-6E4B-B04B-DA6B75EBBF6B}" type="presOf" srcId="{1F8B3C22-5D46-E541-9A58-F71D1AFFE62F}" destId="{F89B1CE9-2873-1B41-B5EA-29B00E9C6506}" srcOrd="0" destOrd="0" presId="urn:microsoft.com/office/officeart/2008/layout/NameandTitleOrganizationalChart"/>
    <dgm:cxn modelId="{1FE2D195-7F72-E645-81B2-3F3FE03BA498}" type="presOf" srcId="{39EA2863-0748-BF49-8110-FEED50A54E18}" destId="{52A1FDB7-B89A-964E-8ECE-AD3108B4DC62}" srcOrd="0" destOrd="0" presId="urn:microsoft.com/office/officeart/2008/layout/NameandTitleOrganizationalChart"/>
    <dgm:cxn modelId="{F3D595BC-BB60-7341-9DF4-5D54BE5C18F2}" type="presOf" srcId="{F1AFCA90-7292-824A-9AE2-DE54CEB8677B}" destId="{641EE1AA-53B0-5348-9186-F25D0A7AA78F}" srcOrd="1" destOrd="0" presId="urn:microsoft.com/office/officeart/2008/layout/NameandTitleOrganizationalChart"/>
    <dgm:cxn modelId="{B55B6D2C-BE0B-6046-8C7D-6FB0EF0A2DF7}" srcId="{44BDCACA-2B64-554C-94FB-D51485060288}" destId="{F1AFCA90-7292-824A-9AE2-DE54CEB8677B}" srcOrd="0" destOrd="0" parTransId="{9A2CA8AD-0692-AC46-A284-E16A38936575}" sibTransId="{270AEB74-F9B7-D948-80C2-584BB436EE3E}"/>
    <dgm:cxn modelId="{7A6244EC-79DB-814D-8C7D-CC1696AF75C0}" type="presOf" srcId="{44BDCACA-2B64-554C-94FB-D51485060288}" destId="{8C78D940-DE6A-5B4D-9FC4-1375CDC5A5D7}" srcOrd="0" destOrd="0" presId="urn:microsoft.com/office/officeart/2008/layout/NameandTitleOrganizationalChart"/>
    <dgm:cxn modelId="{9B6B55D1-4F86-8841-856A-491556A0A23A}" type="presOf" srcId="{437CA715-FA04-3D4B-AA4F-4B717147B3F0}" destId="{25A51CD9-23E8-E740-83B8-1D5067A6EB02}" srcOrd="1" destOrd="0" presId="urn:microsoft.com/office/officeart/2008/layout/NameandTitleOrganizationalChart"/>
    <dgm:cxn modelId="{69423545-184E-724D-90EC-D9F2F18AFB7D}" type="presOf" srcId="{BECBC780-2875-D247-818A-C05BFF1969F4}" destId="{6D944550-EC5B-3244-B750-BF1F182E57E8}" srcOrd="1" destOrd="0" presId="urn:microsoft.com/office/officeart/2008/layout/NameandTitleOrganizationalChart"/>
    <dgm:cxn modelId="{49AE96BE-A8B8-0B47-BACA-0355CBE8038A}" type="presOf" srcId="{BECBC780-2875-D247-818A-C05BFF1969F4}" destId="{9D2D5F15-5D9F-0B49-AA94-4CB1C8B5327E}" srcOrd="0" destOrd="0" presId="urn:microsoft.com/office/officeart/2008/layout/NameandTitleOrganizationalChart"/>
    <dgm:cxn modelId="{4EA9BF67-A176-1843-8997-4A377E91D311}" srcId="{BECBC780-2875-D247-818A-C05BFF1969F4}" destId="{03F1E230-6DDA-4E4C-972D-4EA7B3147D4B}" srcOrd="0" destOrd="0" parTransId="{5018E7A3-5419-7A48-BB04-9378FB041535}" sibTransId="{F3159D5A-29DA-5843-8B6D-D87AF22FB16C}"/>
    <dgm:cxn modelId="{55918077-6DC8-324A-9D50-23E6A69D51DA}" type="presOf" srcId="{270AEB74-F9B7-D948-80C2-584BB436EE3E}" destId="{64ACDC3B-6E49-D04F-AEBD-D09775D9A5FD}" srcOrd="0" destOrd="0" presId="urn:microsoft.com/office/officeart/2008/layout/NameandTitleOrganizationalChart"/>
    <dgm:cxn modelId="{85BF752A-A477-C441-8686-D16B4555568D}" srcId="{437CA715-FA04-3D4B-AA4F-4B717147B3F0}" destId="{BECBC780-2875-D247-818A-C05BFF1969F4}" srcOrd="0" destOrd="0" parTransId="{F6D11B29-BAE0-D844-9E6E-8CB6AC9C730C}" sibTransId="{39EA2863-0748-BF49-8110-FEED50A54E18}"/>
    <dgm:cxn modelId="{D57C391B-81A7-604B-932C-A8FC0B3B8014}" type="presOf" srcId="{6F5606EA-9414-204E-9B2B-62C0C2AA98DC}" destId="{9F5D6A0E-F24B-2F48-809F-728EEDFF1270}" srcOrd="0" destOrd="0" presId="urn:microsoft.com/office/officeart/2008/layout/NameandTitleOrganizationalChart"/>
    <dgm:cxn modelId="{560079B6-2CDE-0C4C-A5FC-AFB6E92FE717}" type="presParOf" srcId="{8C78D940-DE6A-5B4D-9FC4-1375CDC5A5D7}" destId="{C84D5B70-1063-374B-A76A-34D1F09E6BB9}" srcOrd="0" destOrd="0" presId="urn:microsoft.com/office/officeart/2008/layout/NameandTitleOrganizationalChart"/>
    <dgm:cxn modelId="{ECB3B9A3-3550-CD40-897D-C41CF6F34F70}" type="presParOf" srcId="{C84D5B70-1063-374B-A76A-34D1F09E6BB9}" destId="{A13EB3AA-51F9-984F-AD06-6A3FC872FF5C}" srcOrd="0" destOrd="0" presId="urn:microsoft.com/office/officeart/2008/layout/NameandTitleOrganizationalChart"/>
    <dgm:cxn modelId="{4C9AC477-9A8A-8E48-8AE3-47921FA0C69E}" type="presParOf" srcId="{A13EB3AA-51F9-984F-AD06-6A3FC872FF5C}" destId="{9B7BD92E-798A-7C44-A389-D6A0FA409BC8}" srcOrd="0" destOrd="0" presId="urn:microsoft.com/office/officeart/2008/layout/NameandTitleOrganizationalChart"/>
    <dgm:cxn modelId="{56F402A5-5A6F-6C4D-A837-D157ABE41CA6}" type="presParOf" srcId="{A13EB3AA-51F9-984F-AD06-6A3FC872FF5C}" destId="{64ACDC3B-6E49-D04F-AEBD-D09775D9A5FD}" srcOrd="1" destOrd="0" presId="urn:microsoft.com/office/officeart/2008/layout/NameandTitleOrganizationalChart"/>
    <dgm:cxn modelId="{1B96D633-340D-A046-944F-99EC4591C165}" type="presParOf" srcId="{A13EB3AA-51F9-984F-AD06-6A3FC872FF5C}" destId="{641EE1AA-53B0-5348-9186-F25D0A7AA78F}" srcOrd="2" destOrd="0" presId="urn:microsoft.com/office/officeart/2008/layout/NameandTitleOrganizationalChart"/>
    <dgm:cxn modelId="{076BA211-64E7-D843-B679-DF48693AFE47}" type="presParOf" srcId="{C84D5B70-1063-374B-A76A-34D1F09E6BB9}" destId="{EB0D2E0E-F20C-8F46-B0B7-4D37C3EB1373}" srcOrd="1" destOrd="0" presId="urn:microsoft.com/office/officeart/2008/layout/NameandTitleOrganizationalChart"/>
    <dgm:cxn modelId="{654F1517-791A-3D44-885B-590C46B69E0E}" type="presParOf" srcId="{EB0D2E0E-F20C-8F46-B0B7-4D37C3EB1373}" destId="{F89B1CE9-2873-1B41-B5EA-29B00E9C6506}" srcOrd="0" destOrd="0" presId="urn:microsoft.com/office/officeart/2008/layout/NameandTitleOrganizationalChart"/>
    <dgm:cxn modelId="{73EE98B0-7A18-A54A-ACE8-AC430DC4CEC0}" type="presParOf" srcId="{EB0D2E0E-F20C-8F46-B0B7-4D37C3EB1373}" destId="{43F0A101-C99D-794C-8CE9-8D29EBEC31F5}" srcOrd="1" destOrd="0" presId="urn:microsoft.com/office/officeart/2008/layout/NameandTitleOrganizationalChart"/>
    <dgm:cxn modelId="{CCB1D205-C65C-5E47-9462-5CB3C00A8B73}" type="presParOf" srcId="{43F0A101-C99D-794C-8CE9-8D29EBEC31F5}" destId="{D466E401-FF90-AD4A-BB81-CABA7DE32DE4}" srcOrd="0" destOrd="0" presId="urn:microsoft.com/office/officeart/2008/layout/NameandTitleOrganizationalChart"/>
    <dgm:cxn modelId="{D2B14ABD-F541-954B-904C-CC22472F69E9}" type="presParOf" srcId="{D466E401-FF90-AD4A-BB81-CABA7DE32DE4}" destId="{A9FAAA3F-D23A-0C41-9141-91D11EF11425}" srcOrd="0" destOrd="0" presId="urn:microsoft.com/office/officeart/2008/layout/NameandTitleOrganizationalChart"/>
    <dgm:cxn modelId="{273ED49F-EBE6-F045-BA0A-5BA36BD5CF1A}" type="presParOf" srcId="{D466E401-FF90-AD4A-BB81-CABA7DE32DE4}" destId="{9F5D6A0E-F24B-2F48-809F-728EEDFF1270}" srcOrd="1" destOrd="0" presId="urn:microsoft.com/office/officeart/2008/layout/NameandTitleOrganizationalChart"/>
    <dgm:cxn modelId="{B65D95CF-E4FB-2249-8A58-BCA19C0A6027}" type="presParOf" srcId="{D466E401-FF90-AD4A-BB81-CABA7DE32DE4}" destId="{25A51CD9-23E8-E740-83B8-1D5067A6EB02}" srcOrd="2" destOrd="0" presId="urn:microsoft.com/office/officeart/2008/layout/NameandTitleOrganizationalChart"/>
    <dgm:cxn modelId="{30685CD1-9012-0746-864C-CD412DF9D771}" type="presParOf" srcId="{43F0A101-C99D-794C-8CE9-8D29EBEC31F5}" destId="{5A084B13-5BC9-284D-B935-CC16C7DC138C}" srcOrd="1" destOrd="0" presId="urn:microsoft.com/office/officeart/2008/layout/NameandTitleOrganizationalChart"/>
    <dgm:cxn modelId="{4D9B3B2D-00DC-9545-BA30-63113AD9C6B7}" type="presParOf" srcId="{5A084B13-5BC9-284D-B935-CC16C7DC138C}" destId="{F30E0474-1C09-7542-8C02-67DE4BBCBFEC}" srcOrd="0" destOrd="0" presId="urn:microsoft.com/office/officeart/2008/layout/NameandTitleOrganizationalChart"/>
    <dgm:cxn modelId="{835D7E7B-2A2E-174B-A6E9-32C82FA05644}" type="presParOf" srcId="{5A084B13-5BC9-284D-B935-CC16C7DC138C}" destId="{72404535-336B-C84D-88A7-73EB3F4C34F0}" srcOrd="1" destOrd="0" presId="urn:microsoft.com/office/officeart/2008/layout/NameandTitleOrganizationalChart"/>
    <dgm:cxn modelId="{AEE7B896-6AB9-3C46-983E-5988864EDE3F}" type="presParOf" srcId="{72404535-336B-C84D-88A7-73EB3F4C34F0}" destId="{74F5A16B-32D1-B641-BEB7-FB480FA8303F}" srcOrd="0" destOrd="0" presId="urn:microsoft.com/office/officeart/2008/layout/NameandTitleOrganizationalChart"/>
    <dgm:cxn modelId="{17C2877D-E4FD-7B47-A431-2D154F211022}" type="presParOf" srcId="{74F5A16B-32D1-B641-BEB7-FB480FA8303F}" destId="{9D2D5F15-5D9F-0B49-AA94-4CB1C8B5327E}" srcOrd="0" destOrd="0" presId="urn:microsoft.com/office/officeart/2008/layout/NameandTitleOrganizationalChart"/>
    <dgm:cxn modelId="{1F79D393-9D1E-C74D-BD4C-F1A709223B63}" type="presParOf" srcId="{74F5A16B-32D1-B641-BEB7-FB480FA8303F}" destId="{52A1FDB7-B89A-964E-8ECE-AD3108B4DC62}" srcOrd="1" destOrd="0" presId="urn:microsoft.com/office/officeart/2008/layout/NameandTitleOrganizationalChart"/>
    <dgm:cxn modelId="{6B34B547-555F-2C46-9AEA-4FC116DD40A0}" type="presParOf" srcId="{74F5A16B-32D1-B641-BEB7-FB480FA8303F}" destId="{6D944550-EC5B-3244-B750-BF1F182E57E8}" srcOrd="2" destOrd="0" presId="urn:microsoft.com/office/officeart/2008/layout/NameandTitleOrganizationalChart"/>
    <dgm:cxn modelId="{E8300DBD-AE08-724A-B267-F953882FA7A0}" type="presParOf" srcId="{72404535-336B-C84D-88A7-73EB3F4C34F0}" destId="{0EA19439-7B37-6B41-888D-CBB0EFEE4924}" srcOrd="1" destOrd="0" presId="urn:microsoft.com/office/officeart/2008/layout/NameandTitleOrganizationalChart"/>
    <dgm:cxn modelId="{986B3E25-1E3E-A345-AD30-0D9AC46C71D0}" type="presParOf" srcId="{0EA19439-7B37-6B41-888D-CBB0EFEE4924}" destId="{347FB0E6-DC5C-1745-B4D5-1086B13780D4}" srcOrd="0" destOrd="0" presId="urn:microsoft.com/office/officeart/2008/layout/NameandTitleOrganizationalChart"/>
    <dgm:cxn modelId="{042F618B-AD4D-DB45-BBCC-A13788BACDDC}" type="presParOf" srcId="{0EA19439-7B37-6B41-888D-CBB0EFEE4924}" destId="{3CB85C87-45D5-FB43-8CA5-4C210E2364C9}" srcOrd="1" destOrd="0" presId="urn:microsoft.com/office/officeart/2008/layout/NameandTitleOrganizationalChart"/>
    <dgm:cxn modelId="{1309AE58-DF0A-7046-8827-47281E5F5277}" type="presParOf" srcId="{3CB85C87-45D5-FB43-8CA5-4C210E2364C9}" destId="{8F894BD2-73E6-D744-B01A-67D6CC2469B0}" srcOrd="0" destOrd="0" presId="urn:microsoft.com/office/officeart/2008/layout/NameandTitleOrganizationalChart"/>
    <dgm:cxn modelId="{52AB1525-BEA7-6B41-8965-85719D5B836A}" type="presParOf" srcId="{8F894BD2-73E6-D744-B01A-67D6CC2469B0}" destId="{D2FCDF94-2299-2641-839E-94A0ECFF7BA6}" srcOrd="0" destOrd="0" presId="urn:microsoft.com/office/officeart/2008/layout/NameandTitleOrganizationalChart"/>
    <dgm:cxn modelId="{85D841F6-2FFF-134F-9657-E8E059E8F85C}" type="presParOf" srcId="{8F894BD2-73E6-D744-B01A-67D6CC2469B0}" destId="{06BC16F7-E693-164F-A38C-8FF8C15F9999}" srcOrd="1" destOrd="0" presId="urn:microsoft.com/office/officeart/2008/layout/NameandTitleOrganizationalChart"/>
    <dgm:cxn modelId="{55E6A7E9-E5FB-E841-9306-8D7DF55CBD6B}" type="presParOf" srcId="{8F894BD2-73E6-D744-B01A-67D6CC2469B0}" destId="{8B45648A-1872-E543-A158-12E65F4D82AF}" srcOrd="2" destOrd="0" presId="urn:microsoft.com/office/officeart/2008/layout/NameandTitleOrganizationalChart"/>
    <dgm:cxn modelId="{75A3DAD8-161D-D54F-9A41-CD1DCD1A708D}" type="presParOf" srcId="{3CB85C87-45D5-FB43-8CA5-4C210E2364C9}" destId="{BF7CF9B4-B23F-834F-8F95-AF33AC621DEC}" srcOrd="1" destOrd="0" presId="urn:microsoft.com/office/officeart/2008/layout/NameandTitleOrganizationalChart"/>
    <dgm:cxn modelId="{3AD22E7F-5338-BB44-B3E5-677A52F7E4D1}" type="presParOf" srcId="{3CB85C87-45D5-FB43-8CA5-4C210E2364C9}" destId="{8086386E-4AE9-5049-8263-39F38705F7E0}" srcOrd="2" destOrd="0" presId="urn:microsoft.com/office/officeart/2008/layout/NameandTitleOrganizationalChart"/>
    <dgm:cxn modelId="{AD5015C3-641A-2D46-849F-4D47E989BDA9}" type="presParOf" srcId="{72404535-336B-C84D-88A7-73EB3F4C34F0}" destId="{E478F8E0-F2FB-8046-9E01-B620E041461C}" srcOrd="2" destOrd="0" presId="urn:microsoft.com/office/officeart/2008/layout/NameandTitleOrganizationalChart"/>
    <dgm:cxn modelId="{31EDCFB8-1D3F-5645-9233-F4039B6EE28D}" type="presParOf" srcId="{43F0A101-C99D-794C-8CE9-8D29EBEC31F5}" destId="{392CD64E-B426-0E49-9BFB-EE3B956E7021}" srcOrd="2" destOrd="0" presId="urn:microsoft.com/office/officeart/2008/layout/NameandTitleOrganizationalChart"/>
    <dgm:cxn modelId="{14D1F20B-7135-6F4E-8EFC-BBEF06A029F3}" type="presParOf" srcId="{C84D5B70-1063-374B-A76A-34D1F09E6BB9}" destId="{D3FCBBF7-238C-2549-93FC-01492D10080A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6E4B1B-8B2D-FB4C-A447-50087942FA4C}">
      <dsp:nvSpPr>
        <dsp:cNvPr id="0" name=""/>
        <dsp:cNvSpPr/>
      </dsp:nvSpPr>
      <dsp:spPr>
        <a:xfrm>
          <a:off x="4468647" y="652316"/>
          <a:ext cx="156772" cy="512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167"/>
              </a:lnTo>
              <a:lnTo>
                <a:pt x="156772" y="5121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8D2C7-7F87-7D4C-A64D-8064FFC9623E}">
      <dsp:nvSpPr>
        <dsp:cNvPr id="0" name=""/>
        <dsp:cNvSpPr/>
      </dsp:nvSpPr>
      <dsp:spPr>
        <a:xfrm>
          <a:off x="4311875" y="652316"/>
          <a:ext cx="156772" cy="512167"/>
        </a:xfrm>
        <a:custGeom>
          <a:avLst/>
          <a:gdLst/>
          <a:ahLst/>
          <a:cxnLst/>
          <a:rect l="0" t="0" r="0" b="0"/>
          <a:pathLst>
            <a:path>
              <a:moveTo>
                <a:pt x="156772" y="0"/>
              </a:moveTo>
              <a:lnTo>
                <a:pt x="156772" y="512167"/>
              </a:lnTo>
              <a:lnTo>
                <a:pt x="0" y="5121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0408C-2D97-D740-A962-AE994B524A6A}">
      <dsp:nvSpPr>
        <dsp:cNvPr id="0" name=""/>
        <dsp:cNvSpPr/>
      </dsp:nvSpPr>
      <dsp:spPr>
        <a:xfrm>
          <a:off x="6640823" y="5150945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FB0E6-DC5C-1745-B4D5-1086B13780D4}">
      <dsp:nvSpPr>
        <dsp:cNvPr id="0" name=""/>
        <dsp:cNvSpPr/>
      </dsp:nvSpPr>
      <dsp:spPr>
        <a:xfrm>
          <a:off x="6640823" y="4401174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E0474-1C09-7542-8C02-67DE4BBCBFEC}">
      <dsp:nvSpPr>
        <dsp:cNvPr id="0" name=""/>
        <dsp:cNvSpPr/>
      </dsp:nvSpPr>
      <dsp:spPr>
        <a:xfrm>
          <a:off x="6640823" y="3651402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B1CE9-2873-1B41-B5EA-29B00E9C6506}">
      <dsp:nvSpPr>
        <dsp:cNvPr id="0" name=""/>
        <dsp:cNvSpPr/>
      </dsp:nvSpPr>
      <dsp:spPr>
        <a:xfrm>
          <a:off x="6640823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AE8043-E879-BE4A-9AB2-08EDF7870EA8}">
      <dsp:nvSpPr>
        <dsp:cNvPr id="0" name=""/>
        <dsp:cNvSpPr/>
      </dsp:nvSpPr>
      <dsp:spPr>
        <a:xfrm>
          <a:off x="6640823" y="2151859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FDEAA-440D-F24C-8619-F97203CF7994}">
      <dsp:nvSpPr>
        <dsp:cNvPr id="0" name=""/>
        <dsp:cNvSpPr/>
      </dsp:nvSpPr>
      <dsp:spPr>
        <a:xfrm>
          <a:off x="4468647" y="652316"/>
          <a:ext cx="2217895" cy="1024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3454"/>
              </a:lnTo>
              <a:lnTo>
                <a:pt x="2217895" y="913454"/>
              </a:lnTo>
              <a:lnTo>
                <a:pt x="2217895" y="1024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26314-4A67-1F49-890A-246335B8CC13}">
      <dsp:nvSpPr>
        <dsp:cNvPr id="0" name=""/>
        <dsp:cNvSpPr/>
      </dsp:nvSpPr>
      <dsp:spPr>
        <a:xfrm>
          <a:off x="5409456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6C086-B0EA-B642-A99C-FEE8C0762C40}">
      <dsp:nvSpPr>
        <dsp:cNvPr id="0" name=""/>
        <dsp:cNvSpPr/>
      </dsp:nvSpPr>
      <dsp:spPr>
        <a:xfrm>
          <a:off x="5409456" y="2151859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1200C-F14D-8540-ACED-8F0BBAA490ED}">
      <dsp:nvSpPr>
        <dsp:cNvPr id="0" name=""/>
        <dsp:cNvSpPr/>
      </dsp:nvSpPr>
      <dsp:spPr>
        <a:xfrm>
          <a:off x="4468647" y="652316"/>
          <a:ext cx="986528" cy="1024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3454"/>
              </a:lnTo>
              <a:lnTo>
                <a:pt x="986528" y="913454"/>
              </a:lnTo>
              <a:lnTo>
                <a:pt x="986528" y="1024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24C863-0025-994C-BD1E-6CF2FEA60DB2}">
      <dsp:nvSpPr>
        <dsp:cNvPr id="0" name=""/>
        <dsp:cNvSpPr/>
      </dsp:nvSpPr>
      <dsp:spPr>
        <a:xfrm>
          <a:off x="4178089" y="3651402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69719-9321-7F47-878F-FCD462E4A003}">
      <dsp:nvSpPr>
        <dsp:cNvPr id="0" name=""/>
        <dsp:cNvSpPr/>
      </dsp:nvSpPr>
      <dsp:spPr>
        <a:xfrm>
          <a:off x="4178089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D131EA-B394-C54C-B131-1B3E2538B1F8}">
      <dsp:nvSpPr>
        <dsp:cNvPr id="0" name=""/>
        <dsp:cNvSpPr/>
      </dsp:nvSpPr>
      <dsp:spPr>
        <a:xfrm>
          <a:off x="4178089" y="2151859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E6CA96-FBBF-8B42-86D8-7FD8C6C97B71}">
      <dsp:nvSpPr>
        <dsp:cNvPr id="0" name=""/>
        <dsp:cNvSpPr/>
      </dsp:nvSpPr>
      <dsp:spPr>
        <a:xfrm>
          <a:off x="4223809" y="652316"/>
          <a:ext cx="244838" cy="1024335"/>
        </a:xfrm>
        <a:custGeom>
          <a:avLst/>
          <a:gdLst/>
          <a:ahLst/>
          <a:cxnLst/>
          <a:rect l="0" t="0" r="0" b="0"/>
          <a:pathLst>
            <a:path>
              <a:moveTo>
                <a:pt x="244838" y="0"/>
              </a:moveTo>
              <a:lnTo>
                <a:pt x="244838" y="913454"/>
              </a:lnTo>
              <a:lnTo>
                <a:pt x="0" y="913454"/>
              </a:lnTo>
              <a:lnTo>
                <a:pt x="0" y="1024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3439F-3004-C844-A9DF-429E35F8C1FC}">
      <dsp:nvSpPr>
        <dsp:cNvPr id="0" name=""/>
        <dsp:cNvSpPr/>
      </dsp:nvSpPr>
      <dsp:spPr>
        <a:xfrm>
          <a:off x="2946722" y="3651402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33E59-2FEB-2048-A5D5-6F1980B7CDF4}">
      <dsp:nvSpPr>
        <dsp:cNvPr id="0" name=""/>
        <dsp:cNvSpPr/>
      </dsp:nvSpPr>
      <dsp:spPr>
        <a:xfrm>
          <a:off x="2946722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DB600-A80D-9540-B548-E9C4D15DCA60}">
      <dsp:nvSpPr>
        <dsp:cNvPr id="0" name=""/>
        <dsp:cNvSpPr/>
      </dsp:nvSpPr>
      <dsp:spPr>
        <a:xfrm>
          <a:off x="2376758" y="2151859"/>
          <a:ext cx="615683" cy="274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682"/>
              </a:lnTo>
              <a:lnTo>
                <a:pt x="615683" y="163682"/>
              </a:lnTo>
              <a:lnTo>
                <a:pt x="615683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9E4A2-727E-D949-BF00-F3B8D79F1147}">
      <dsp:nvSpPr>
        <dsp:cNvPr id="0" name=""/>
        <dsp:cNvSpPr/>
      </dsp:nvSpPr>
      <dsp:spPr>
        <a:xfrm>
          <a:off x="1715355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DAD4E-CAAC-4548-BBCB-5DD17C91197F}">
      <dsp:nvSpPr>
        <dsp:cNvPr id="0" name=""/>
        <dsp:cNvSpPr/>
      </dsp:nvSpPr>
      <dsp:spPr>
        <a:xfrm>
          <a:off x="1761075" y="2151859"/>
          <a:ext cx="615683" cy="274564"/>
        </a:xfrm>
        <a:custGeom>
          <a:avLst/>
          <a:gdLst/>
          <a:ahLst/>
          <a:cxnLst/>
          <a:rect l="0" t="0" r="0" b="0"/>
          <a:pathLst>
            <a:path>
              <a:moveTo>
                <a:pt x="615683" y="0"/>
              </a:moveTo>
              <a:lnTo>
                <a:pt x="615683" y="163682"/>
              </a:lnTo>
              <a:lnTo>
                <a:pt x="0" y="163682"/>
              </a:lnTo>
              <a:lnTo>
                <a:pt x="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84AF0-7083-9646-83D6-67EA8D0B86E3}">
      <dsp:nvSpPr>
        <dsp:cNvPr id="0" name=""/>
        <dsp:cNvSpPr/>
      </dsp:nvSpPr>
      <dsp:spPr>
        <a:xfrm>
          <a:off x="2376758" y="652316"/>
          <a:ext cx="2091889" cy="1024335"/>
        </a:xfrm>
        <a:custGeom>
          <a:avLst/>
          <a:gdLst/>
          <a:ahLst/>
          <a:cxnLst/>
          <a:rect l="0" t="0" r="0" b="0"/>
          <a:pathLst>
            <a:path>
              <a:moveTo>
                <a:pt x="2091889" y="0"/>
              </a:moveTo>
              <a:lnTo>
                <a:pt x="2091889" y="913454"/>
              </a:lnTo>
              <a:lnTo>
                <a:pt x="0" y="913454"/>
              </a:lnTo>
              <a:lnTo>
                <a:pt x="0" y="1024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9ED3B-C2A1-6840-AF91-A95273C40809}">
      <dsp:nvSpPr>
        <dsp:cNvPr id="0" name=""/>
        <dsp:cNvSpPr/>
      </dsp:nvSpPr>
      <dsp:spPr>
        <a:xfrm>
          <a:off x="483988" y="3651402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83BC90-A26B-8541-962B-71CD2FF43586}">
      <dsp:nvSpPr>
        <dsp:cNvPr id="0" name=""/>
        <dsp:cNvSpPr/>
      </dsp:nvSpPr>
      <dsp:spPr>
        <a:xfrm>
          <a:off x="483988" y="2901630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5EAAA-512C-2244-9B80-A986A9B02288}">
      <dsp:nvSpPr>
        <dsp:cNvPr id="0" name=""/>
        <dsp:cNvSpPr/>
      </dsp:nvSpPr>
      <dsp:spPr>
        <a:xfrm>
          <a:off x="483988" y="2151859"/>
          <a:ext cx="91440" cy="2745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45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5C68D-C4A7-B843-99FD-5848ED46A6DF}">
      <dsp:nvSpPr>
        <dsp:cNvPr id="0" name=""/>
        <dsp:cNvSpPr/>
      </dsp:nvSpPr>
      <dsp:spPr>
        <a:xfrm>
          <a:off x="529708" y="652316"/>
          <a:ext cx="3938939" cy="1024335"/>
        </a:xfrm>
        <a:custGeom>
          <a:avLst/>
          <a:gdLst/>
          <a:ahLst/>
          <a:cxnLst/>
          <a:rect l="0" t="0" r="0" b="0"/>
          <a:pathLst>
            <a:path>
              <a:moveTo>
                <a:pt x="3938939" y="0"/>
              </a:moveTo>
              <a:lnTo>
                <a:pt x="3938939" y="913454"/>
              </a:lnTo>
              <a:lnTo>
                <a:pt x="0" y="913454"/>
              </a:lnTo>
              <a:lnTo>
                <a:pt x="0" y="1024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6543D-D691-5F45-A5EB-F3BF1BF09E43}">
      <dsp:nvSpPr>
        <dsp:cNvPr id="0" name=""/>
        <dsp:cNvSpPr/>
      </dsp:nvSpPr>
      <dsp:spPr>
        <a:xfrm>
          <a:off x="4009737" y="177109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IIS manager</a:t>
          </a:r>
          <a:endParaRPr lang="en-US" sz="1000" kern="1200" dirty="0"/>
        </a:p>
      </dsp:txBody>
      <dsp:txXfrm>
        <a:off x="4009737" y="177109"/>
        <a:ext cx="917821" cy="475207"/>
      </dsp:txXfrm>
    </dsp:sp>
    <dsp:sp modelId="{8F0C9E67-134C-F341-B9DB-89E99CA68561}">
      <dsp:nvSpPr>
        <dsp:cNvPr id="0" name=""/>
        <dsp:cNvSpPr/>
      </dsp:nvSpPr>
      <dsp:spPr>
        <a:xfrm>
          <a:off x="4221630" y="546714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&lt;Name&gt;</a:t>
          </a:r>
          <a:endParaRPr lang="en-US" sz="1000" kern="1200" dirty="0"/>
        </a:p>
      </dsp:txBody>
      <dsp:txXfrm>
        <a:off x="4221630" y="546714"/>
        <a:ext cx="826039" cy="158402"/>
      </dsp:txXfrm>
    </dsp:sp>
    <dsp:sp modelId="{D257E3BB-25F3-B84B-A5EB-D8891106EBA0}">
      <dsp:nvSpPr>
        <dsp:cNvPr id="0" name=""/>
        <dsp:cNvSpPr/>
      </dsp:nvSpPr>
      <dsp:spPr>
        <a:xfrm>
          <a:off x="70797" y="1676652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 support &amp; training</a:t>
          </a:r>
          <a:endParaRPr lang="en-US" sz="1000" kern="1200" dirty="0"/>
        </a:p>
      </dsp:txBody>
      <dsp:txXfrm>
        <a:off x="70797" y="1676652"/>
        <a:ext cx="917821" cy="475207"/>
      </dsp:txXfrm>
    </dsp:sp>
    <dsp:sp modelId="{E9009592-A39B-FE45-9F3F-8C58F0BC36B7}">
      <dsp:nvSpPr>
        <dsp:cNvPr id="0" name=""/>
        <dsp:cNvSpPr/>
      </dsp:nvSpPr>
      <dsp:spPr>
        <a:xfrm>
          <a:off x="254361" y="2046257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254361" y="2046257"/>
        <a:ext cx="826039" cy="158402"/>
      </dsp:txXfrm>
    </dsp:sp>
    <dsp:sp modelId="{957D1840-4F9C-D945-B8D6-8D9F59FA37F4}">
      <dsp:nvSpPr>
        <dsp:cNvPr id="0" name=""/>
        <dsp:cNvSpPr/>
      </dsp:nvSpPr>
      <dsp:spPr>
        <a:xfrm>
          <a:off x="70797" y="2426423"/>
          <a:ext cx="917821" cy="475207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 outreach </a:t>
          </a:r>
          <a:br>
            <a:rPr lang="en-US" sz="1000" kern="1200" dirty="0" smtClean="0"/>
          </a:br>
          <a:r>
            <a:rPr lang="en-US" sz="1000" kern="1200" dirty="0" smtClean="0"/>
            <a:t>&amp; training</a:t>
          </a:r>
          <a:endParaRPr lang="en-US" sz="1000" kern="1200" dirty="0"/>
        </a:p>
      </dsp:txBody>
      <dsp:txXfrm>
        <a:off x="70797" y="2426423"/>
        <a:ext cx="917821" cy="475207"/>
      </dsp:txXfrm>
    </dsp:sp>
    <dsp:sp modelId="{93BA3AB6-5BC7-2146-902B-257888641B8F}">
      <dsp:nvSpPr>
        <dsp:cNvPr id="0" name=""/>
        <dsp:cNvSpPr/>
      </dsp:nvSpPr>
      <dsp:spPr>
        <a:xfrm>
          <a:off x="254361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54361" y="2796029"/>
        <a:ext cx="826039" cy="158402"/>
      </dsp:txXfrm>
    </dsp:sp>
    <dsp:sp modelId="{165BB1A0-31B5-0641-8422-CBCD59175FEA}">
      <dsp:nvSpPr>
        <dsp:cNvPr id="0" name=""/>
        <dsp:cNvSpPr/>
      </dsp:nvSpPr>
      <dsp:spPr>
        <a:xfrm>
          <a:off x="70797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Help desk</a:t>
          </a:r>
          <a:endParaRPr lang="en-US" sz="1000" kern="1200" dirty="0"/>
        </a:p>
      </dsp:txBody>
      <dsp:txXfrm>
        <a:off x="70797" y="3176195"/>
        <a:ext cx="917821" cy="475207"/>
      </dsp:txXfrm>
    </dsp:sp>
    <dsp:sp modelId="{FBA598B8-DCEE-B04D-86F0-6337814BB9D0}">
      <dsp:nvSpPr>
        <dsp:cNvPr id="0" name=""/>
        <dsp:cNvSpPr/>
      </dsp:nvSpPr>
      <dsp:spPr>
        <a:xfrm>
          <a:off x="254361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54361" y="3545800"/>
        <a:ext cx="826039" cy="158402"/>
      </dsp:txXfrm>
    </dsp:sp>
    <dsp:sp modelId="{34578003-352D-8942-8D0C-F85D59BCC66E}">
      <dsp:nvSpPr>
        <dsp:cNvPr id="0" name=""/>
        <dsp:cNvSpPr/>
      </dsp:nvSpPr>
      <dsp:spPr>
        <a:xfrm>
          <a:off x="70797" y="3925966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Organization &amp; user data</a:t>
          </a:r>
          <a:endParaRPr lang="en-US" sz="1000" kern="1200" dirty="0"/>
        </a:p>
      </dsp:txBody>
      <dsp:txXfrm>
        <a:off x="70797" y="3925966"/>
        <a:ext cx="917821" cy="475207"/>
      </dsp:txXfrm>
    </dsp:sp>
    <dsp:sp modelId="{3E39B93C-CF32-6147-A76A-4D227A30D25B}">
      <dsp:nvSpPr>
        <dsp:cNvPr id="0" name=""/>
        <dsp:cNvSpPr/>
      </dsp:nvSpPr>
      <dsp:spPr>
        <a:xfrm>
          <a:off x="254361" y="4295572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54361" y="4295572"/>
        <a:ext cx="826039" cy="158402"/>
      </dsp:txXfrm>
    </dsp:sp>
    <dsp:sp modelId="{EFDDC410-F23A-D047-9AAD-4D28F9859214}">
      <dsp:nvSpPr>
        <dsp:cNvPr id="0" name=""/>
        <dsp:cNvSpPr/>
      </dsp:nvSpPr>
      <dsp:spPr>
        <a:xfrm>
          <a:off x="1917848" y="1676652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Technical support </a:t>
          </a:r>
          <a:endParaRPr lang="en-US" sz="1000" kern="1200" dirty="0"/>
        </a:p>
      </dsp:txBody>
      <dsp:txXfrm>
        <a:off x="1917848" y="1676652"/>
        <a:ext cx="917821" cy="475207"/>
      </dsp:txXfrm>
    </dsp:sp>
    <dsp:sp modelId="{A08D606B-30EA-1646-9FEE-BEBB932F918E}">
      <dsp:nvSpPr>
        <dsp:cNvPr id="0" name=""/>
        <dsp:cNvSpPr/>
      </dsp:nvSpPr>
      <dsp:spPr>
        <a:xfrm>
          <a:off x="2101412" y="2046257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2101412" y="2046257"/>
        <a:ext cx="826039" cy="158402"/>
      </dsp:txXfrm>
    </dsp:sp>
    <dsp:sp modelId="{97CB14C7-1450-E642-A7E9-9E1E8F9E2F56}">
      <dsp:nvSpPr>
        <dsp:cNvPr id="0" name=""/>
        <dsp:cNvSpPr/>
      </dsp:nvSpPr>
      <dsp:spPr>
        <a:xfrm>
          <a:off x="1302164" y="2426423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User acceptance testing</a:t>
          </a:r>
          <a:endParaRPr lang="en-US" sz="1000" kern="1200" dirty="0"/>
        </a:p>
      </dsp:txBody>
      <dsp:txXfrm>
        <a:off x="1302164" y="2426423"/>
        <a:ext cx="917821" cy="475207"/>
      </dsp:txXfrm>
    </dsp:sp>
    <dsp:sp modelId="{8CC0B0CC-B0C7-FC44-9023-9CE90D297940}">
      <dsp:nvSpPr>
        <dsp:cNvPr id="0" name=""/>
        <dsp:cNvSpPr/>
      </dsp:nvSpPr>
      <dsp:spPr>
        <a:xfrm>
          <a:off x="1485728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1485728" y="2796029"/>
        <a:ext cx="826039" cy="158402"/>
      </dsp:txXfrm>
    </dsp:sp>
    <dsp:sp modelId="{5870BAE8-EC71-BF42-9A12-8952AF0A4725}">
      <dsp:nvSpPr>
        <dsp:cNvPr id="0" name=""/>
        <dsp:cNvSpPr/>
      </dsp:nvSpPr>
      <dsp:spPr>
        <a:xfrm>
          <a:off x="1302164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Code sets &amp; forecasting</a:t>
          </a:r>
          <a:endParaRPr lang="en-US" sz="1000" kern="1200" dirty="0"/>
        </a:p>
      </dsp:txBody>
      <dsp:txXfrm>
        <a:off x="1302164" y="3176195"/>
        <a:ext cx="917821" cy="475207"/>
      </dsp:txXfrm>
    </dsp:sp>
    <dsp:sp modelId="{54AC6456-E972-494C-B942-4A718ECDAC71}">
      <dsp:nvSpPr>
        <dsp:cNvPr id="0" name=""/>
        <dsp:cNvSpPr/>
      </dsp:nvSpPr>
      <dsp:spPr>
        <a:xfrm>
          <a:off x="1485728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1485728" y="3545800"/>
        <a:ext cx="826039" cy="158402"/>
      </dsp:txXfrm>
    </dsp:sp>
    <dsp:sp modelId="{FC27B3AE-0C4F-B542-9A46-EE35D7C4EE7C}">
      <dsp:nvSpPr>
        <dsp:cNvPr id="0" name=""/>
        <dsp:cNvSpPr/>
      </dsp:nvSpPr>
      <dsp:spPr>
        <a:xfrm>
          <a:off x="2533531" y="2426423"/>
          <a:ext cx="917821" cy="475207"/>
        </a:xfrm>
        <a:prstGeom prst="rect">
          <a:avLst/>
        </a:prstGeom>
        <a:pattFill prst="wdUpDiag">
          <a:fgClr>
            <a:schemeClr val="accent6">
              <a:lumMod val="75000"/>
            </a:schemeClr>
          </a:fgClr>
          <a:bgClr>
            <a:schemeClr val="accent1">
              <a:lumMod val="5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IT lead</a:t>
          </a:r>
          <a:endParaRPr lang="en-US" sz="1000" kern="1200" dirty="0"/>
        </a:p>
      </dsp:txBody>
      <dsp:txXfrm>
        <a:off x="2533531" y="2426423"/>
        <a:ext cx="917821" cy="475207"/>
      </dsp:txXfrm>
    </dsp:sp>
    <dsp:sp modelId="{280D9477-8865-B84B-AD48-098679D0CF9B}">
      <dsp:nvSpPr>
        <dsp:cNvPr id="0" name=""/>
        <dsp:cNvSpPr/>
      </dsp:nvSpPr>
      <dsp:spPr>
        <a:xfrm>
          <a:off x="2717095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717095" y="2796029"/>
        <a:ext cx="826039" cy="158402"/>
      </dsp:txXfrm>
    </dsp:sp>
    <dsp:sp modelId="{A5A751AF-A86D-664A-AAA8-C85049EB810B}">
      <dsp:nvSpPr>
        <dsp:cNvPr id="0" name=""/>
        <dsp:cNvSpPr/>
      </dsp:nvSpPr>
      <dsp:spPr>
        <a:xfrm>
          <a:off x="2533531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Application development</a:t>
          </a:r>
          <a:endParaRPr lang="en-US" sz="1000" kern="1200" dirty="0"/>
        </a:p>
      </dsp:txBody>
      <dsp:txXfrm>
        <a:off x="2533531" y="3176195"/>
        <a:ext cx="917821" cy="475207"/>
      </dsp:txXfrm>
    </dsp:sp>
    <dsp:sp modelId="{EE7D1892-AD8F-6D4F-83DB-06A61DD68CBA}">
      <dsp:nvSpPr>
        <dsp:cNvPr id="0" name=""/>
        <dsp:cNvSpPr/>
      </dsp:nvSpPr>
      <dsp:spPr>
        <a:xfrm>
          <a:off x="2717095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717095" y="3545800"/>
        <a:ext cx="826039" cy="158402"/>
      </dsp:txXfrm>
    </dsp:sp>
    <dsp:sp modelId="{0C04EC7B-0E36-114D-B1F7-9435EFEFF28C}">
      <dsp:nvSpPr>
        <dsp:cNvPr id="0" name=""/>
        <dsp:cNvSpPr/>
      </dsp:nvSpPr>
      <dsp:spPr>
        <a:xfrm>
          <a:off x="2533531" y="3925966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Database configuration</a:t>
          </a:r>
          <a:endParaRPr lang="en-US" sz="1000" kern="1200" dirty="0"/>
        </a:p>
      </dsp:txBody>
      <dsp:txXfrm>
        <a:off x="2533531" y="3925966"/>
        <a:ext cx="917821" cy="475207"/>
      </dsp:txXfrm>
    </dsp:sp>
    <dsp:sp modelId="{2D494D9F-D32B-854A-BA1B-CDC8AD2E6F85}">
      <dsp:nvSpPr>
        <dsp:cNvPr id="0" name=""/>
        <dsp:cNvSpPr/>
      </dsp:nvSpPr>
      <dsp:spPr>
        <a:xfrm>
          <a:off x="2717095" y="4295572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2717095" y="4295572"/>
        <a:ext cx="826039" cy="158402"/>
      </dsp:txXfrm>
    </dsp:sp>
    <dsp:sp modelId="{45C4849C-D564-E249-AB40-56F39F97270B}">
      <dsp:nvSpPr>
        <dsp:cNvPr id="0" name=""/>
        <dsp:cNvSpPr/>
      </dsp:nvSpPr>
      <dsp:spPr>
        <a:xfrm>
          <a:off x="3764898" y="1676652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Interoperability</a:t>
          </a:r>
          <a:endParaRPr lang="en-US" sz="1000" kern="1200" dirty="0"/>
        </a:p>
      </dsp:txBody>
      <dsp:txXfrm>
        <a:off x="3764898" y="1676652"/>
        <a:ext cx="917821" cy="475207"/>
      </dsp:txXfrm>
    </dsp:sp>
    <dsp:sp modelId="{34054DC2-6825-0049-B77E-911CEC498D18}">
      <dsp:nvSpPr>
        <dsp:cNvPr id="0" name=""/>
        <dsp:cNvSpPr/>
      </dsp:nvSpPr>
      <dsp:spPr>
        <a:xfrm>
          <a:off x="3948463" y="2046257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3948463" y="2046257"/>
        <a:ext cx="826039" cy="158402"/>
      </dsp:txXfrm>
    </dsp:sp>
    <dsp:sp modelId="{A41323FE-4A71-1449-BE6F-A195859D3520}">
      <dsp:nvSpPr>
        <dsp:cNvPr id="0" name=""/>
        <dsp:cNvSpPr/>
      </dsp:nvSpPr>
      <dsp:spPr>
        <a:xfrm>
          <a:off x="3764898" y="2426423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Onboarding: </a:t>
          </a:r>
          <a:br>
            <a:rPr lang="en-US" sz="1000" kern="1200" dirty="0" smtClean="0"/>
          </a:br>
          <a:r>
            <a:rPr lang="en-US" sz="1000" kern="1200" dirty="0" smtClean="0"/>
            <a:t>HL7 structure</a:t>
          </a:r>
          <a:endParaRPr lang="en-US" sz="1000" kern="1200" dirty="0"/>
        </a:p>
      </dsp:txBody>
      <dsp:txXfrm>
        <a:off x="3764898" y="2426423"/>
        <a:ext cx="917821" cy="475207"/>
      </dsp:txXfrm>
    </dsp:sp>
    <dsp:sp modelId="{E273673F-A7C4-BD4D-8A67-FB737620ED7B}">
      <dsp:nvSpPr>
        <dsp:cNvPr id="0" name=""/>
        <dsp:cNvSpPr/>
      </dsp:nvSpPr>
      <dsp:spPr>
        <a:xfrm>
          <a:off x="3948463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3948463" y="2796029"/>
        <a:ext cx="826039" cy="158402"/>
      </dsp:txXfrm>
    </dsp:sp>
    <dsp:sp modelId="{81CB6206-208C-504C-80DE-1B84702946DF}">
      <dsp:nvSpPr>
        <dsp:cNvPr id="0" name=""/>
        <dsp:cNvSpPr/>
      </dsp:nvSpPr>
      <dsp:spPr>
        <a:xfrm>
          <a:off x="3764898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Onboarding: </a:t>
          </a:r>
          <a:br>
            <a:rPr lang="en-US" sz="1000" kern="1200" dirty="0" smtClean="0"/>
          </a:br>
          <a:r>
            <a:rPr lang="en-US" sz="1000" kern="1200" dirty="0" smtClean="0"/>
            <a:t>HL7 content</a:t>
          </a:r>
          <a:endParaRPr lang="en-US" sz="1000" kern="1200" dirty="0"/>
        </a:p>
      </dsp:txBody>
      <dsp:txXfrm>
        <a:off x="3764898" y="3176195"/>
        <a:ext cx="917821" cy="475207"/>
      </dsp:txXfrm>
    </dsp:sp>
    <dsp:sp modelId="{D0F8B229-C28B-6D44-93F9-29159F2F096E}">
      <dsp:nvSpPr>
        <dsp:cNvPr id="0" name=""/>
        <dsp:cNvSpPr/>
      </dsp:nvSpPr>
      <dsp:spPr>
        <a:xfrm>
          <a:off x="3948463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3948463" y="3545800"/>
        <a:ext cx="826039" cy="158402"/>
      </dsp:txXfrm>
    </dsp:sp>
    <dsp:sp modelId="{635F01F1-7E1B-5245-8425-9BDC5084236E}">
      <dsp:nvSpPr>
        <dsp:cNvPr id="0" name=""/>
        <dsp:cNvSpPr/>
      </dsp:nvSpPr>
      <dsp:spPr>
        <a:xfrm>
          <a:off x="3764898" y="3925966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Interface monitoring</a:t>
          </a:r>
          <a:endParaRPr lang="en-US" sz="1000" kern="1200" dirty="0"/>
        </a:p>
      </dsp:txBody>
      <dsp:txXfrm>
        <a:off x="3764898" y="3925966"/>
        <a:ext cx="917821" cy="475207"/>
      </dsp:txXfrm>
    </dsp:sp>
    <dsp:sp modelId="{518BFD48-C6A4-B84E-A94F-AFA741D1916B}">
      <dsp:nvSpPr>
        <dsp:cNvPr id="0" name=""/>
        <dsp:cNvSpPr/>
      </dsp:nvSpPr>
      <dsp:spPr>
        <a:xfrm>
          <a:off x="3948463" y="4295572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3948463" y="4295572"/>
        <a:ext cx="826039" cy="158402"/>
      </dsp:txXfrm>
    </dsp:sp>
    <dsp:sp modelId="{EA2C8D04-36C7-ED4C-8E62-36DBF30F36AF}">
      <dsp:nvSpPr>
        <dsp:cNvPr id="0" name=""/>
        <dsp:cNvSpPr/>
      </dsp:nvSpPr>
      <dsp:spPr>
        <a:xfrm>
          <a:off x="4996265" y="1676652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 quality</a:t>
          </a:r>
          <a:endParaRPr lang="en-US" sz="1000" kern="1200" dirty="0"/>
        </a:p>
      </dsp:txBody>
      <dsp:txXfrm>
        <a:off x="4996265" y="1676652"/>
        <a:ext cx="917821" cy="475207"/>
      </dsp:txXfrm>
    </dsp:sp>
    <dsp:sp modelId="{17D2E0DD-4707-CC4D-B517-7D356EF6E33B}">
      <dsp:nvSpPr>
        <dsp:cNvPr id="0" name=""/>
        <dsp:cNvSpPr/>
      </dsp:nvSpPr>
      <dsp:spPr>
        <a:xfrm>
          <a:off x="5179830" y="2046257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5179830" y="2046257"/>
        <a:ext cx="826039" cy="158402"/>
      </dsp:txXfrm>
    </dsp:sp>
    <dsp:sp modelId="{DBB5D4C3-6AB9-5343-99F1-599F85FA8AB0}">
      <dsp:nvSpPr>
        <dsp:cNvPr id="0" name=""/>
        <dsp:cNvSpPr/>
      </dsp:nvSpPr>
      <dsp:spPr>
        <a:xfrm>
          <a:off x="4996265" y="2426423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 quality analysis</a:t>
          </a:r>
          <a:endParaRPr lang="en-US" sz="1000" kern="1200" dirty="0"/>
        </a:p>
      </dsp:txBody>
      <dsp:txXfrm>
        <a:off x="4996265" y="2426423"/>
        <a:ext cx="917821" cy="475207"/>
      </dsp:txXfrm>
    </dsp:sp>
    <dsp:sp modelId="{F84B4BDE-1626-094A-93D3-524438675F97}">
      <dsp:nvSpPr>
        <dsp:cNvPr id="0" name=""/>
        <dsp:cNvSpPr/>
      </dsp:nvSpPr>
      <dsp:spPr>
        <a:xfrm>
          <a:off x="5179830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5179830" y="2796029"/>
        <a:ext cx="826039" cy="158402"/>
      </dsp:txXfrm>
    </dsp:sp>
    <dsp:sp modelId="{F399FEFC-971C-994A-8373-07F4EA879F60}">
      <dsp:nvSpPr>
        <dsp:cNvPr id="0" name=""/>
        <dsp:cNvSpPr/>
      </dsp:nvSpPr>
      <dsp:spPr>
        <a:xfrm>
          <a:off x="4996265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Deduplication and merging</a:t>
          </a:r>
          <a:endParaRPr lang="en-US" sz="1000" kern="1200" dirty="0"/>
        </a:p>
      </dsp:txBody>
      <dsp:txXfrm>
        <a:off x="4996265" y="3176195"/>
        <a:ext cx="917821" cy="475207"/>
      </dsp:txXfrm>
    </dsp:sp>
    <dsp:sp modelId="{62268934-8DC5-514A-9DC6-3AF4E19BC9FC}">
      <dsp:nvSpPr>
        <dsp:cNvPr id="0" name=""/>
        <dsp:cNvSpPr/>
      </dsp:nvSpPr>
      <dsp:spPr>
        <a:xfrm>
          <a:off x="5179830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5179830" y="3545800"/>
        <a:ext cx="826039" cy="158402"/>
      </dsp:txXfrm>
    </dsp:sp>
    <dsp:sp modelId="{2507413B-6A24-1F43-ACE7-49E216B95216}">
      <dsp:nvSpPr>
        <dsp:cNvPr id="0" name=""/>
        <dsp:cNvSpPr/>
      </dsp:nvSpPr>
      <dsp:spPr>
        <a:xfrm>
          <a:off x="6227632" y="1676652"/>
          <a:ext cx="917821" cy="475207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 analysis </a:t>
          </a:r>
          <a:br>
            <a:rPr lang="en-US" sz="1000" kern="1200" dirty="0" smtClean="0"/>
          </a:br>
          <a:r>
            <a:rPr lang="en-US" sz="1000" kern="1200" dirty="0" smtClean="0"/>
            <a:t>and use</a:t>
          </a:r>
          <a:endParaRPr lang="en-US" sz="1000" kern="1200" dirty="0"/>
        </a:p>
      </dsp:txBody>
      <dsp:txXfrm>
        <a:off x="6227632" y="1676652"/>
        <a:ext cx="917821" cy="475207"/>
      </dsp:txXfrm>
    </dsp:sp>
    <dsp:sp modelId="{452115BC-958B-CC45-8762-F461A09289EE}">
      <dsp:nvSpPr>
        <dsp:cNvPr id="0" name=""/>
        <dsp:cNvSpPr/>
      </dsp:nvSpPr>
      <dsp:spPr>
        <a:xfrm>
          <a:off x="6411197" y="2046257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6411197" y="2046257"/>
        <a:ext cx="826039" cy="158402"/>
      </dsp:txXfrm>
    </dsp:sp>
    <dsp:sp modelId="{4AEB9694-8673-0F43-85D0-F5197BF041E2}">
      <dsp:nvSpPr>
        <dsp:cNvPr id="0" name=""/>
        <dsp:cNvSpPr/>
      </dsp:nvSpPr>
      <dsp:spPr>
        <a:xfrm>
          <a:off x="6227632" y="2426423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Coverage assessments</a:t>
          </a:r>
          <a:endParaRPr lang="en-US" sz="1000" kern="1200" dirty="0"/>
        </a:p>
      </dsp:txBody>
      <dsp:txXfrm>
        <a:off x="6227632" y="2426423"/>
        <a:ext cx="917821" cy="475207"/>
      </dsp:txXfrm>
    </dsp:sp>
    <dsp:sp modelId="{7DF9C636-106D-FC49-B16C-386092FBD8C9}">
      <dsp:nvSpPr>
        <dsp:cNvPr id="0" name=""/>
        <dsp:cNvSpPr/>
      </dsp:nvSpPr>
      <dsp:spPr>
        <a:xfrm>
          <a:off x="6411197" y="2796029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6411197" y="2796029"/>
        <a:ext cx="826039" cy="158402"/>
      </dsp:txXfrm>
    </dsp:sp>
    <dsp:sp modelId="{A9FAAA3F-D23A-0C41-9141-91D11EF11425}">
      <dsp:nvSpPr>
        <dsp:cNvPr id="0" name=""/>
        <dsp:cNvSpPr/>
      </dsp:nvSpPr>
      <dsp:spPr>
        <a:xfrm>
          <a:off x="6227632" y="3176195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AFIX/IQIP</a:t>
          </a:r>
          <a:endParaRPr lang="en-US" sz="1000" kern="1200" dirty="0"/>
        </a:p>
      </dsp:txBody>
      <dsp:txXfrm>
        <a:off x="6227632" y="3176195"/>
        <a:ext cx="917821" cy="475207"/>
      </dsp:txXfrm>
    </dsp:sp>
    <dsp:sp modelId="{9F5D6A0E-F24B-2F48-809F-728EEDFF1270}">
      <dsp:nvSpPr>
        <dsp:cNvPr id="0" name=""/>
        <dsp:cNvSpPr/>
      </dsp:nvSpPr>
      <dsp:spPr>
        <a:xfrm>
          <a:off x="6411197" y="3545800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6411197" y="3545800"/>
        <a:ext cx="826039" cy="158402"/>
      </dsp:txXfrm>
    </dsp:sp>
    <dsp:sp modelId="{9D2D5F15-5D9F-0B49-AA94-4CB1C8B5327E}">
      <dsp:nvSpPr>
        <dsp:cNvPr id="0" name=""/>
        <dsp:cNvSpPr/>
      </dsp:nvSpPr>
      <dsp:spPr>
        <a:xfrm>
          <a:off x="6227632" y="3925966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Schools/child cares</a:t>
          </a:r>
          <a:endParaRPr lang="en-US" sz="1000" kern="1200" dirty="0"/>
        </a:p>
      </dsp:txBody>
      <dsp:txXfrm>
        <a:off x="6227632" y="3925966"/>
        <a:ext cx="917821" cy="475207"/>
      </dsp:txXfrm>
    </dsp:sp>
    <dsp:sp modelId="{52A1FDB7-B89A-964E-8ECE-AD3108B4DC62}">
      <dsp:nvSpPr>
        <dsp:cNvPr id="0" name=""/>
        <dsp:cNvSpPr/>
      </dsp:nvSpPr>
      <dsp:spPr>
        <a:xfrm>
          <a:off x="6411197" y="4295572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6411197" y="4295572"/>
        <a:ext cx="826039" cy="158402"/>
      </dsp:txXfrm>
    </dsp:sp>
    <dsp:sp modelId="{D2FCDF94-2299-2641-839E-94A0ECFF7BA6}">
      <dsp:nvSpPr>
        <dsp:cNvPr id="0" name=""/>
        <dsp:cNvSpPr/>
      </dsp:nvSpPr>
      <dsp:spPr>
        <a:xfrm>
          <a:off x="6227632" y="4675738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Reminder/recall</a:t>
          </a:r>
          <a:endParaRPr lang="en-US" sz="1000" kern="1200" dirty="0"/>
        </a:p>
      </dsp:txBody>
      <dsp:txXfrm>
        <a:off x="6227632" y="4675738"/>
        <a:ext cx="917821" cy="475207"/>
      </dsp:txXfrm>
    </dsp:sp>
    <dsp:sp modelId="{06BC16F7-E693-164F-A38C-8FF8C15F9999}">
      <dsp:nvSpPr>
        <dsp:cNvPr id="0" name=""/>
        <dsp:cNvSpPr/>
      </dsp:nvSpPr>
      <dsp:spPr>
        <a:xfrm>
          <a:off x="6411197" y="5045343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6411197" y="5045343"/>
        <a:ext cx="826039" cy="158402"/>
      </dsp:txXfrm>
    </dsp:sp>
    <dsp:sp modelId="{55747CC7-A4EC-8147-BCBC-35522A9CA717}">
      <dsp:nvSpPr>
        <dsp:cNvPr id="0" name=""/>
        <dsp:cNvSpPr/>
      </dsp:nvSpPr>
      <dsp:spPr>
        <a:xfrm>
          <a:off x="6227632" y="5425509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Imm record requests</a:t>
          </a:r>
          <a:endParaRPr lang="en-US" sz="1000" kern="1200" dirty="0"/>
        </a:p>
      </dsp:txBody>
      <dsp:txXfrm>
        <a:off x="6227632" y="5425509"/>
        <a:ext cx="917821" cy="475207"/>
      </dsp:txXfrm>
    </dsp:sp>
    <dsp:sp modelId="{D5A8014E-F67E-324A-AAE1-CBC08A40B9AE}">
      <dsp:nvSpPr>
        <dsp:cNvPr id="0" name=""/>
        <dsp:cNvSpPr/>
      </dsp:nvSpPr>
      <dsp:spPr>
        <a:xfrm>
          <a:off x="6411197" y="5795115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6411197" y="5795115"/>
        <a:ext cx="826039" cy="158402"/>
      </dsp:txXfrm>
    </dsp:sp>
    <dsp:sp modelId="{0E84F2FF-3875-3C45-8018-7B9BAFAC74E1}">
      <dsp:nvSpPr>
        <dsp:cNvPr id="0" name=""/>
        <dsp:cNvSpPr/>
      </dsp:nvSpPr>
      <dsp:spPr>
        <a:xfrm>
          <a:off x="3394053" y="926880"/>
          <a:ext cx="917821" cy="475207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Manage projects</a:t>
          </a:r>
          <a:endParaRPr lang="en-US" sz="1000" kern="1200" dirty="0"/>
        </a:p>
      </dsp:txBody>
      <dsp:txXfrm>
        <a:off x="3394053" y="926880"/>
        <a:ext cx="917821" cy="475207"/>
      </dsp:txXfrm>
    </dsp:sp>
    <dsp:sp modelId="{60515079-AB13-9D43-AAC6-C91B68855454}">
      <dsp:nvSpPr>
        <dsp:cNvPr id="0" name=""/>
        <dsp:cNvSpPr/>
      </dsp:nvSpPr>
      <dsp:spPr>
        <a:xfrm>
          <a:off x="3605947" y="1296486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3605947" y="1296486"/>
        <a:ext cx="826039" cy="158402"/>
      </dsp:txXfrm>
    </dsp:sp>
    <dsp:sp modelId="{41623BA0-A213-CF48-8928-EEDFBDC039DE}">
      <dsp:nvSpPr>
        <dsp:cNvPr id="0" name=""/>
        <dsp:cNvSpPr/>
      </dsp:nvSpPr>
      <dsp:spPr>
        <a:xfrm>
          <a:off x="4625420" y="926880"/>
          <a:ext cx="917821" cy="475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7057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Business analysis</a:t>
          </a:r>
          <a:endParaRPr lang="en-US" sz="1000" kern="1200" dirty="0"/>
        </a:p>
      </dsp:txBody>
      <dsp:txXfrm>
        <a:off x="4625420" y="926880"/>
        <a:ext cx="917821" cy="475207"/>
      </dsp:txXfrm>
    </dsp:sp>
    <dsp:sp modelId="{0A6A7938-FA45-D845-BD0A-4FF4CB9990D2}">
      <dsp:nvSpPr>
        <dsp:cNvPr id="0" name=""/>
        <dsp:cNvSpPr/>
      </dsp:nvSpPr>
      <dsp:spPr>
        <a:xfrm>
          <a:off x="4837314" y="1296486"/>
          <a:ext cx="826039" cy="1584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4837314" y="1296486"/>
        <a:ext cx="826039" cy="158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FB0E6-DC5C-1745-B4D5-1086B13780D4}">
      <dsp:nvSpPr>
        <dsp:cNvPr id="0" name=""/>
        <dsp:cNvSpPr/>
      </dsp:nvSpPr>
      <dsp:spPr>
        <a:xfrm>
          <a:off x="653687" y="2087108"/>
          <a:ext cx="91440" cy="2373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0168"/>
              </a:lnTo>
              <a:lnTo>
                <a:pt x="64598" y="120168"/>
              </a:lnTo>
              <a:lnTo>
                <a:pt x="64598" y="237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E0474-1C09-7542-8C02-67DE4BBCBFEC}">
      <dsp:nvSpPr>
        <dsp:cNvPr id="0" name=""/>
        <dsp:cNvSpPr/>
      </dsp:nvSpPr>
      <dsp:spPr>
        <a:xfrm>
          <a:off x="653687" y="1295014"/>
          <a:ext cx="91440" cy="2900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0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B1CE9-2873-1B41-B5EA-29B00E9C6506}">
      <dsp:nvSpPr>
        <dsp:cNvPr id="0" name=""/>
        <dsp:cNvSpPr/>
      </dsp:nvSpPr>
      <dsp:spPr>
        <a:xfrm>
          <a:off x="653687" y="502919"/>
          <a:ext cx="91440" cy="2900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BD92E-798A-7C44-A389-D6A0FA409BC8}">
      <dsp:nvSpPr>
        <dsp:cNvPr id="0" name=""/>
        <dsp:cNvSpPr/>
      </dsp:nvSpPr>
      <dsp:spPr>
        <a:xfrm>
          <a:off x="214592" y="888"/>
          <a:ext cx="969630" cy="502031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70842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VFC</a:t>
          </a:r>
          <a:endParaRPr lang="en-US" sz="1000" kern="1200" dirty="0"/>
        </a:p>
      </dsp:txBody>
      <dsp:txXfrm>
        <a:off x="214592" y="888"/>
        <a:ext cx="969630" cy="502031"/>
      </dsp:txXfrm>
    </dsp:sp>
    <dsp:sp modelId="{64ACDC3B-6E49-D04F-AEBD-D09775D9A5FD}">
      <dsp:nvSpPr>
        <dsp:cNvPr id="0" name=""/>
        <dsp:cNvSpPr/>
      </dsp:nvSpPr>
      <dsp:spPr>
        <a:xfrm>
          <a:off x="408518" y="391357"/>
          <a:ext cx="872667" cy="167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&lt;Name/FTE&gt;</a:t>
          </a:r>
          <a:endParaRPr lang="en-US" sz="1000" kern="1200" dirty="0"/>
        </a:p>
      </dsp:txBody>
      <dsp:txXfrm>
        <a:off x="408518" y="391357"/>
        <a:ext cx="872667" cy="167343"/>
      </dsp:txXfrm>
    </dsp:sp>
    <dsp:sp modelId="{A9FAAA3F-D23A-0C41-9141-91D11EF11425}">
      <dsp:nvSpPr>
        <dsp:cNvPr id="0" name=""/>
        <dsp:cNvSpPr/>
      </dsp:nvSpPr>
      <dsp:spPr>
        <a:xfrm>
          <a:off x="214592" y="792982"/>
          <a:ext cx="969630" cy="502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70842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Vaccine orders</a:t>
          </a:r>
          <a:endParaRPr lang="en-US" sz="1000" kern="1200" dirty="0"/>
        </a:p>
      </dsp:txBody>
      <dsp:txXfrm>
        <a:off x="214592" y="792982"/>
        <a:ext cx="969630" cy="502031"/>
      </dsp:txXfrm>
    </dsp:sp>
    <dsp:sp modelId="{9F5D6A0E-F24B-2F48-809F-728EEDFF1270}">
      <dsp:nvSpPr>
        <dsp:cNvPr id="0" name=""/>
        <dsp:cNvSpPr/>
      </dsp:nvSpPr>
      <dsp:spPr>
        <a:xfrm>
          <a:off x="408518" y="1183451"/>
          <a:ext cx="872667" cy="167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408518" y="1183451"/>
        <a:ext cx="872667" cy="167343"/>
      </dsp:txXfrm>
    </dsp:sp>
    <dsp:sp modelId="{9D2D5F15-5D9F-0B49-AA94-4CB1C8B5327E}">
      <dsp:nvSpPr>
        <dsp:cNvPr id="0" name=""/>
        <dsp:cNvSpPr/>
      </dsp:nvSpPr>
      <dsp:spPr>
        <a:xfrm>
          <a:off x="214592" y="1585076"/>
          <a:ext cx="969630" cy="502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70842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Vaccine mgmt. &amp; reconciliation</a:t>
          </a:r>
          <a:endParaRPr lang="en-US" sz="1000" kern="1200" dirty="0"/>
        </a:p>
      </dsp:txBody>
      <dsp:txXfrm>
        <a:off x="214592" y="1585076"/>
        <a:ext cx="969630" cy="502031"/>
      </dsp:txXfrm>
    </dsp:sp>
    <dsp:sp modelId="{52A1FDB7-B89A-964E-8ECE-AD3108B4DC62}">
      <dsp:nvSpPr>
        <dsp:cNvPr id="0" name=""/>
        <dsp:cNvSpPr/>
      </dsp:nvSpPr>
      <dsp:spPr>
        <a:xfrm>
          <a:off x="408518" y="1975545"/>
          <a:ext cx="872667" cy="167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408518" y="1975545"/>
        <a:ext cx="872667" cy="167343"/>
      </dsp:txXfrm>
    </dsp:sp>
    <dsp:sp modelId="{D2FCDF94-2299-2641-839E-94A0ECFF7BA6}">
      <dsp:nvSpPr>
        <dsp:cNvPr id="0" name=""/>
        <dsp:cNvSpPr/>
      </dsp:nvSpPr>
      <dsp:spPr>
        <a:xfrm>
          <a:off x="233471" y="2324417"/>
          <a:ext cx="969630" cy="5020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70842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VFC enrollment/ certification</a:t>
          </a:r>
          <a:endParaRPr lang="en-US" sz="1000" kern="1200" dirty="0"/>
        </a:p>
      </dsp:txBody>
      <dsp:txXfrm>
        <a:off x="233471" y="2324417"/>
        <a:ext cx="969630" cy="502031"/>
      </dsp:txXfrm>
    </dsp:sp>
    <dsp:sp modelId="{06BC16F7-E693-164F-A38C-8FF8C15F9999}">
      <dsp:nvSpPr>
        <dsp:cNvPr id="0" name=""/>
        <dsp:cNvSpPr/>
      </dsp:nvSpPr>
      <dsp:spPr>
        <a:xfrm>
          <a:off x="398735" y="2768528"/>
          <a:ext cx="872667" cy="167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&lt;Name(s)/FTEs&gt;</a:t>
          </a:r>
          <a:endParaRPr lang="en-US" sz="900" kern="1200" dirty="0"/>
        </a:p>
      </dsp:txBody>
      <dsp:txXfrm>
        <a:off x="398735" y="2768528"/>
        <a:ext cx="872667" cy="167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849F9-2F32-0243-B062-0A787DE9CC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88251-ED28-0E40-9826-E9CF5DEB6A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58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88251-ED28-0E40-9826-E9CF5DEB6A5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58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3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27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8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874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5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8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53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38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07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6A709-1041-0E43-BF66-7BEBB82E3721}" type="datetimeFigureOut">
              <a:rPr lang="en-US" smtClean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856DE-4D8B-AE43-A214-39869F8200E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ttps://lh6.googleusercontent.com/qfYitDmg3vN0LgObf39u4Hj9HQ1wLXmVkEGG7qglLIt0-abN1NV0ZD5Tjsy_YQnURvJ4VVxaViclJvH-b1iTmeiMPj5j3hssQGcnfKAIl0QxjT-VynjPd9xyQaSs72tPmcD7H-c2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274639"/>
            <a:ext cx="558800" cy="63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99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7447"/>
            <a:ext cx="8229600" cy="9429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1" dirty="0" smtClean="0">
                <a:solidFill>
                  <a:srgbClr val="3070BA"/>
                </a:solidFill>
              </a:rPr>
              <a:t>IIS Sample Staffing Model</a:t>
            </a:r>
          </a:p>
          <a:p>
            <a:pPr marL="0" indent="0" algn="ctr">
              <a:buNone/>
            </a:pPr>
            <a:r>
              <a:rPr lang="en-US" sz="1600" i="1" dirty="0" smtClean="0">
                <a:solidFill>
                  <a:srgbClr val="3070BA"/>
                </a:solidFill>
              </a:rPr>
              <a:t>Visualize coverage for key IIS roles</a:t>
            </a:r>
          </a:p>
          <a:p>
            <a:pPr marL="0" indent="0">
              <a:buNone/>
            </a:pPr>
            <a:endParaRPr lang="en-US" sz="13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241411" y="6353035"/>
            <a:ext cx="8700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This resource was developed as part of the Immunization Information System (IIS) Migration </a:t>
            </a:r>
            <a:r>
              <a:rPr lang="en-US" sz="1000" i="1" dirty="0" smtClean="0"/>
              <a:t>Toolkit by PHII </a:t>
            </a:r>
            <a:r>
              <a:rPr lang="en-US" sz="1000" i="1" dirty="0"/>
              <a:t>in partnership with AIRA and CDC and with financial support from CDC. Last updated </a:t>
            </a:r>
            <a:r>
              <a:rPr lang="en-US" sz="1000" i="1" dirty="0" smtClean="0"/>
              <a:t>May 21, 2019. </a:t>
            </a:r>
            <a:r>
              <a:rPr lang="en-US" sz="1000" i="1" dirty="0"/>
              <a:t>Questions, comments and suggestions are welcomed at </a:t>
            </a:r>
            <a:r>
              <a:rPr lang="en-US" sz="1000" b="1" i="1" dirty="0"/>
              <a:t>phii.org/</a:t>
            </a:r>
            <a:r>
              <a:rPr lang="en-US" sz="1000" b="1" i="1" dirty="0" err="1"/>
              <a:t>iiscontact</a:t>
            </a:r>
            <a:r>
              <a:rPr lang="en-US" sz="1000" i="1" dirty="0"/>
              <a:t>.</a:t>
            </a:r>
            <a:endParaRPr lang="en-US" sz="1000" b="1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6861" y="1952558"/>
            <a:ext cx="8229600" cy="568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1300" dirty="0" smtClean="0"/>
          </a:p>
          <a:p>
            <a:pPr marL="0" lvl="1" indent="0">
              <a:buFont typeface="Arial"/>
              <a:buNone/>
            </a:pPr>
            <a:r>
              <a:rPr lang="en-US" sz="1300" dirty="0" smtClean="0"/>
              <a:t>The sample staffing model is a tool to help visualize coverage for key IIS roles, identify potential gaps in coverage, and ensure alignment of roles to enhance IIS operational effectiveness and efficiency. </a:t>
            </a:r>
            <a:r>
              <a:rPr lang="en-US" sz="1300" dirty="0" smtClean="0">
                <a:solidFill>
                  <a:srgbClr val="000000"/>
                </a:solidFill>
              </a:rPr>
              <a:t>The model is for illustrative purposes and includes VFC and assessment due to their dependency on IIS data and functionality.</a:t>
            </a:r>
            <a:endParaRPr lang="en-US" sz="1100" dirty="0" smtClean="0">
              <a:solidFill>
                <a:srgbClr val="3070BA"/>
              </a:solidFill>
            </a:endParaRPr>
          </a:p>
          <a:p>
            <a:pPr marL="0" indent="0">
              <a:buFont typeface="Arial"/>
              <a:buNone/>
            </a:pPr>
            <a:r>
              <a:rPr lang="en-US" sz="1600" dirty="0" smtClean="0">
                <a:solidFill>
                  <a:srgbClr val="3070BA"/>
                </a:solidFill>
              </a:rPr>
              <a:t>Instructions</a:t>
            </a:r>
          </a:p>
          <a:p>
            <a:pPr marL="568325" lvl="1" indent="-342900">
              <a:buFont typeface="+mj-lt"/>
              <a:buAutoNum type="arabicPeriod"/>
            </a:pPr>
            <a:r>
              <a:rPr lang="en-US" sz="1300" dirty="0" smtClean="0">
                <a:solidFill>
                  <a:srgbClr val="000000"/>
                </a:solidFill>
              </a:rPr>
              <a:t>Use in conjunction with the </a:t>
            </a:r>
            <a:r>
              <a:rPr lang="en-US" sz="1300" b="1" dirty="0" smtClean="0">
                <a:solidFill>
                  <a:srgbClr val="000000"/>
                </a:solidFill>
              </a:rPr>
              <a:t>IIS Staff Roles Matrix </a:t>
            </a:r>
            <a:r>
              <a:rPr lang="en-US" sz="1300" dirty="0" smtClean="0">
                <a:solidFill>
                  <a:srgbClr val="000000"/>
                </a:solidFill>
              </a:rPr>
              <a:t>to assess coverage across IIS operational roles. </a:t>
            </a:r>
          </a:p>
          <a:p>
            <a:pPr marL="568325" lvl="1" indent="-342900">
              <a:buFont typeface="+mj-lt"/>
              <a:buAutoNum type="arabicPeriod"/>
            </a:pPr>
            <a:r>
              <a:rPr lang="en-US" sz="1300" dirty="0" smtClean="0">
                <a:solidFill>
                  <a:srgbClr val="000000"/>
                </a:solidFill>
              </a:rPr>
              <a:t>Review and adapt the model to customize for your program’s current and/or future needs. </a:t>
            </a:r>
          </a:p>
          <a:p>
            <a:pPr marL="568325" lvl="1" indent="-342900">
              <a:buFont typeface="+mj-lt"/>
              <a:buAutoNum type="arabicPeriod"/>
            </a:pPr>
            <a:r>
              <a:rPr lang="en-US" sz="1300" dirty="0" smtClean="0">
                <a:solidFill>
                  <a:srgbClr val="000000"/>
                </a:solidFill>
              </a:rPr>
              <a:t>Indicate the name(s) and/or total full time equivalents (FTEs) assigned to each role.  </a:t>
            </a:r>
          </a:p>
          <a:p>
            <a:pPr marL="568325" lvl="1" indent="-342900">
              <a:buFont typeface="+mj-lt"/>
              <a:buAutoNum type="arabicPeriod"/>
            </a:pPr>
            <a:r>
              <a:rPr lang="en-US" sz="1300" dirty="0" smtClean="0">
                <a:solidFill>
                  <a:srgbClr val="000000"/>
                </a:solidFill>
              </a:rPr>
              <a:t>Use the model to help identify gaps in coverage to address via professional development opportunities and/or staff recruitment. </a:t>
            </a:r>
            <a:endParaRPr lang="en-US" sz="1100" dirty="0" smtClean="0">
              <a:solidFill>
                <a:srgbClr val="000000"/>
              </a:solidFill>
            </a:endParaRPr>
          </a:p>
          <a:p>
            <a:pPr marL="0" indent="0">
              <a:buFont typeface="Arial"/>
              <a:buNone/>
            </a:pPr>
            <a:r>
              <a:rPr lang="en-US" sz="1600" dirty="0" smtClean="0">
                <a:solidFill>
                  <a:srgbClr val="3070BA"/>
                </a:solidFill>
              </a:rPr>
              <a:t>Helpful hints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450850" lvl="1" indent="-225425">
              <a:buFont typeface="Arial"/>
              <a:buChar char="•"/>
            </a:pPr>
            <a:r>
              <a:rPr lang="en-US" sz="1300" dirty="0" smtClean="0">
                <a:solidFill>
                  <a:srgbClr val="000000"/>
                </a:solidFill>
              </a:rPr>
              <a:t>Adapt and/or refine this model to suit your needs. E.g., add/remove boxes, re-organize boxes, color-code boxes to indicate staff from various units and/or organizations (vendor, contractor, IT), etc. </a:t>
            </a:r>
          </a:p>
          <a:p>
            <a:pPr marL="450850" lvl="1" indent="-225425">
              <a:buFont typeface="Arial"/>
              <a:buChar char="•"/>
            </a:pPr>
            <a:r>
              <a:rPr lang="en-US" sz="1300" dirty="0" smtClean="0">
                <a:solidFill>
                  <a:srgbClr val="000000"/>
                </a:solidFill>
              </a:rPr>
              <a:t>The key provided in this staffing model is for illustrative  purposes only and should reflect your needs/policies.</a:t>
            </a:r>
          </a:p>
          <a:p>
            <a:pPr marL="450850" lvl="1" indent="-225425">
              <a:buFont typeface="Arial"/>
              <a:buChar char="•"/>
            </a:pPr>
            <a:r>
              <a:rPr lang="en-US" sz="1300" dirty="0" smtClean="0">
                <a:solidFill>
                  <a:srgbClr val="000000"/>
                </a:solidFill>
              </a:rPr>
              <a:t>An individual may fulfill multiple roles within an IIS/immunization program. This model is not intended as </a:t>
            </a:r>
            <a:r>
              <a:rPr lang="en-US" sz="1300" dirty="0" err="1" smtClean="0">
                <a:solidFill>
                  <a:srgbClr val="000000"/>
                </a:solidFill>
              </a:rPr>
              <a:t>as</a:t>
            </a:r>
            <a:r>
              <a:rPr lang="en-US" sz="1300" dirty="0" smtClean="0">
                <a:solidFill>
                  <a:srgbClr val="000000"/>
                </a:solidFill>
              </a:rPr>
              <a:t> organizational chart, but may inform one. </a:t>
            </a:r>
          </a:p>
          <a:p>
            <a:pPr marL="450850" lvl="1" indent="-225425">
              <a:buFont typeface="Arial"/>
              <a:buChar char="•"/>
            </a:pPr>
            <a:r>
              <a:rPr lang="en-US" sz="1300" dirty="0" smtClean="0">
                <a:solidFill>
                  <a:srgbClr val="000000"/>
                </a:solidFill>
              </a:rPr>
              <a:t>The number/proportion of FTEs required for a role will be based on the IIS capacity and volumes (patients,  providers, doses, interfaces, etc.).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1" y="1052049"/>
            <a:ext cx="5521567" cy="122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58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36298"/>
              </p:ext>
            </p:extLst>
          </p:nvPr>
        </p:nvGraphicFramePr>
        <p:xfrm>
          <a:off x="283745" y="304039"/>
          <a:ext cx="7308034" cy="6130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368411" y="5319888"/>
            <a:ext cx="266589" cy="141114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68415" y="5556954"/>
            <a:ext cx="266585" cy="146304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1411" y="5155830"/>
            <a:ext cx="3469814" cy="1325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60"/>
              </a:lnSpc>
            </a:pPr>
            <a:r>
              <a:rPr lang="en-US" sz="1200" dirty="0"/>
              <a:t>	</a:t>
            </a:r>
            <a:r>
              <a:rPr lang="en-US" sz="1200" dirty="0" smtClean="0"/>
              <a:t>Manager/supervisor/lead/oversight role</a:t>
            </a:r>
            <a:endParaRPr lang="en-US" sz="600" dirty="0" smtClean="0"/>
          </a:p>
          <a:p>
            <a:pPr>
              <a:lnSpc>
                <a:spcPts val="2060"/>
              </a:lnSpc>
            </a:pPr>
            <a:r>
              <a:rPr lang="en-US" sz="1200" dirty="0"/>
              <a:t>	</a:t>
            </a:r>
            <a:r>
              <a:rPr lang="en-US" sz="1200" dirty="0" smtClean="0"/>
              <a:t>Staff role</a:t>
            </a:r>
          </a:p>
          <a:p>
            <a:pPr>
              <a:lnSpc>
                <a:spcPts val="2060"/>
              </a:lnSpc>
            </a:pPr>
            <a:r>
              <a:rPr lang="en-US" sz="1200" dirty="0" smtClean="0"/>
              <a:t>	Shared role (with another unit) </a:t>
            </a:r>
          </a:p>
          <a:p>
            <a:pPr>
              <a:lnSpc>
                <a:spcPts val="2060"/>
              </a:lnSpc>
            </a:pPr>
            <a:r>
              <a:rPr lang="en-US" sz="1200" dirty="0"/>
              <a:t>	</a:t>
            </a:r>
            <a:r>
              <a:rPr lang="en-US" sz="1200" dirty="0" smtClean="0"/>
              <a:t>Central IT/contractor role</a:t>
            </a:r>
            <a:endParaRPr lang="en-US" sz="1200" dirty="0"/>
          </a:p>
          <a:p>
            <a:pPr>
              <a:lnSpc>
                <a:spcPts val="1360"/>
              </a:lnSpc>
            </a:pPr>
            <a:r>
              <a:rPr lang="en-US" sz="1200" dirty="0" smtClean="0"/>
              <a:t>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411" y="182138"/>
            <a:ext cx="30888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3070BA"/>
                </a:solidFill>
              </a:rPr>
              <a:t>Sample IIS Staffing Model</a:t>
            </a:r>
            <a:endParaRPr lang="en-US" sz="2200" dirty="0">
              <a:solidFill>
                <a:srgbClr val="3070BA"/>
              </a:solidFill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897312"/>
              </p:ext>
            </p:extLst>
          </p:nvPr>
        </p:nvGraphicFramePr>
        <p:xfrm>
          <a:off x="7620000" y="1961443"/>
          <a:ext cx="1495778" cy="2935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3747" y="614484"/>
            <a:ext cx="31734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The sample staffing model is a tool to help visualize coverage for key IIS </a:t>
            </a:r>
            <a:r>
              <a:rPr lang="en-US" sz="1200" i="1" dirty="0" smtClean="0"/>
              <a:t>roles</a:t>
            </a:r>
            <a:r>
              <a:rPr lang="en-US" sz="1200" i="1" dirty="0"/>
              <a:t> </a:t>
            </a:r>
            <a:r>
              <a:rPr lang="en-US" sz="1200" i="1" dirty="0" smtClean="0"/>
              <a:t>and identify </a:t>
            </a:r>
            <a:r>
              <a:rPr lang="en-US" sz="1200" i="1" dirty="0"/>
              <a:t>potential gaps in </a:t>
            </a:r>
            <a:r>
              <a:rPr lang="en-US" sz="1200" i="1" dirty="0" smtClean="0"/>
              <a:t>coverage. </a:t>
            </a:r>
            <a:r>
              <a:rPr lang="en-US" sz="1200" i="1" dirty="0" smtClean="0">
                <a:solidFill>
                  <a:srgbClr val="000000"/>
                </a:solidFill>
              </a:rPr>
              <a:t>The sample </a:t>
            </a:r>
            <a:r>
              <a:rPr lang="en-US" sz="1200" i="1" dirty="0">
                <a:solidFill>
                  <a:srgbClr val="000000"/>
                </a:solidFill>
              </a:rPr>
              <a:t>is for illustrative </a:t>
            </a:r>
            <a:r>
              <a:rPr lang="en-US" sz="1200" i="1" dirty="0" smtClean="0">
                <a:solidFill>
                  <a:srgbClr val="000000"/>
                </a:solidFill>
              </a:rPr>
              <a:t>purposes and should be modified to reflect your needs. </a:t>
            </a:r>
            <a:endParaRPr lang="en-US" sz="1200" i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41411" y="6353035"/>
            <a:ext cx="8700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This resource was developed as part of the Immunization Information System (IIS) Migration </a:t>
            </a:r>
            <a:r>
              <a:rPr lang="en-US" sz="1000" i="1" dirty="0" smtClean="0"/>
              <a:t>Toolkit by PHII </a:t>
            </a:r>
            <a:r>
              <a:rPr lang="en-US" sz="1000" i="1" dirty="0"/>
              <a:t>in partnership with AIRA and CDC and with financial support from CDC. Last updated </a:t>
            </a:r>
            <a:r>
              <a:rPr lang="en-US" sz="1000" i="1" dirty="0" smtClean="0"/>
              <a:t>May 21, 2019. </a:t>
            </a:r>
            <a:r>
              <a:rPr lang="en-US" sz="1000" i="1" dirty="0"/>
              <a:t>Questions, comments and suggestions are welcomed at </a:t>
            </a:r>
            <a:r>
              <a:rPr lang="en-US" sz="1000" b="1" i="1" dirty="0"/>
              <a:t>phii.org/</a:t>
            </a:r>
            <a:r>
              <a:rPr lang="en-US" sz="1000" b="1" i="1" dirty="0" err="1"/>
              <a:t>iiscontact</a:t>
            </a:r>
            <a:r>
              <a:rPr lang="en-US" sz="1000" i="1" dirty="0"/>
              <a:t>.</a:t>
            </a:r>
            <a:endParaRPr lang="en-US" sz="1000" b="1" i="1" dirty="0"/>
          </a:p>
        </p:txBody>
      </p:sp>
      <p:sp>
        <p:nvSpPr>
          <p:cNvPr id="14" name="Rectangle 13"/>
          <p:cNvSpPr/>
          <p:nvPr/>
        </p:nvSpPr>
        <p:spPr>
          <a:xfrm>
            <a:off x="368415" y="5810962"/>
            <a:ext cx="266585" cy="146304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8410" y="6075690"/>
            <a:ext cx="266589" cy="141114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53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591</Words>
  <Application>Microsoft Office PowerPoint</Application>
  <PresentationFormat>On-screen Show (4:3)</PresentationFormat>
  <Paragraphs>84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Taskforce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Roche</dc:creator>
  <cp:lastModifiedBy>Piper Hale</cp:lastModifiedBy>
  <cp:revision>30</cp:revision>
  <dcterms:created xsi:type="dcterms:W3CDTF">2019-05-20T15:01:47Z</dcterms:created>
  <dcterms:modified xsi:type="dcterms:W3CDTF">2019-08-26T18:21:57Z</dcterms:modified>
</cp:coreProperties>
</file>